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BF28-AEC6-4BD7-8571-63DF7992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6BD7039-73C3-460B-B94F-5AEEA774E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F67874-0A47-4800-BBA5-0507DA1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3D4BFE-2A79-4596-BA7C-DB1F59E5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5CB381-D14D-4150-A8CC-5E01D3CA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9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65049-BAC8-4378-BAC5-08E98DF8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344A07-5976-4E6C-8EFE-75C1992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4C839A-333B-4909-B167-9C163D4F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DC5AAC-C5F1-4E34-ADAF-75DCFB5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65CA7F-F1C8-4ABC-B779-88A8E89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4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C60BE2-0195-4505-BC4E-08998995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1323AA-CD4B-4CB9-A157-362BBB215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3BD744-10DE-4084-A5D3-3E39D3CA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8847E1-5393-4E4A-AF78-B5F15A03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05A669-8476-4171-B208-38B8B255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23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E51-D84E-49BE-A04F-48E0B087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3C86-9F7E-4A5F-A62A-99DE1A92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D0B4E-484D-4825-97FD-67888DA2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3F23DB-A420-4AEC-89CA-2BAA253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D0031B-047C-44F5-9CA5-96A7C367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76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A0184-C1AE-49F0-9C31-C591C5C1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85A95F-FE5A-42DB-B9A0-3DCEC665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0D7C7-012D-4E63-946C-397FD249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223EB5-4E1D-4EE7-9561-A76B71F2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FA3C2C-7167-404D-9CF8-B491A945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362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3DB8B-815F-4371-B72E-1DF50D4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5C5B6-5F08-4849-82E1-DFBDA7DDA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9A36B4-DE5F-4FCD-935C-0A13A13C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B06F3A-C0DC-4D3D-B08F-63B142A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737DE5-430D-4531-A2D9-2DF74FB3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2908B3-57D5-4942-BA7B-A30585F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897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48EAA-9BD0-4654-91C4-C6BC6085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6DBA58-14E7-4132-94B2-D1C78367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E15EF2-A5B7-4543-90AD-406B98B5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3C3387-D225-42AD-98EA-E3E0A5317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53A5EB-7829-4A85-89D4-FC6EB5D28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9379F7A-3127-4460-896E-5CF6B0F1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1CA566-7837-4929-B943-E924DC63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87D8782-024D-4596-A692-8311B227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6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96FF-7757-4D3A-95CC-6CF3C5A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F13FA5-59E6-4A04-9940-47BC8CDF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92CC2F9-7FE8-4C80-AAE7-0557313D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6FD0AA-4D58-43EE-B4A5-0374169C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740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0170885-084C-4190-BCE9-78447BF4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19A841-FC54-404C-8B96-81FB8118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D10B78-4D47-43BF-BFBF-2FF57759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73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C4436-B815-4386-858A-44B7826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BFF45E-12CC-4FA4-9CF5-02808CB9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7425B8-A327-4DA1-BDC9-58C7A27C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55E36C-F171-46CE-84A1-42BA5AA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310498-DD30-4D0B-BBD7-75222395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EC0819-C282-46DE-9F1C-5B2D3699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1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DAA6-37F8-438F-AE63-2C32AFC3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2C4BAE6-3576-4CB6-8804-4FE4EAD34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5BC29-80CB-41EC-95B2-1E3FFA93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E9305F-625D-4968-B667-4D36C53C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9E13B0-FD59-4EDF-8A46-E7B7B1CD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22D530-27D6-4CB6-B6F2-06C52C2D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2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E87A9CE-D76D-476C-B132-C0A921B1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DDAD49-1801-44DD-BFAF-6B7C3571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097FBE-3381-4147-8655-CFF6240E6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9B5E23-5B28-4D6F-A995-57F7DDA34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7D33E9-500A-4ABC-925E-C3E679015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411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4A44E4-4E47-43FE-89FF-9A2FFA17F23C}"/>
              </a:ext>
            </a:extLst>
          </p:cNvPr>
          <p:cNvSpPr/>
          <p:nvPr/>
        </p:nvSpPr>
        <p:spPr>
          <a:xfrm>
            <a:off x="2447636" y="825948"/>
            <a:ext cx="3001819" cy="58683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6898527-0AF8-448A-AA4F-10F30819463A}"/>
              </a:ext>
            </a:extLst>
          </p:cNvPr>
          <p:cNvSpPr txBox="1"/>
          <p:nvPr/>
        </p:nvSpPr>
        <p:spPr>
          <a:xfrm>
            <a:off x="0" y="406401"/>
            <a:ext cx="1810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100 source files</a:t>
            </a:r>
          </a:p>
        </p:txBody>
      </p: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714A9CB3-ABF0-41A3-99B1-4A7A9ED5C30C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507629" y="1182626"/>
            <a:ext cx="1099870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A8C90C53-74CF-4F5A-8EA8-3F5E3B7D02B8}"/>
              </a:ext>
            </a:extLst>
          </p:cNvPr>
          <p:cNvSpPr txBox="1"/>
          <p:nvPr/>
        </p:nvSpPr>
        <p:spPr>
          <a:xfrm>
            <a:off x="1209965" y="1623352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1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2F364CD-2237-465A-9F71-C418130164A2}"/>
              </a:ext>
            </a:extLst>
          </p:cNvPr>
          <p:cNvSpPr txBox="1"/>
          <p:nvPr/>
        </p:nvSpPr>
        <p:spPr>
          <a:xfrm>
            <a:off x="1209965" y="2891094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2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D637881-C4CF-4F52-A509-D873D5C283BD}"/>
              </a:ext>
            </a:extLst>
          </p:cNvPr>
          <p:cNvSpPr txBox="1"/>
          <p:nvPr/>
        </p:nvSpPr>
        <p:spPr>
          <a:xfrm>
            <a:off x="1209965" y="4158836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3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5C39D52-023B-479A-A8BC-6D7C9C174FA4}"/>
              </a:ext>
            </a:extLst>
          </p:cNvPr>
          <p:cNvSpPr txBox="1"/>
          <p:nvPr/>
        </p:nvSpPr>
        <p:spPr>
          <a:xfrm>
            <a:off x="1209965" y="5426578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4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cxnSp>
        <p:nvCxnSpPr>
          <p:cNvPr id="16" name="Verbindingslijn: gebogen 15">
            <a:extLst>
              <a:ext uri="{FF2B5EF4-FFF2-40B4-BE49-F238E27FC236}">
                <a16:creationId xmlns:a16="http://schemas.microsoft.com/office/drawing/2014/main" id="{7D6AFCA3-C11C-4D4C-986D-565FFDC4716C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-126242" y="1816497"/>
            <a:ext cx="2367612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23DE6CAE-D9A8-4BA2-B8FB-DB90C4C87047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-760113" y="2450368"/>
            <a:ext cx="3635354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E194638B-250F-4C8C-82AB-1D82EA51A1F2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 rot="16200000" flipH="1">
            <a:off x="-1393984" y="3084239"/>
            <a:ext cx="4903096" cy="3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FA03F429-2826-416A-A893-0A3263A8A0BB}"/>
              </a:ext>
            </a:extLst>
          </p:cNvPr>
          <p:cNvSpPr txBox="1"/>
          <p:nvPr/>
        </p:nvSpPr>
        <p:spPr>
          <a:xfrm>
            <a:off x="3329709" y="887503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Map 1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E33A7CA6-BC3A-488C-A3BF-3CB4DD66A491}"/>
              </a:ext>
            </a:extLst>
          </p:cNvPr>
          <p:cNvSpPr txBox="1"/>
          <p:nvPr/>
        </p:nvSpPr>
        <p:spPr>
          <a:xfrm>
            <a:off x="2602343" y="6023522"/>
            <a:ext cx="139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/>
              <a:t>Tokenize</a:t>
            </a:r>
            <a:r>
              <a:rPr lang="nl-BE" sz="1200" dirty="0"/>
              <a:t>, </a:t>
            </a:r>
            <a:r>
              <a:rPr lang="nl-BE" sz="1200" dirty="0" err="1"/>
              <a:t>shingling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 </a:t>
            </a:r>
            <a:r>
              <a:rPr lang="nl-BE" sz="1200" dirty="0" err="1"/>
              <a:t>bitvector</a:t>
            </a:r>
            <a:r>
              <a:rPr lang="nl-BE" sz="1200" dirty="0"/>
              <a:t> </a:t>
            </a:r>
            <a:r>
              <a:rPr lang="nl-BE" sz="1200" dirty="0" err="1"/>
              <a:t>hashing</a:t>
            </a:r>
            <a:endParaRPr lang="nl-BE" sz="1200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7DCE028-60A4-450C-997E-43137D182BEB}"/>
              </a:ext>
            </a:extLst>
          </p:cNvPr>
          <p:cNvSpPr txBox="1"/>
          <p:nvPr/>
        </p:nvSpPr>
        <p:spPr>
          <a:xfrm>
            <a:off x="4147126" y="6208187"/>
            <a:ext cx="139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/>
              <a:t>Minhashing</a:t>
            </a:r>
            <a:endParaRPr lang="nl-BE" sz="1200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74F615C-38AF-4DAC-B33A-F35E16FA0E11}"/>
              </a:ext>
            </a:extLst>
          </p:cNvPr>
          <p:cNvSpPr txBox="1"/>
          <p:nvPr/>
        </p:nvSpPr>
        <p:spPr>
          <a:xfrm>
            <a:off x="2993158" y="471990"/>
            <a:ext cx="191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(file, </a:t>
            </a:r>
            <a:r>
              <a:rPr lang="nl-BE" dirty="0" err="1">
                <a:solidFill>
                  <a:schemeClr val="accent6"/>
                </a:solidFill>
              </a:rPr>
              <a:t>SigMatr</a:t>
            </a:r>
            <a:r>
              <a:rPr lang="nl-BE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989BA577-5488-46D1-AF8B-A5AAC9C57B41}"/>
              </a:ext>
            </a:extLst>
          </p:cNvPr>
          <p:cNvSpPr/>
          <p:nvPr/>
        </p:nvSpPr>
        <p:spPr>
          <a:xfrm>
            <a:off x="5449453" y="825948"/>
            <a:ext cx="2013530" cy="58683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864D4BC-E69B-4500-AB9F-9A250AF2DC4A}"/>
              </a:ext>
            </a:extLst>
          </p:cNvPr>
          <p:cNvSpPr txBox="1"/>
          <p:nvPr/>
        </p:nvSpPr>
        <p:spPr>
          <a:xfrm>
            <a:off x="5837383" y="882056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 err="1"/>
              <a:t>Reduce</a:t>
            </a:r>
            <a:r>
              <a:rPr lang="nl-BE" sz="1400" b="1" dirty="0"/>
              <a:t> 1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B14AFF26-AEA1-4BD6-A26B-F307180548A5}"/>
              </a:ext>
            </a:extLst>
          </p:cNvPr>
          <p:cNvSpPr/>
          <p:nvPr/>
        </p:nvSpPr>
        <p:spPr>
          <a:xfrm>
            <a:off x="7462982" y="824399"/>
            <a:ext cx="2013530" cy="58683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77D70809-EAAF-4FFA-8DC4-EE1A308AEAC1}"/>
              </a:ext>
            </a:extLst>
          </p:cNvPr>
          <p:cNvSpPr txBox="1"/>
          <p:nvPr/>
        </p:nvSpPr>
        <p:spPr>
          <a:xfrm>
            <a:off x="5281179" y="471990"/>
            <a:ext cx="23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(band, file </a:t>
            </a:r>
            <a:r>
              <a:rPr lang="nl-BE" dirty="0" err="1">
                <a:solidFill>
                  <a:schemeClr val="accent6"/>
                </a:solidFill>
              </a:rPr>
              <a:t>SigMatr</a:t>
            </a:r>
            <a:r>
              <a:rPr lang="nl-BE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55C0189F-6BE3-45FD-B996-B910FA185C8C}"/>
              </a:ext>
            </a:extLst>
          </p:cNvPr>
          <p:cNvSpPr txBox="1"/>
          <p:nvPr/>
        </p:nvSpPr>
        <p:spPr>
          <a:xfrm>
            <a:off x="7850911" y="882056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Map 2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6D3A15A7-6F60-4A9E-A236-9C580C8D0E58}"/>
              </a:ext>
            </a:extLst>
          </p:cNvPr>
          <p:cNvSpPr txBox="1"/>
          <p:nvPr/>
        </p:nvSpPr>
        <p:spPr>
          <a:xfrm>
            <a:off x="7564582" y="450664"/>
            <a:ext cx="18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(buckets, files)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F54EC589-CE4D-4838-8197-F3AC38961938}"/>
              </a:ext>
            </a:extLst>
          </p:cNvPr>
          <p:cNvSpPr/>
          <p:nvPr/>
        </p:nvSpPr>
        <p:spPr>
          <a:xfrm>
            <a:off x="9476510" y="819996"/>
            <a:ext cx="2013530" cy="58683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00" dirty="0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DD6E30E-1345-4567-8593-E6A1AE04A787}"/>
              </a:ext>
            </a:extLst>
          </p:cNvPr>
          <p:cNvSpPr txBox="1"/>
          <p:nvPr/>
        </p:nvSpPr>
        <p:spPr>
          <a:xfrm>
            <a:off x="9864443" y="882055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 err="1"/>
              <a:t>Reduce</a:t>
            </a:r>
            <a:r>
              <a:rPr lang="nl-BE" sz="1400" b="1" dirty="0"/>
              <a:t> 2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A73E4E3B-659B-4F11-A219-BB2EE95DB6C4}"/>
              </a:ext>
            </a:extLst>
          </p:cNvPr>
          <p:cNvSpPr txBox="1"/>
          <p:nvPr/>
        </p:nvSpPr>
        <p:spPr>
          <a:xfrm>
            <a:off x="9559636" y="455067"/>
            <a:ext cx="18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(bucket, files)</a:t>
            </a:r>
          </a:p>
        </p:txBody>
      </p:sp>
      <p:graphicFrame>
        <p:nvGraphicFramePr>
          <p:cNvPr id="43" name="Tabel 43">
            <a:extLst>
              <a:ext uri="{FF2B5EF4-FFF2-40B4-BE49-F238E27FC236}">
                <a16:creationId xmlns:a16="http://schemas.microsoft.com/office/drawing/2014/main" id="{FB3500D8-BD97-48F6-A030-47EC2415A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75382"/>
              </p:ext>
            </p:extLst>
          </p:nvPr>
        </p:nvGraphicFramePr>
        <p:xfrm>
          <a:off x="2997863" y="1381895"/>
          <a:ext cx="624840" cy="1006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950754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4432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29506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3271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6464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3625"/>
                  </a:ext>
                </a:extLst>
              </a:tr>
            </a:tbl>
          </a:graphicData>
        </a:graphic>
      </p:graphicFrame>
      <p:sp>
        <p:nvSpPr>
          <p:cNvPr id="45" name="Tekstvak 44">
            <a:extLst>
              <a:ext uri="{FF2B5EF4-FFF2-40B4-BE49-F238E27FC236}">
                <a16:creationId xmlns:a16="http://schemas.microsoft.com/office/drawing/2014/main" id="{220AF0BB-ECFE-4ACE-BC50-7F7825DCEA6C}"/>
              </a:ext>
            </a:extLst>
          </p:cNvPr>
          <p:cNvSpPr txBox="1"/>
          <p:nvPr/>
        </p:nvSpPr>
        <p:spPr>
          <a:xfrm>
            <a:off x="2938519" y="1189832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25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DE44AC60-758D-43F3-A18E-C48991318BA2}"/>
              </a:ext>
            </a:extLst>
          </p:cNvPr>
          <p:cNvSpPr txBox="1"/>
          <p:nvPr/>
        </p:nvSpPr>
        <p:spPr>
          <a:xfrm>
            <a:off x="2437702" y="1741991"/>
            <a:ext cx="347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…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7FF20164-9A5B-4560-871D-3E762305D178}"/>
              </a:ext>
            </a:extLst>
          </p:cNvPr>
          <p:cNvSpPr txBox="1"/>
          <p:nvPr/>
        </p:nvSpPr>
        <p:spPr>
          <a:xfrm>
            <a:off x="2719564" y="1351296"/>
            <a:ext cx="323165" cy="646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 </a:t>
            </a:r>
            <a:r>
              <a:rPr lang="nl-BE" sz="900" dirty="0"/>
              <a:t>Bit </a:t>
            </a:r>
            <a:r>
              <a:rPr lang="nl-BE" sz="900" dirty="0" err="1"/>
              <a:t>vects</a:t>
            </a:r>
            <a:r>
              <a:rPr lang="nl-BE" sz="900" dirty="0"/>
              <a:t> </a:t>
            </a:r>
          </a:p>
        </p:txBody>
      </p:sp>
      <p:graphicFrame>
        <p:nvGraphicFramePr>
          <p:cNvPr id="48" name="Tabel 43">
            <a:extLst>
              <a:ext uri="{FF2B5EF4-FFF2-40B4-BE49-F238E27FC236}">
                <a16:creationId xmlns:a16="http://schemas.microsoft.com/office/drawing/2014/main" id="{1BAA0B9B-3BDA-46D8-BB60-DEBF53A23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19852"/>
              </p:ext>
            </p:extLst>
          </p:nvPr>
        </p:nvGraphicFramePr>
        <p:xfrm>
          <a:off x="4631568" y="1702586"/>
          <a:ext cx="416560" cy="335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4432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49" name="Tekstvak 48">
            <a:extLst>
              <a:ext uri="{FF2B5EF4-FFF2-40B4-BE49-F238E27FC236}">
                <a16:creationId xmlns:a16="http://schemas.microsoft.com/office/drawing/2014/main" id="{A76B2A88-FCBF-40D7-93FD-D1D6E976D141}"/>
              </a:ext>
            </a:extLst>
          </p:cNvPr>
          <p:cNvSpPr txBox="1"/>
          <p:nvPr/>
        </p:nvSpPr>
        <p:spPr>
          <a:xfrm>
            <a:off x="4365244" y="1628372"/>
            <a:ext cx="323165" cy="941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 </a:t>
            </a:r>
            <a:r>
              <a:rPr lang="nl-BE" sz="900" dirty="0" err="1"/>
              <a:t>Permutations</a:t>
            </a:r>
            <a:endParaRPr lang="nl-BE" sz="90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050E3D86-B970-4ED6-A382-FDF9C4943BEB}"/>
              </a:ext>
            </a:extLst>
          </p:cNvPr>
          <p:cNvSpPr txBox="1"/>
          <p:nvPr/>
        </p:nvSpPr>
        <p:spPr>
          <a:xfrm>
            <a:off x="4514023" y="1487128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25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graphicFrame>
        <p:nvGraphicFramePr>
          <p:cNvPr id="51" name="Tabel 43">
            <a:extLst>
              <a:ext uri="{FF2B5EF4-FFF2-40B4-BE49-F238E27FC236}">
                <a16:creationId xmlns:a16="http://schemas.microsoft.com/office/drawing/2014/main" id="{3D691CE4-C3A1-4E5A-BD6F-FA41E0634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37685"/>
              </p:ext>
            </p:extLst>
          </p:nvPr>
        </p:nvGraphicFramePr>
        <p:xfrm>
          <a:off x="5900884" y="3586493"/>
          <a:ext cx="1041400" cy="335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58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117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5393782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4432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52" name="Tekstvak 51">
            <a:extLst>
              <a:ext uri="{FF2B5EF4-FFF2-40B4-BE49-F238E27FC236}">
                <a16:creationId xmlns:a16="http://schemas.microsoft.com/office/drawing/2014/main" id="{DEA3828C-0C6F-4FDF-9511-123B20438B15}"/>
              </a:ext>
            </a:extLst>
          </p:cNvPr>
          <p:cNvSpPr txBox="1"/>
          <p:nvPr/>
        </p:nvSpPr>
        <p:spPr>
          <a:xfrm>
            <a:off x="5863938" y="3362733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100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DBDA13DF-6BFC-4D4F-8DC3-CA40F9C1B948}"/>
              </a:ext>
            </a:extLst>
          </p:cNvPr>
          <p:cNvSpPr txBox="1"/>
          <p:nvPr/>
        </p:nvSpPr>
        <p:spPr>
          <a:xfrm>
            <a:off x="5577718" y="3520060"/>
            <a:ext cx="323165" cy="941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 </a:t>
            </a:r>
            <a:r>
              <a:rPr lang="nl-BE" sz="900" dirty="0" err="1"/>
              <a:t>Permutations</a:t>
            </a:r>
            <a:endParaRPr lang="nl-BE" sz="900" dirty="0"/>
          </a:p>
        </p:txBody>
      </p:sp>
      <p:sp>
        <p:nvSpPr>
          <p:cNvPr id="54" name="Rechteraccolade 53">
            <a:extLst>
              <a:ext uri="{FF2B5EF4-FFF2-40B4-BE49-F238E27FC236}">
                <a16:creationId xmlns:a16="http://schemas.microsoft.com/office/drawing/2014/main" id="{23C49FC2-E076-44F6-AB1B-C54BCBE6331B}"/>
              </a:ext>
            </a:extLst>
          </p:cNvPr>
          <p:cNvSpPr/>
          <p:nvPr/>
        </p:nvSpPr>
        <p:spPr>
          <a:xfrm>
            <a:off x="6995394" y="3584422"/>
            <a:ext cx="224223" cy="3353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0F60AC5A-5E86-4595-804E-8AE51E8C979D}"/>
              </a:ext>
            </a:extLst>
          </p:cNvPr>
          <p:cNvSpPr txBox="1"/>
          <p:nvPr/>
        </p:nvSpPr>
        <p:spPr>
          <a:xfrm>
            <a:off x="7172199" y="3352965"/>
            <a:ext cx="323165" cy="8112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/>
              <a:t>k bands</a:t>
            </a:r>
          </a:p>
        </p:txBody>
      </p:sp>
      <p:graphicFrame>
        <p:nvGraphicFramePr>
          <p:cNvPr id="56" name="Tabel 43">
            <a:extLst>
              <a:ext uri="{FF2B5EF4-FFF2-40B4-BE49-F238E27FC236}">
                <a16:creationId xmlns:a16="http://schemas.microsoft.com/office/drawing/2014/main" id="{0B7EFC9C-4E0C-48B0-8237-92B5E076C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9475"/>
              </p:ext>
            </p:extLst>
          </p:nvPr>
        </p:nvGraphicFramePr>
        <p:xfrm>
          <a:off x="7850803" y="1689806"/>
          <a:ext cx="1041400" cy="167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58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117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5393782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57" name="Tekstvak 56">
            <a:extLst>
              <a:ext uri="{FF2B5EF4-FFF2-40B4-BE49-F238E27FC236}">
                <a16:creationId xmlns:a16="http://schemas.microsoft.com/office/drawing/2014/main" id="{BD22A579-A0DB-4EAD-8F2C-0F87F2F2FEFA}"/>
              </a:ext>
            </a:extLst>
          </p:cNvPr>
          <p:cNvSpPr txBox="1"/>
          <p:nvPr/>
        </p:nvSpPr>
        <p:spPr>
          <a:xfrm>
            <a:off x="7760500" y="1471842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100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9F05B84-4147-471D-A5E2-EFF8E88258B3}"/>
              </a:ext>
            </a:extLst>
          </p:cNvPr>
          <p:cNvSpPr txBox="1"/>
          <p:nvPr/>
        </p:nvSpPr>
        <p:spPr>
          <a:xfrm>
            <a:off x="7584953" y="1450506"/>
            <a:ext cx="323165" cy="941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k/n bands</a:t>
            </a:r>
            <a:endParaRPr lang="nl-BE" sz="900" dirty="0"/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91D1DAC3-5F5D-464B-A163-003013AAB145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7939597" y="1928867"/>
            <a:ext cx="345456" cy="257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 43">
            <a:extLst>
              <a:ext uri="{FF2B5EF4-FFF2-40B4-BE49-F238E27FC236}">
                <a16:creationId xmlns:a16="http://schemas.microsoft.com/office/drawing/2014/main" id="{E85B82F0-0BD1-45D8-9C29-096BACE7B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99129"/>
              </p:ext>
            </p:extLst>
          </p:nvPr>
        </p:nvGraphicFramePr>
        <p:xfrm>
          <a:off x="8241146" y="2146572"/>
          <a:ext cx="1041400" cy="167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58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117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5393782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65" name="Tekstvak 64">
            <a:extLst>
              <a:ext uri="{FF2B5EF4-FFF2-40B4-BE49-F238E27FC236}">
                <a16:creationId xmlns:a16="http://schemas.microsoft.com/office/drawing/2014/main" id="{2BEF1A5C-188B-4BAE-904E-22F7241AC05F}"/>
              </a:ext>
            </a:extLst>
          </p:cNvPr>
          <p:cNvSpPr txBox="1"/>
          <p:nvPr/>
        </p:nvSpPr>
        <p:spPr>
          <a:xfrm>
            <a:off x="8137072" y="2313879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LSH buckets</a:t>
            </a:r>
          </a:p>
        </p:txBody>
      </p:sp>
      <p:graphicFrame>
        <p:nvGraphicFramePr>
          <p:cNvPr id="66" name="Tabel 43">
            <a:extLst>
              <a:ext uri="{FF2B5EF4-FFF2-40B4-BE49-F238E27FC236}">
                <a16:creationId xmlns:a16="http://schemas.microsoft.com/office/drawing/2014/main" id="{965F58F0-6B6E-4743-9AFE-5384B1BC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19151"/>
              </p:ext>
            </p:extLst>
          </p:nvPr>
        </p:nvGraphicFramePr>
        <p:xfrm>
          <a:off x="9783217" y="3005107"/>
          <a:ext cx="1400118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59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700059">
                  <a:extLst>
                    <a:ext uri="{9D8B030D-6E8A-4147-A177-3AD203B41FA5}">
                      <a16:colId xmlns:a16="http://schemas.microsoft.com/office/drawing/2014/main" val="1315376328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r>
                        <a:rPr lang="nl-BE" sz="1050" dirty="0"/>
                        <a:t>Bucket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1466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9278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93483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r>
                        <a:rPr lang="nl-B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9483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4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1363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</Words>
  <Application>Microsoft Office PowerPoint</Application>
  <PresentationFormat>Breedbeeld</PresentationFormat>
  <Paragraphs>42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William Thenaers</dc:creator>
  <cp:lastModifiedBy>William Thenaers</cp:lastModifiedBy>
  <cp:revision>15</cp:revision>
  <dcterms:created xsi:type="dcterms:W3CDTF">2019-10-21T15:06:23Z</dcterms:created>
  <dcterms:modified xsi:type="dcterms:W3CDTF">2019-10-21T15:34:38Z</dcterms:modified>
</cp:coreProperties>
</file>