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1645-F77B-4493-8C8C-8D18C0F838B6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6874-3D71-436B-B3F6-404D41DF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1645-F77B-4493-8C8C-8D18C0F838B6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6874-3D71-436B-B3F6-404D41DF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0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1645-F77B-4493-8C8C-8D18C0F838B6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6874-3D71-436B-B3F6-404D41DF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2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1645-F77B-4493-8C8C-8D18C0F838B6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6874-3D71-436B-B3F6-404D41DF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7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1645-F77B-4493-8C8C-8D18C0F838B6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6874-3D71-436B-B3F6-404D41DF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0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1645-F77B-4493-8C8C-8D18C0F838B6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6874-3D71-436B-B3F6-404D41DF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3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1645-F77B-4493-8C8C-8D18C0F838B6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6874-3D71-436B-B3F6-404D41DF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8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1645-F77B-4493-8C8C-8D18C0F838B6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6874-3D71-436B-B3F6-404D41DF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3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1645-F77B-4493-8C8C-8D18C0F838B6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6874-3D71-436B-B3F6-404D41DF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5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1645-F77B-4493-8C8C-8D18C0F838B6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6874-3D71-436B-B3F6-404D41DF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4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1645-F77B-4493-8C8C-8D18C0F838B6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6874-3D71-436B-B3F6-404D41DF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7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71645-F77B-4493-8C8C-8D18C0F838B6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16874-3D71-436B-B3F6-404D41DF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7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Reading Exercise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6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1"/>
            <a:ext cx="8382000" cy="243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 smtClean="0">
                <a:solidFill>
                  <a:schemeClr val="bg1">
                    <a:lumMod val="75000"/>
                  </a:schemeClr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タブレットを引き出してください。</a:t>
            </a:r>
            <a:endParaRPr lang="en-US" altLang="ja-JP" sz="2400" dirty="0" smtClean="0">
              <a:solidFill>
                <a:schemeClr val="bg1">
                  <a:lumMod val="75000"/>
                </a:schemeClr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75000"/>
                </a:schemeClr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Write:</a:t>
            </a:r>
          </a:p>
          <a:p>
            <a:pPr marL="0" indent="0" algn="ctr">
              <a:buNone/>
            </a:pPr>
            <a:r>
              <a:rPr lang="en-US" sz="2400" dirty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r>
              <a:rPr lang="en-US" sz="2400" dirty="0" smtClean="0">
                <a:solidFill>
                  <a:srgbClr val="00FF00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Yesterday, </a:t>
            </a:r>
            <a:r>
              <a:rPr lang="en-US" sz="2400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I watched TV and </a:t>
            </a:r>
          </a:p>
          <a:p>
            <a:pPr marL="0" indent="0" algn="ctr">
              <a:buNone/>
            </a:pPr>
            <a:r>
              <a:rPr lang="en-US" sz="2400" dirty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r>
              <a:rPr lang="en-US" sz="2400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went to bed at</a:t>
            </a:r>
            <a:r>
              <a:rPr lang="en-US" sz="2400" dirty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</a:t>
            </a:r>
            <a:r>
              <a:rPr lang="en-US" sz="2400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9PM.</a:t>
            </a:r>
          </a:p>
          <a:p>
            <a:pPr marL="0" indent="0" algn="ctr">
              <a:buNone/>
            </a:pPr>
            <a:endParaRPr lang="en-US" sz="2400" dirty="0" smtClean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733800"/>
            <a:ext cx="8153400" cy="2849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[user input]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62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2438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タブレットを引き出してください。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Write:</a:t>
            </a:r>
          </a:p>
          <a:p>
            <a:pPr marL="0" indent="0">
              <a:buNone/>
            </a:pPr>
            <a:r>
              <a:rPr lang="en-US" sz="2400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		</a:t>
            </a:r>
            <a:r>
              <a:rPr lang="ja-JP" altLang="en-US" sz="1200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きのう、</a:t>
            </a:r>
            <a:endParaRPr lang="en-US" sz="2400" dirty="0" smtClean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  <a:p>
            <a:pPr marL="0" indent="0" algn="ctr">
              <a:buNone/>
            </a:pPr>
            <a:r>
              <a:rPr lang="ja-JP" altLang="en-US" sz="1100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「</a:t>
            </a:r>
            <a:r>
              <a:rPr lang="en-US" altLang="ja-JP" sz="1100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Time</a:t>
            </a:r>
            <a:r>
              <a:rPr lang="ja-JP" altLang="en-US" sz="1100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　</a:t>
            </a:r>
            <a:r>
              <a:rPr lang="en-US" altLang="ja-JP" sz="1100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word]</a:t>
            </a:r>
            <a:r>
              <a:rPr lang="ja-JP" altLang="en-US" dirty="0">
                <a:latin typeface="DejaVu Sans" pitchFamily="34" charset="0"/>
                <a:ea typeface="DejaVu Sans" pitchFamily="34" charset="0"/>
                <a:cs typeface="DejaVu Sans" pitchFamily="34" charset="0"/>
              </a:rPr>
              <a:t>　</a:t>
            </a:r>
            <a:r>
              <a:rPr lang="en-US" dirty="0" smtClean="0">
                <a:solidFill>
                  <a:srgbClr val="00FF00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Yesterday, 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I watched TV and </a:t>
            </a:r>
          </a:p>
          <a:p>
            <a:pPr marL="0" indent="0" algn="ctr">
              <a:buNone/>
            </a:pP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went to bed at 9PM.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114800"/>
            <a:ext cx="8229600" cy="2011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 dirty="0"/>
              <a:t>きのう、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8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2362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タブレットを引き出してください。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Write:</a:t>
            </a:r>
          </a:p>
          <a:p>
            <a:pPr marL="0" indent="0">
              <a:buNone/>
            </a:pPr>
            <a:r>
              <a:rPr lang="en-US" sz="2400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r>
              <a:rPr lang="ja-JP" altLang="en-US" sz="1100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「</a:t>
            </a:r>
            <a:r>
              <a:rPr lang="en-US" altLang="ja-JP" sz="1100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Topic]</a:t>
            </a:r>
            <a:r>
              <a:rPr lang="ja-JP" alt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　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Yesterday, </a:t>
            </a:r>
            <a:r>
              <a:rPr lang="en-US" dirty="0" smtClean="0">
                <a:solidFill>
                  <a:srgbClr val="0066FF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I watched TV and </a:t>
            </a:r>
          </a:p>
          <a:p>
            <a:pPr marL="0" indent="0" algn="ctr">
              <a:buNone/>
            </a:pP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went to bed at 9PM.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38600"/>
            <a:ext cx="8229600" cy="2087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dirty="0" smtClean="0"/>
              <a:t>きのう、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58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514600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タブレットを引き出してください。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Write:</a:t>
            </a:r>
          </a:p>
          <a:p>
            <a:pPr marL="0" indent="0">
              <a:buNone/>
            </a:pPr>
            <a:r>
              <a:rPr lang="ja-JP" altLang="en-US" sz="1100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「</a:t>
            </a:r>
            <a:r>
              <a:rPr lang="en-US" altLang="ja-JP" sz="1100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Predicate #1: with object]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Yesterday, </a:t>
            </a:r>
            <a:r>
              <a:rPr lang="en-US" dirty="0" smtClean="0">
                <a:solidFill>
                  <a:srgbClr val="0066FF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I watched TV and </a:t>
            </a:r>
          </a:p>
          <a:p>
            <a:pPr marL="0" indent="0" algn="ctr">
              <a:buNone/>
            </a:pP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went to bed at 9PM.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114800"/>
            <a:ext cx="8229600" cy="2011363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きのう、テレビを見</a:t>
            </a:r>
            <a:endParaRPr lang="en-US" altLang="ja-JP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00600" y="2209800"/>
            <a:ext cx="1143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見</a:t>
            </a:r>
            <a:r>
              <a:rPr lang="ja-JP" altLang="en-US" dirty="0" smtClean="0"/>
              <a:t>る</a:t>
            </a:r>
            <a:endParaRPr lang="en-US" altLang="ja-JP" dirty="0" smtClean="0"/>
          </a:p>
          <a:p>
            <a:pPr algn="ctr"/>
            <a:r>
              <a:rPr lang="en-US" dirty="0" smtClean="0"/>
              <a:t>to watch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0" y="2781300"/>
            <a:ext cx="135543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見</a:t>
            </a:r>
            <a:r>
              <a:rPr lang="ja-JP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る</a:t>
            </a:r>
            <a:r>
              <a:rPr lang="en-US" altLang="ja-JP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</a:t>
            </a:r>
          </a:p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Conjunctive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695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274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タブレットを引き出してください。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Write:</a:t>
            </a:r>
          </a:p>
          <a:p>
            <a:pPr marL="0" indent="0">
              <a:buNone/>
            </a:pPr>
            <a:r>
              <a:rPr lang="ja-JP" altLang="en-US" sz="1100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「</a:t>
            </a:r>
            <a:r>
              <a:rPr lang="en-US" altLang="ja-JP" sz="1100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Final Predicate: with time word]</a:t>
            </a:r>
            <a:r>
              <a:rPr lang="ja-JP" altLang="en-US" dirty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Yesterday, I watched TV and </a:t>
            </a:r>
          </a:p>
          <a:p>
            <a:pPr marL="0" indent="0" algn="ctr">
              <a:buNone/>
            </a:pP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went to bed at 9PM.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343400"/>
            <a:ext cx="8229600" cy="178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きのう、テレビを見ました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5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25146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タブレットを引き出してください。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Write:</a:t>
            </a:r>
          </a:p>
          <a:p>
            <a:pPr marL="0" indent="0">
              <a:buNone/>
            </a:pP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    Yesterday, I watched TV and </a:t>
            </a:r>
          </a:p>
          <a:p>
            <a:pPr marL="0" indent="0">
              <a:buNone/>
            </a:pPr>
            <a:r>
              <a:rPr lang="en-US" altLang="ja-JP" sz="700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	</a:t>
            </a:r>
            <a:r>
              <a:rPr lang="ja-JP" altLang="en-US" sz="700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　　　　　　</a:t>
            </a:r>
            <a:r>
              <a:rPr lang="ja-JP" altLang="en-US" sz="1400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午後九時に寝ました</a:t>
            </a:r>
            <a:endParaRPr lang="en-US" altLang="ja-JP" sz="700" dirty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  <a:p>
            <a:pPr marL="0" indent="0">
              <a:buNone/>
            </a:pPr>
            <a:r>
              <a:rPr lang="ja-JP" altLang="en-US" sz="700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「</a:t>
            </a:r>
            <a:r>
              <a:rPr lang="en-US" altLang="ja-JP" sz="700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Final Predicate: with time word]</a:t>
            </a:r>
            <a:r>
              <a:rPr lang="en-US" altLang="ja-JP" dirty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went to bed at 9PM.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114800"/>
            <a:ext cx="8229600" cy="201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きのう、テレビを見ましたごご九時にねました。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67400" y="2971800"/>
            <a:ext cx="1143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/>
              <a:t>九</a:t>
            </a:r>
            <a:endParaRPr lang="en-US" altLang="ja-JP" sz="3200" dirty="0" smtClean="0"/>
          </a:p>
          <a:p>
            <a:pPr algn="ctr"/>
            <a:r>
              <a:rPr lang="en-US" sz="1400" dirty="0" smtClean="0"/>
              <a:t>2 strokes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7010400" y="53340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Submit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15200" y="1752600"/>
            <a:ext cx="12954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Hint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6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1523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Your input:</a:t>
            </a:r>
          </a:p>
          <a:p>
            <a:pPr marL="0" indent="0">
              <a:buNone/>
            </a:pPr>
            <a:r>
              <a:rPr lang="ja-JP" altLang="en-US" dirty="0" smtClean="0"/>
              <a:t>きのう、テレビを見ましたごご九時にねました。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849417"/>
            <a:ext cx="8382000" cy="32767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Correct phrase:</a:t>
            </a:r>
          </a:p>
          <a:p>
            <a:pPr marL="0" indent="0">
              <a:buNone/>
            </a:pPr>
            <a:r>
              <a:rPr lang="ja-JP" altLang="en-US" dirty="0"/>
              <a:t>きのう</a:t>
            </a:r>
            <a:r>
              <a:rPr lang="ja-JP" altLang="en-US" dirty="0" smtClean="0"/>
              <a:t>、テレビを見て、午後九時にねました。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Almost! </a:t>
            </a:r>
            <a:r>
              <a:rPr lang="en-US" altLang="ja-JP" dirty="0" smtClean="0"/>
              <a:t>Try</a:t>
            </a:r>
            <a:r>
              <a:rPr lang="ja-JP" altLang="en-US" dirty="0" smtClean="0"/>
              <a:t>　</a:t>
            </a:r>
            <a:r>
              <a:rPr lang="en-US" altLang="ja-JP" dirty="0" smtClean="0"/>
              <a:t>reviewing</a:t>
            </a:r>
            <a:r>
              <a:rPr lang="ja-JP" altLang="en-US" dirty="0" smtClean="0"/>
              <a:t>　</a:t>
            </a:r>
            <a:r>
              <a:rPr lang="en-US" altLang="ja-JP" dirty="0" smtClean="0"/>
              <a:t>these: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[Animated score tally flourish, based on what this phrase was testing vs. the user’s mastery of it.]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4600" y="1524000"/>
            <a:ext cx="20574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見</a:t>
            </a:r>
            <a:r>
              <a:rPr lang="ja-JP" altLang="en-US" dirty="0" smtClean="0"/>
              <a:t>て：　て</a:t>
            </a:r>
            <a:r>
              <a:rPr lang="ja-JP" altLang="en-US" dirty="0"/>
              <a:t> </a:t>
            </a:r>
            <a:r>
              <a:rPr lang="en-US" altLang="ja-JP" dirty="0" smtClean="0"/>
              <a:t>form for conjunction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76700" y="2544617"/>
            <a:ext cx="9906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午後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53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263</Words>
  <Application>Microsoft Office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Reading Exercise Flow</vt:lpstr>
      <vt:lpstr>Prompt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KirriCorp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Exercise Flow</dc:title>
  <dc:creator>Denn Guerrier</dc:creator>
  <cp:lastModifiedBy>Denn Guerrier</cp:lastModifiedBy>
  <cp:revision>4</cp:revision>
  <dcterms:created xsi:type="dcterms:W3CDTF">2014-04-13T06:48:24Z</dcterms:created>
  <dcterms:modified xsi:type="dcterms:W3CDTF">2014-04-13T07:23:13Z</dcterms:modified>
</cp:coreProperties>
</file>