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4AE182-EA44-4588-BEC5-833BA0B62657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9A4BA73-A22A-478B-B8E3-409C8720D788}">
      <dgm:prSet phldrT="[Text]"/>
      <dgm:spPr/>
      <dgm:t>
        <a:bodyPr/>
        <a:lstStyle/>
        <a:p>
          <a:r>
            <a:rPr lang="en-US" dirty="0" smtClean="0"/>
            <a:t>Language: JP</a:t>
          </a:r>
          <a:endParaRPr lang="en-US" dirty="0"/>
        </a:p>
      </dgm:t>
    </dgm:pt>
    <dgm:pt modelId="{DF31F1EF-FB05-4D73-BE73-7BACE4019D56}" type="parTrans" cxnId="{ACFFD512-21F0-4483-B584-12996ACC995D}">
      <dgm:prSet/>
      <dgm:spPr/>
      <dgm:t>
        <a:bodyPr/>
        <a:lstStyle/>
        <a:p>
          <a:endParaRPr lang="en-US"/>
        </a:p>
      </dgm:t>
    </dgm:pt>
    <dgm:pt modelId="{5D339CC4-4303-46C4-9665-29E21E54F834}" type="sibTrans" cxnId="{ACFFD512-21F0-4483-B584-12996ACC995D}">
      <dgm:prSet/>
      <dgm:spPr/>
      <dgm:t>
        <a:bodyPr/>
        <a:lstStyle/>
        <a:p>
          <a:endParaRPr lang="en-US"/>
        </a:p>
      </dgm:t>
    </dgm:pt>
    <dgm:pt modelId="{04A8D58E-13A5-400B-90A8-D469145C8279}">
      <dgm:prSet phldrT="[Text]"/>
      <dgm:spPr/>
      <dgm:t>
        <a:bodyPr/>
        <a:lstStyle/>
        <a:p>
          <a:r>
            <a:rPr lang="en-US" dirty="0" smtClean="0"/>
            <a:t>Grammar</a:t>
          </a:r>
          <a:endParaRPr lang="en-US" dirty="0"/>
        </a:p>
      </dgm:t>
    </dgm:pt>
    <dgm:pt modelId="{0CD5E165-12AE-4B22-BEA3-6B7496EC31DF}" type="parTrans" cxnId="{A5B153D2-9969-4068-9C84-A8206E5C63A6}">
      <dgm:prSet/>
      <dgm:spPr/>
      <dgm:t>
        <a:bodyPr/>
        <a:lstStyle/>
        <a:p>
          <a:endParaRPr lang="en-US"/>
        </a:p>
      </dgm:t>
    </dgm:pt>
    <dgm:pt modelId="{5E3AF8EE-0058-41E1-955E-B4B31D32F882}" type="sibTrans" cxnId="{A5B153D2-9969-4068-9C84-A8206E5C63A6}">
      <dgm:prSet/>
      <dgm:spPr/>
      <dgm:t>
        <a:bodyPr/>
        <a:lstStyle/>
        <a:p>
          <a:endParaRPr lang="en-US"/>
        </a:p>
      </dgm:t>
    </dgm:pt>
    <dgm:pt modelId="{DAA4A38E-2FE5-4D70-A34B-7BA93F490450}">
      <dgm:prSet phldrT="[Text]"/>
      <dgm:spPr/>
      <dgm:t>
        <a:bodyPr/>
        <a:lstStyle/>
        <a:p>
          <a:r>
            <a:rPr lang="en-US" dirty="0" smtClean="0"/>
            <a:t>Sentence</a:t>
          </a:r>
          <a:endParaRPr lang="en-US" dirty="0"/>
        </a:p>
      </dgm:t>
    </dgm:pt>
    <dgm:pt modelId="{683A1864-46F8-47ED-8B3D-CDCE9B653E2E}" type="parTrans" cxnId="{81061DE8-4B00-4B74-9899-23CFF03087F6}">
      <dgm:prSet/>
      <dgm:spPr/>
      <dgm:t>
        <a:bodyPr/>
        <a:lstStyle/>
        <a:p>
          <a:endParaRPr lang="en-US"/>
        </a:p>
      </dgm:t>
    </dgm:pt>
    <dgm:pt modelId="{B8596ACB-3646-4AF9-B616-2E90C4F9359F}" type="sibTrans" cxnId="{81061DE8-4B00-4B74-9899-23CFF03087F6}">
      <dgm:prSet/>
      <dgm:spPr/>
      <dgm:t>
        <a:bodyPr/>
        <a:lstStyle/>
        <a:p>
          <a:endParaRPr lang="en-US"/>
        </a:p>
      </dgm:t>
    </dgm:pt>
    <dgm:pt modelId="{5BAF864A-1259-4C10-81C0-19376C49EB8A}">
      <dgm:prSet phldrT="[Text]"/>
      <dgm:spPr/>
      <dgm:t>
        <a:bodyPr/>
        <a:lstStyle/>
        <a:p>
          <a:r>
            <a:rPr lang="en-US" dirty="0" smtClean="0"/>
            <a:t>Vocabulary</a:t>
          </a:r>
          <a:endParaRPr lang="en-US" dirty="0"/>
        </a:p>
      </dgm:t>
    </dgm:pt>
    <dgm:pt modelId="{FA9E8AAE-06B8-42FA-99C3-D3F1B7CD5F3F}" type="parTrans" cxnId="{5ACC614A-E92D-44B8-B63A-29DBE74617B4}">
      <dgm:prSet/>
      <dgm:spPr/>
      <dgm:t>
        <a:bodyPr/>
        <a:lstStyle/>
        <a:p>
          <a:endParaRPr lang="en-US"/>
        </a:p>
      </dgm:t>
    </dgm:pt>
    <dgm:pt modelId="{3DB2A6FC-88A0-4B3E-9150-8F08B4B60741}" type="sibTrans" cxnId="{5ACC614A-E92D-44B8-B63A-29DBE74617B4}">
      <dgm:prSet/>
      <dgm:spPr/>
      <dgm:t>
        <a:bodyPr/>
        <a:lstStyle/>
        <a:p>
          <a:endParaRPr lang="en-US"/>
        </a:p>
      </dgm:t>
    </dgm:pt>
    <dgm:pt modelId="{016CCFD7-EE1D-4653-8070-FE44E4A75357}">
      <dgm:prSet phldrT="[Text]"/>
      <dgm:spPr/>
      <dgm:t>
        <a:bodyPr/>
        <a:lstStyle/>
        <a:p>
          <a:r>
            <a:rPr lang="en-US" dirty="0" smtClean="0"/>
            <a:t>Words</a:t>
          </a:r>
          <a:endParaRPr lang="en-US" dirty="0"/>
        </a:p>
      </dgm:t>
    </dgm:pt>
    <dgm:pt modelId="{EBCC300B-8B89-463A-BE1B-EBC57A2E7D07}" type="parTrans" cxnId="{416440D4-3C8C-447D-9E74-584C96ED5121}">
      <dgm:prSet/>
      <dgm:spPr/>
      <dgm:t>
        <a:bodyPr/>
        <a:lstStyle/>
        <a:p>
          <a:endParaRPr lang="en-US"/>
        </a:p>
      </dgm:t>
    </dgm:pt>
    <dgm:pt modelId="{4945FE99-FAAB-468C-8A35-4624A2F0A8D2}" type="sibTrans" cxnId="{416440D4-3C8C-447D-9E74-584C96ED5121}">
      <dgm:prSet/>
      <dgm:spPr/>
      <dgm:t>
        <a:bodyPr/>
        <a:lstStyle/>
        <a:p>
          <a:endParaRPr lang="en-US"/>
        </a:p>
      </dgm:t>
    </dgm:pt>
    <dgm:pt modelId="{271EF062-6193-480E-9133-608F1C97F672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E0C30AB5-085E-404F-93DE-5B75ABA7AA23}" type="parTrans" cxnId="{2AD6B146-EDEE-4DDE-990D-905325E737DD}">
      <dgm:prSet/>
      <dgm:spPr/>
      <dgm:t>
        <a:bodyPr/>
        <a:lstStyle/>
        <a:p>
          <a:endParaRPr lang="en-US"/>
        </a:p>
      </dgm:t>
    </dgm:pt>
    <dgm:pt modelId="{B00F1252-A16A-436C-8270-1519F6CAFF0F}" type="sibTrans" cxnId="{2AD6B146-EDEE-4DDE-990D-905325E737DD}">
      <dgm:prSet/>
      <dgm:spPr/>
      <dgm:t>
        <a:bodyPr/>
        <a:lstStyle/>
        <a:p>
          <a:endParaRPr lang="en-US"/>
        </a:p>
      </dgm:t>
    </dgm:pt>
    <dgm:pt modelId="{4E47AF21-4D04-4EC2-8510-9D9E72D30281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C496B86C-CB2F-44BE-8907-2738B746B183}" type="parTrans" cxnId="{7450532E-DDBF-43D2-98FB-C34CDBF7F8E8}">
      <dgm:prSet/>
      <dgm:spPr/>
      <dgm:t>
        <a:bodyPr/>
        <a:lstStyle/>
        <a:p>
          <a:endParaRPr lang="en-US"/>
        </a:p>
      </dgm:t>
    </dgm:pt>
    <dgm:pt modelId="{0A403A13-79E0-4B48-B02B-948F479E65D4}" type="sibTrans" cxnId="{7450532E-DDBF-43D2-98FB-C34CDBF7F8E8}">
      <dgm:prSet/>
      <dgm:spPr/>
      <dgm:t>
        <a:bodyPr/>
        <a:lstStyle/>
        <a:p>
          <a:endParaRPr lang="en-US"/>
        </a:p>
      </dgm:t>
    </dgm:pt>
    <dgm:pt modelId="{F36960F5-3AEE-415A-B940-D7FAC1ECD2F3}">
      <dgm:prSet phldrT="[Text]"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2B1D28F4-E944-406A-93C5-38EC43029839}" type="parTrans" cxnId="{9CD717DC-E87A-4274-83B8-8876B69FEDE5}">
      <dgm:prSet/>
      <dgm:spPr/>
      <dgm:t>
        <a:bodyPr/>
        <a:lstStyle/>
        <a:p>
          <a:endParaRPr lang="en-US"/>
        </a:p>
      </dgm:t>
    </dgm:pt>
    <dgm:pt modelId="{02183E75-F0F1-4BFB-8087-B3EB3A3AE290}" type="sibTrans" cxnId="{9CD717DC-E87A-4274-83B8-8876B69FEDE5}">
      <dgm:prSet/>
      <dgm:spPr/>
      <dgm:t>
        <a:bodyPr/>
        <a:lstStyle/>
        <a:p>
          <a:endParaRPr lang="en-US"/>
        </a:p>
      </dgm:t>
    </dgm:pt>
    <dgm:pt modelId="{8EC725FB-963C-4D1E-9617-A90C6E87B24D}">
      <dgm:prSet phldrT="[Text]"/>
      <dgm:spPr/>
      <dgm:t>
        <a:bodyPr/>
        <a:lstStyle/>
        <a:p>
          <a:r>
            <a:rPr lang="en-US" dirty="0" smtClean="0"/>
            <a:t>Category</a:t>
          </a:r>
          <a:endParaRPr lang="en-US" dirty="0"/>
        </a:p>
      </dgm:t>
    </dgm:pt>
    <dgm:pt modelId="{F4B83DC5-C5BB-4395-851F-0ECE7018F7F2}" type="parTrans" cxnId="{E0C6E429-CFB6-4D8A-83C5-FCB15D20C8FF}">
      <dgm:prSet/>
      <dgm:spPr/>
      <dgm:t>
        <a:bodyPr/>
        <a:lstStyle/>
        <a:p>
          <a:endParaRPr lang="en-US"/>
        </a:p>
      </dgm:t>
    </dgm:pt>
    <dgm:pt modelId="{2A088765-2FAC-4712-B784-C804998C1F9D}" type="sibTrans" cxnId="{E0C6E429-CFB6-4D8A-83C5-FCB15D20C8FF}">
      <dgm:prSet/>
      <dgm:spPr/>
      <dgm:t>
        <a:bodyPr/>
        <a:lstStyle/>
        <a:p>
          <a:endParaRPr lang="en-US"/>
        </a:p>
      </dgm:t>
    </dgm:pt>
    <dgm:pt modelId="{68081D6E-116A-4DC4-AABD-7FB74799BE7C}">
      <dgm:prSet phldrT="[Text]"/>
      <dgm:spPr/>
      <dgm:t>
        <a:bodyPr/>
        <a:lstStyle/>
        <a:p>
          <a:r>
            <a:rPr lang="en-US" dirty="0" smtClean="0"/>
            <a:t>Verb</a:t>
          </a:r>
          <a:endParaRPr lang="en-US" dirty="0"/>
        </a:p>
      </dgm:t>
    </dgm:pt>
    <dgm:pt modelId="{474C0BE3-B46C-4D0B-B48E-5C26DCF42C05}" type="parTrans" cxnId="{F1E91AE2-5BC1-4F11-8A97-C6FBBCDE32AC}">
      <dgm:prSet/>
      <dgm:spPr/>
      <dgm:t>
        <a:bodyPr/>
        <a:lstStyle/>
        <a:p>
          <a:endParaRPr lang="en-US"/>
        </a:p>
      </dgm:t>
    </dgm:pt>
    <dgm:pt modelId="{407575CD-1AC2-4138-BFCC-A411350FC4CF}" type="sibTrans" cxnId="{F1E91AE2-5BC1-4F11-8A97-C6FBBCDE32AC}">
      <dgm:prSet/>
      <dgm:spPr/>
      <dgm:t>
        <a:bodyPr/>
        <a:lstStyle/>
        <a:p>
          <a:endParaRPr lang="en-US"/>
        </a:p>
      </dgm:t>
    </dgm:pt>
    <dgm:pt modelId="{9782AB34-75E5-4DAD-B0DF-7442009D0A30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9CA42190-7F04-4F58-8AF1-706BAD190A16}" type="parTrans" cxnId="{4FDA23DA-2FC7-4CE9-964D-2E7FE252AEB4}">
      <dgm:prSet/>
      <dgm:spPr/>
      <dgm:t>
        <a:bodyPr/>
        <a:lstStyle/>
        <a:p>
          <a:endParaRPr lang="en-US"/>
        </a:p>
      </dgm:t>
    </dgm:pt>
    <dgm:pt modelId="{EA6A59C8-D487-46CC-8FC3-A20622AD2D6A}" type="sibTrans" cxnId="{4FDA23DA-2FC7-4CE9-964D-2E7FE252AEB4}">
      <dgm:prSet/>
      <dgm:spPr/>
      <dgm:t>
        <a:bodyPr/>
        <a:lstStyle/>
        <a:p>
          <a:endParaRPr lang="en-US"/>
        </a:p>
      </dgm:t>
    </dgm:pt>
    <dgm:pt modelId="{050179E8-5116-4333-8E15-67A1A02BEE65}">
      <dgm:prSet phldrT="[Text]"/>
      <dgm:spPr/>
      <dgm:t>
        <a:bodyPr/>
        <a:lstStyle/>
        <a:p>
          <a:r>
            <a:rPr lang="en-US" dirty="0" smtClean="0"/>
            <a:t>Transitive</a:t>
          </a:r>
          <a:endParaRPr lang="en-US" dirty="0"/>
        </a:p>
      </dgm:t>
    </dgm:pt>
    <dgm:pt modelId="{356B4961-C1AC-4701-9D80-187415252939}" type="parTrans" cxnId="{91C56E9D-341F-4D86-B4D1-D282D8CEF8BB}">
      <dgm:prSet/>
      <dgm:spPr/>
      <dgm:t>
        <a:bodyPr/>
        <a:lstStyle/>
        <a:p>
          <a:endParaRPr lang="en-US"/>
        </a:p>
      </dgm:t>
    </dgm:pt>
    <dgm:pt modelId="{948E35D4-5DE3-49EA-9F67-A13093B5DBD4}" type="sibTrans" cxnId="{91C56E9D-341F-4D86-B4D1-D282D8CEF8BB}">
      <dgm:prSet/>
      <dgm:spPr/>
      <dgm:t>
        <a:bodyPr/>
        <a:lstStyle/>
        <a:p>
          <a:endParaRPr lang="en-US"/>
        </a:p>
      </dgm:t>
    </dgm:pt>
    <dgm:pt modelId="{1F18D17D-60D9-4DE2-BBB6-03613B3E9956}">
      <dgm:prSet phldrT="[Text]"/>
      <dgm:spPr/>
      <dgm:t>
        <a:bodyPr/>
        <a:lstStyle/>
        <a:p>
          <a:r>
            <a:rPr lang="en-US" dirty="0" smtClean="0"/>
            <a:t>Intransitive</a:t>
          </a:r>
          <a:endParaRPr lang="en-US" dirty="0"/>
        </a:p>
      </dgm:t>
    </dgm:pt>
    <dgm:pt modelId="{2896A8A0-456F-4AD4-B642-34BB5E63603E}" type="parTrans" cxnId="{1964A656-F4B3-42D5-89ED-45B9FFC4594C}">
      <dgm:prSet/>
      <dgm:spPr/>
      <dgm:t>
        <a:bodyPr/>
        <a:lstStyle/>
        <a:p>
          <a:endParaRPr lang="en-US"/>
        </a:p>
      </dgm:t>
    </dgm:pt>
    <dgm:pt modelId="{E5EE74D7-B8D7-4F29-ACD8-CCFDF490CBEC}" type="sibTrans" cxnId="{1964A656-F4B3-42D5-89ED-45B9FFC4594C}">
      <dgm:prSet/>
      <dgm:spPr/>
      <dgm:t>
        <a:bodyPr/>
        <a:lstStyle/>
        <a:p>
          <a:endParaRPr lang="en-US"/>
        </a:p>
      </dgm:t>
    </dgm:pt>
    <dgm:pt modelId="{73A3414D-1E2D-4D1C-BCF8-30ED36519BA9}">
      <dgm:prSet phldrT="[Text]"/>
      <dgm:spPr/>
      <dgm:t>
        <a:bodyPr/>
        <a:lstStyle/>
        <a:p>
          <a:r>
            <a:rPr lang="en-US" dirty="0" smtClean="0"/>
            <a:t>Copula</a:t>
          </a:r>
          <a:endParaRPr lang="en-US" dirty="0"/>
        </a:p>
      </dgm:t>
    </dgm:pt>
    <dgm:pt modelId="{88E5C0D4-DC0E-4794-BD4D-C53495160752}" type="parTrans" cxnId="{F6D65665-C0E7-4FBA-9C7D-3F852B6C9AD8}">
      <dgm:prSet/>
      <dgm:spPr/>
      <dgm:t>
        <a:bodyPr/>
        <a:lstStyle/>
        <a:p>
          <a:endParaRPr lang="en-US"/>
        </a:p>
      </dgm:t>
    </dgm:pt>
    <dgm:pt modelId="{67AED2B2-FF0C-494D-AADA-059E760BEF5F}" type="sibTrans" cxnId="{F6D65665-C0E7-4FBA-9C7D-3F852B6C9AD8}">
      <dgm:prSet/>
      <dgm:spPr/>
      <dgm:t>
        <a:bodyPr/>
        <a:lstStyle/>
        <a:p>
          <a:endParaRPr lang="en-US"/>
        </a:p>
      </dgm:t>
    </dgm:pt>
    <dgm:pt modelId="{3EF700D5-25E4-44CE-80D3-4711AE5F4DC4}">
      <dgm:prSet phldrT="[Text]"/>
      <dgm:spPr/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05FD8816-D790-42DE-9378-4FB60E831768}" type="parTrans" cxnId="{FFDFDEDA-F15E-4831-A829-819B8F573012}">
      <dgm:prSet/>
      <dgm:spPr/>
      <dgm:t>
        <a:bodyPr/>
        <a:lstStyle/>
        <a:p>
          <a:endParaRPr lang="en-US"/>
        </a:p>
      </dgm:t>
    </dgm:pt>
    <dgm:pt modelId="{9CD78C14-F539-4D6B-A5B2-252787F9963B}" type="sibTrans" cxnId="{FFDFDEDA-F15E-4831-A829-819B8F573012}">
      <dgm:prSet/>
      <dgm:spPr/>
      <dgm:t>
        <a:bodyPr/>
        <a:lstStyle/>
        <a:p>
          <a:endParaRPr lang="en-US"/>
        </a:p>
      </dgm:t>
    </dgm:pt>
    <dgm:pt modelId="{D9542883-6D50-4310-A798-EE96ECD1D170}">
      <dgm:prSet phldrT="[Text]"/>
      <dgm:spPr/>
      <dgm:t>
        <a:bodyPr/>
        <a:lstStyle/>
        <a:p>
          <a:r>
            <a:rPr lang="en-US" dirty="0" err="1" smtClean="0"/>
            <a:t>Ru</a:t>
          </a:r>
          <a:endParaRPr lang="en-US" dirty="0"/>
        </a:p>
      </dgm:t>
    </dgm:pt>
    <dgm:pt modelId="{1CA8724C-7011-43FD-85FD-66D8BA8E075A}" type="parTrans" cxnId="{0E9A9ED9-F2C4-4083-B23C-08EF905525CB}">
      <dgm:prSet/>
      <dgm:spPr/>
      <dgm:t>
        <a:bodyPr/>
        <a:lstStyle/>
        <a:p>
          <a:endParaRPr lang="en-US"/>
        </a:p>
      </dgm:t>
    </dgm:pt>
    <dgm:pt modelId="{16F49FC1-899A-4DD8-BE40-DFB933C5F354}" type="sibTrans" cxnId="{0E9A9ED9-F2C4-4083-B23C-08EF905525CB}">
      <dgm:prSet/>
      <dgm:spPr/>
      <dgm:t>
        <a:bodyPr/>
        <a:lstStyle/>
        <a:p>
          <a:endParaRPr lang="en-US"/>
        </a:p>
      </dgm:t>
    </dgm:pt>
    <dgm:pt modelId="{5802BD5D-770E-4E8D-9998-4C9E9A022B7D}">
      <dgm:prSet phldrT="[Text]"/>
      <dgm:spPr/>
      <dgm:t>
        <a:bodyPr/>
        <a:lstStyle/>
        <a:p>
          <a:r>
            <a:rPr lang="en-US" dirty="0" smtClean="0"/>
            <a:t>U</a:t>
          </a:r>
          <a:endParaRPr lang="en-US" dirty="0"/>
        </a:p>
      </dgm:t>
    </dgm:pt>
    <dgm:pt modelId="{EA634B58-FC76-4C63-8B52-9C0D0EA2D728}" type="parTrans" cxnId="{3FB10735-67AE-49D6-962A-242F3A4C3C95}">
      <dgm:prSet/>
      <dgm:spPr/>
      <dgm:t>
        <a:bodyPr/>
        <a:lstStyle/>
        <a:p>
          <a:endParaRPr lang="en-US"/>
        </a:p>
      </dgm:t>
    </dgm:pt>
    <dgm:pt modelId="{82E6CF48-E6C3-4D66-A9CC-48BE1360FEF3}" type="sibTrans" cxnId="{3FB10735-67AE-49D6-962A-242F3A4C3C95}">
      <dgm:prSet/>
      <dgm:spPr/>
      <dgm:t>
        <a:bodyPr/>
        <a:lstStyle/>
        <a:p>
          <a:endParaRPr lang="en-US"/>
        </a:p>
      </dgm:t>
    </dgm:pt>
    <dgm:pt modelId="{728D8AAE-C569-4DD1-8177-0025F7C97B80}">
      <dgm:prSet phldrT="[Text]"/>
      <dgm:spPr/>
      <dgm:t>
        <a:bodyPr/>
        <a:lstStyle/>
        <a:p>
          <a:r>
            <a:rPr lang="en-US" dirty="0" smtClean="0"/>
            <a:t>Irregular</a:t>
          </a:r>
          <a:endParaRPr lang="en-US" dirty="0"/>
        </a:p>
      </dgm:t>
    </dgm:pt>
    <dgm:pt modelId="{DF682FBF-1F42-4642-A9BB-1C073A60DC82}" type="parTrans" cxnId="{328FC83F-8FAC-4D6F-8A16-387C510E9C30}">
      <dgm:prSet/>
      <dgm:spPr/>
      <dgm:t>
        <a:bodyPr/>
        <a:lstStyle/>
        <a:p>
          <a:endParaRPr lang="en-US"/>
        </a:p>
      </dgm:t>
    </dgm:pt>
    <dgm:pt modelId="{41B8A5F1-99F2-4FD6-BAA8-089084748377}" type="sibTrans" cxnId="{328FC83F-8FAC-4D6F-8A16-387C510E9C30}">
      <dgm:prSet/>
      <dgm:spPr/>
      <dgm:t>
        <a:bodyPr/>
        <a:lstStyle/>
        <a:p>
          <a:endParaRPr lang="en-US"/>
        </a:p>
      </dgm:t>
    </dgm:pt>
    <dgm:pt modelId="{9B3DFB51-4F40-4C99-922E-67872A0FB1BB}">
      <dgm:prSet phldrT="[Text]"/>
      <dgm:spPr/>
      <dgm:t>
        <a:bodyPr/>
        <a:lstStyle/>
        <a:p>
          <a:r>
            <a:rPr lang="en-US" dirty="0" smtClean="0"/>
            <a:t>Noun</a:t>
          </a:r>
          <a:endParaRPr lang="en-US" dirty="0"/>
        </a:p>
      </dgm:t>
    </dgm:pt>
    <dgm:pt modelId="{0055C9ED-953D-433A-979F-61A24DC5288D}" type="parTrans" cxnId="{546B78B0-D142-4243-926D-50E2DB523576}">
      <dgm:prSet/>
      <dgm:spPr/>
      <dgm:t>
        <a:bodyPr/>
        <a:lstStyle/>
        <a:p>
          <a:endParaRPr lang="en-US"/>
        </a:p>
      </dgm:t>
    </dgm:pt>
    <dgm:pt modelId="{9F889B0E-5566-4272-9A40-F783C6012F9C}" type="sibTrans" cxnId="{546B78B0-D142-4243-926D-50E2DB523576}">
      <dgm:prSet/>
      <dgm:spPr/>
      <dgm:t>
        <a:bodyPr/>
        <a:lstStyle/>
        <a:p>
          <a:endParaRPr lang="en-US"/>
        </a:p>
      </dgm:t>
    </dgm:pt>
    <dgm:pt modelId="{D03E09C4-6C63-4E91-B26D-AA2A72FAEE7C}">
      <dgm:prSet phldrT="[Text]"/>
      <dgm:spPr/>
      <dgm:t>
        <a:bodyPr/>
        <a:lstStyle/>
        <a:p>
          <a:r>
            <a:rPr lang="en-US" dirty="0" smtClean="0"/>
            <a:t>Phonology</a:t>
          </a:r>
          <a:endParaRPr lang="en-US" dirty="0"/>
        </a:p>
      </dgm:t>
    </dgm:pt>
    <dgm:pt modelId="{698C12D4-4C18-44A1-837D-4382589F15DB}" type="parTrans" cxnId="{E75E4E3A-ED92-4D22-AE74-BD5CB6521799}">
      <dgm:prSet/>
      <dgm:spPr/>
      <dgm:t>
        <a:bodyPr/>
        <a:lstStyle/>
        <a:p>
          <a:endParaRPr lang="en-US"/>
        </a:p>
      </dgm:t>
    </dgm:pt>
    <dgm:pt modelId="{F8A0B110-AEBA-4DD2-B625-7066347A30C3}" type="sibTrans" cxnId="{E75E4E3A-ED92-4D22-AE74-BD5CB6521799}">
      <dgm:prSet/>
      <dgm:spPr/>
      <dgm:t>
        <a:bodyPr/>
        <a:lstStyle/>
        <a:p>
          <a:endParaRPr lang="en-US"/>
        </a:p>
      </dgm:t>
    </dgm:pt>
    <dgm:pt modelId="{5A4EB3B9-72FC-4A8C-8904-B15A939FF163}">
      <dgm:prSet phldrT="[Text]"/>
      <dgm:spPr/>
      <dgm:t>
        <a:bodyPr/>
        <a:lstStyle/>
        <a:p>
          <a:r>
            <a:rPr lang="en-US" dirty="0" smtClean="0"/>
            <a:t>Writing System</a:t>
          </a:r>
          <a:endParaRPr lang="en-US" dirty="0"/>
        </a:p>
      </dgm:t>
    </dgm:pt>
    <dgm:pt modelId="{761CD822-D85B-4764-AEE2-5C7A35941767}" type="parTrans" cxnId="{F1ABC466-3F9B-4B18-BB16-979CB0D6DA8F}">
      <dgm:prSet/>
      <dgm:spPr/>
      <dgm:t>
        <a:bodyPr/>
        <a:lstStyle/>
        <a:p>
          <a:endParaRPr lang="en-US"/>
        </a:p>
      </dgm:t>
    </dgm:pt>
    <dgm:pt modelId="{43D9B15D-7089-4AA3-978D-E6AA8988CDF3}" type="sibTrans" cxnId="{F1ABC466-3F9B-4B18-BB16-979CB0D6DA8F}">
      <dgm:prSet/>
      <dgm:spPr/>
      <dgm:t>
        <a:bodyPr/>
        <a:lstStyle/>
        <a:p>
          <a:endParaRPr lang="en-US"/>
        </a:p>
      </dgm:t>
    </dgm:pt>
    <dgm:pt modelId="{CDC8CB8D-2F6D-4F29-9A2E-9EF932CCA58C}">
      <dgm:prSet phldrT="[Text]"/>
      <dgm:spPr/>
      <dgm:t>
        <a:bodyPr/>
        <a:lstStyle/>
        <a:p>
          <a:r>
            <a:rPr lang="en-US" dirty="0" smtClean="0"/>
            <a:t>Syllabaries</a:t>
          </a:r>
          <a:endParaRPr lang="en-US" dirty="0"/>
        </a:p>
      </dgm:t>
    </dgm:pt>
    <dgm:pt modelId="{962D5D3C-B884-420C-A6CF-1A49DDDD636B}" type="parTrans" cxnId="{BEC490F5-2242-44BA-90A5-B6195FF3CD94}">
      <dgm:prSet/>
      <dgm:spPr/>
      <dgm:t>
        <a:bodyPr/>
        <a:lstStyle/>
        <a:p>
          <a:endParaRPr lang="en-US"/>
        </a:p>
      </dgm:t>
    </dgm:pt>
    <dgm:pt modelId="{02BB0787-EC78-41DA-ADC8-CF0C9BD7E28A}" type="sibTrans" cxnId="{BEC490F5-2242-44BA-90A5-B6195FF3CD94}">
      <dgm:prSet/>
      <dgm:spPr/>
      <dgm:t>
        <a:bodyPr/>
        <a:lstStyle/>
        <a:p>
          <a:endParaRPr lang="en-US"/>
        </a:p>
      </dgm:t>
    </dgm:pt>
    <dgm:pt modelId="{8BE6B78B-55D8-4E9F-8DBA-8238E3BA9663}">
      <dgm:prSet phldrT="[Text]"/>
      <dgm:spPr/>
      <dgm:t>
        <a:bodyPr/>
        <a:lstStyle/>
        <a:p>
          <a:r>
            <a:rPr lang="en-US" dirty="0" smtClean="0"/>
            <a:t>Hiragana</a:t>
          </a:r>
          <a:endParaRPr lang="en-US" dirty="0"/>
        </a:p>
      </dgm:t>
    </dgm:pt>
    <dgm:pt modelId="{5A02F2B5-11C7-4A88-BA4C-C045792616C3}" type="parTrans" cxnId="{90EB159B-BAEE-4375-9D19-2704ED5C6511}">
      <dgm:prSet/>
      <dgm:spPr/>
      <dgm:t>
        <a:bodyPr/>
        <a:lstStyle/>
        <a:p>
          <a:endParaRPr lang="en-US"/>
        </a:p>
      </dgm:t>
    </dgm:pt>
    <dgm:pt modelId="{4B540CC0-4AA7-4A29-BFD8-6384A3C5644D}" type="sibTrans" cxnId="{90EB159B-BAEE-4375-9D19-2704ED5C6511}">
      <dgm:prSet/>
      <dgm:spPr/>
      <dgm:t>
        <a:bodyPr/>
        <a:lstStyle/>
        <a:p>
          <a:endParaRPr lang="en-US"/>
        </a:p>
      </dgm:t>
    </dgm:pt>
    <dgm:pt modelId="{38F5B81C-AFD6-4240-8172-ED07ADBB3458}">
      <dgm:prSet phldrT="[Text]"/>
      <dgm:spPr/>
      <dgm:t>
        <a:bodyPr/>
        <a:lstStyle/>
        <a:p>
          <a:r>
            <a:rPr lang="en-US" dirty="0" smtClean="0"/>
            <a:t>Katakana</a:t>
          </a:r>
          <a:endParaRPr lang="en-US" dirty="0"/>
        </a:p>
      </dgm:t>
    </dgm:pt>
    <dgm:pt modelId="{7486CC4A-371F-44BB-961E-FC658567B17D}" type="parTrans" cxnId="{00BE7C3B-178B-4424-9B29-C2B74D7B2EBA}">
      <dgm:prSet/>
      <dgm:spPr/>
      <dgm:t>
        <a:bodyPr/>
        <a:lstStyle/>
        <a:p>
          <a:endParaRPr lang="en-US"/>
        </a:p>
      </dgm:t>
    </dgm:pt>
    <dgm:pt modelId="{F1E07F7A-4E47-4C04-91C3-F25B6AED41C4}" type="sibTrans" cxnId="{00BE7C3B-178B-4424-9B29-C2B74D7B2EBA}">
      <dgm:prSet/>
      <dgm:spPr/>
      <dgm:t>
        <a:bodyPr/>
        <a:lstStyle/>
        <a:p>
          <a:endParaRPr lang="en-US"/>
        </a:p>
      </dgm:t>
    </dgm:pt>
    <dgm:pt modelId="{95E92A9E-5634-4047-95A3-B25786525116}">
      <dgm:prSet phldrT="[Text]"/>
      <dgm:spPr/>
      <dgm:t>
        <a:bodyPr/>
        <a:lstStyle/>
        <a:p>
          <a:r>
            <a:rPr lang="en-US" dirty="0" smtClean="0"/>
            <a:t>Kanji</a:t>
          </a:r>
          <a:endParaRPr lang="en-US" dirty="0"/>
        </a:p>
      </dgm:t>
    </dgm:pt>
    <dgm:pt modelId="{67AE0F58-AA43-4422-96C9-F8D3DEB031B9}" type="parTrans" cxnId="{14FC2ACF-CA54-4D38-88EB-21AF48E4D65B}">
      <dgm:prSet/>
      <dgm:spPr/>
      <dgm:t>
        <a:bodyPr/>
        <a:lstStyle/>
        <a:p>
          <a:endParaRPr lang="en-US"/>
        </a:p>
      </dgm:t>
    </dgm:pt>
    <dgm:pt modelId="{764E8C30-9BBD-4CC6-9E3A-4CA9782C0148}" type="sibTrans" cxnId="{14FC2ACF-CA54-4D38-88EB-21AF48E4D65B}">
      <dgm:prSet/>
      <dgm:spPr/>
      <dgm:t>
        <a:bodyPr/>
        <a:lstStyle/>
        <a:p>
          <a:endParaRPr lang="en-US"/>
        </a:p>
      </dgm:t>
    </dgm:pt>
    <dgm:pt modelId="{2727E88E-744E-4201-AD9F-B6E177540074}">
      <dgm:prSet phldrT="[Text]"/>
      <dgm:spPr/>
      <dgm:t>
        <a:bodyPr/>
        <a:lstStyle/>
        <a:p>
          <a:r>
            <a:rPr lang="en-US" dirty="0" smtClean="0"/>
            <a:t>Expressions</a:t>
          </a:r>
          <a:endParaRPr lang="en-US" dirty="0"/>
        </a:p>
      </dgm:t>
    </dgm:pt>
    <dgm:pt modelId="{ABE86617-5B92-40E2-8511-488EA1C4D75F}" type="parTrans" cxnId="{AE55F31B-71C3-4ADA-93B0-5F74E0ADD74A}">
      <dgm:prSet/>
      <dgm:spPr/>
      <dgm:t>
        <a:bodyPr/>
        <a:lstStyle/>
        <a:p>
          <a:endParaRPr lang="en-US"/>
        </a:p>
      </dgm:t>
    </dgm:pt>
    <dgm:pt modelId="{C64610CE-6C05-4E68-9AD9-37E07A03BC5F}" type="sibTrans" cxnId="{AE55F31B-71C3-4ADA-93B0-5F74E0ADD74A}">
      <dgm:prSet/>
      <dgm:spPr/>
      <dgm:t>
        <a:bodyPr/>
        <a:lstStyle/>
        <a:p>
          <a:endParaRPr lang="en-US"/>
        </a:p>
      </dgm:t>
    </dgm:pt>
    <dgm:pt modelId="{0E69900A-F490-49C7-AAAF-638D5E566FC6}">
      <dgm:prSet phldrT="[Text]"/>
      <dgm:spPr/>
      <dgm:t>
        <a:bodyPr/>
        <a:lstStyle/>
        <a:p>
          <a:r>
            <a:rPr lang="en-US" dirty="0" smtClean="0"/>
            <a:t>Phrase</a:t>
          </a:r>
          <a:endParaRPr lang="en-US" dirty="0"/>
        </a:p>
      </dgm:t>
    </dgm:pt>
    <dgm:pt modelId="{CAD89E09-8EE5-4A0A-AD2F-9EFE5ECBD847}" type="parTrans" cxnId="{E32A3A2E-7451-409A-9F86-AF563D919564}">
      <dgm:prSet/>
      <dgm:spPr/>
      <dgm:t>
        <a:bodyPr/>
        <a:lstStyle/>
        <a:p>
          <a:endParaRPr lang="en-US"/>
        </a:p>
      </dgm:t>
    </dgm:pt>
    <dgm:pt modelId="{4B6E0D62-F7B3-45DE-8CC5-0FA52E36BCFC}" type="sibTrans" cxnId="{E32A3A2E-7451-409A-9F86-AF563D919564}">
      <dgm:prSet/>
      <dgm:spPr/>
      <dgm:t>
        <a:bodyPr/>
        <a:lstStyle/>
        <a:p>
          <a:endParaRPr lang="en-US"/>
        </a:p>
      </dgm:t>
    </dgm:pt>
    <dgm:pt modelId="{23B04188-5B67-4BB9-8A60-CDD9E9D7D705}">
      <dgm:prSet phldrT="[Text]"/>
      <dgm:spPr/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3447CD4A-6DF2-4E91-86FC-86AC50FCD0F3}" type="parTrans" cxnId="{4AE2AA40-D35A-44AA-BFB3-7C5F2F0FC06F}">
      <dgm:prSet/>
      <dgm:spPr/>
      <dgm:t>
        <a:bodyPr/>
        <a:lstStyle/>
        <a:p>
          <a:endParaRPr lang="en-US"/>
        </a:p>
      </dgm:t>
    </dgm:pt>
    <dgm:pt modelId="{5444727C-2FC1-4DB3-B55F-CB8FC2DB062D}" type="sibTrans" cxnId="{4AE2AA40-D35A-44AA-BFB3-7C5F2F0FC06F}">
      <dgm:prSet/>
      <dgm:spPr/>
      <dgm:t>
        <a:bodyPr/>
        <a:lstStyle/>
        <a:p>
          <a:endParaRPr lang="en-US"/>
        </a:p>
      </dgm:t>
    </dgm:pt>
    <dgm:pt modelId="{DEBEE854-2033-4F0A-9167-F6C4D529E60D}">
      <dgm:prSet phldrT="[Text]"/>
      <dgm:spPr/>
      <dgm:t>
        <a:bodyPr/>
        <a:lstStyle/>
        <a:p>
          <a:r>
            <a:rPr lang="en-US" dirty="0" smtClean="0"/>
            <a:t>Stand-Alone</a:t>
          </a:r>
          <a:endParaRPr lang="en-US" dirty="0"/>
        </a:p>
      </dgm:t>
    </dgm:pt>
    <dgm:pt modelId="{92CA00B5-54BE-4085-A6B9-413D76F5AEB5}" type="parTrans" cxnId="{0C77EEF6-DFBC-4B56-8B37-F6FFA6134502}">
      <dgm:prSet/>
      <dgm:spPr/>
      <dgm:t>
        <a:bodyPr/>
        <a:lstStyle/>
        <a:p>
          <a:endParaRPr lang="en-US"/>
        </a:p>
      </dgm:t>
    </dgm:pt>
    <dgm:pt modelId="{ADA34E7E-FA9F-4A76-9FF7-93181AAE15B2}" type="sibTrans" cxnId="{0C77EEF6-DFBC-4B56-8B37-F6FFA6134502}">
      <dgm:prSet/>
      <dgm:spPr/>
      <dgm:t>
        <a:bodyPr/>
        <a:lstStyle/>
        <a:p>
          <a:endParaRPr lang="en-US"/>
        </a:p>
      </dgm:t>
    </dgm:pt>
    <dgm:pt modelId="{340A3955-AE07-44F2-89BE-0679CF9D78BE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81DB21A-3A63-456B-B30D-0DB82072FD79}" type="parTrans" cxnId="{44751E4A-71D5-43A8-B030-659B2376D1AF}">
      <dgm:prSet/>
      <dgm:spPr/>
      <dgm:t>
        <a:bodyPr/>
        <a:lstStyle/>
        <a:p>
          <a:endParaRPr lang="en-US"/>
        </a:p>
      </dgm:t>
    </dgm:pt>
    <dgm:pt modelId="{FD57F74E-3F61-4232-8796-62260D386DB7}" type="sibTrans" cxnId="{44751E4A-71D5-43A8-B030-659B2376D1AF}">
      <dgm:prSet/>
      <dgm:spPr/>
      <dgm:t>
        <a:bodyPr/>
        <a:lstStyle/>
        <a:p>
          <a:endParaRPr lang="en-US"/>
        </a:p>
      </dgm:t>
    </dgm:pt>
    <dgm:pt modelId="{181020BB-05F4-4525-908B-D1B14E657C73}">
      <dgm:prSet phldrT="[Text]"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1FCAA312-BC87-4D1B-8B22-A91D2B7CC7F0}" type="parTrans" cxnId="{A2B5CAE8-FF25-480F-ACE0-632DF8D5670F}">
      <dgm:prSet/>
      <dgm:spPr/>
      <dgm:t>
        <a:bodyPr/>
        <a:lstStyle/>
        <a:p>
          <a:endParaRPr lang="en-US"/>
        </a:p>
      </dgm:t>
    </dgm:pt>
    <dgm:pt modelId="{0DDF316F-5E9A-4DAC-800E-1F39D932C8A2}" type="sibTrans" cxnId="{A2B5CAE8-FF25-480F-ACE0-632DF8D5670F}">
      <dgm:prSet/>
      <dgm:spPr/>
      <dgm:t>
        <a:bodyPr/>
        <a:lstStyle/>
        <a:p>
          <a:endParaRPr lang="en-US"/>
        </a:p>
      </dgm:t>
    </dgm:pt>
    <dgm:pt modelId="{FDDA2F9C-1EC2-4803-B4BD-F2ED58E344CC}">
      <dgm:prSet phldrT="[Text]"/>
      <dgm:spPr/>
      <dgm:t>
        <a:bodyPr/>
        <a:lstStyle/>
        <a:p>
          <a:r>
            <a:rPr lang="en-US" dirty="0" smtClean="0"/>
            <a:t>Pattern</a:t>
          </a:r>
          <a:endParaRPr lang="en-US" dirty="0"/>
        </a:p>
      </dgm:t>
    </dgm:pt>
    <dgm:pt modelId="{1D5CBDD9-4DA3-46C3-A05E-4B2F1ED96C55}" type="parTrans" cxnId="{2CD5672C-A205-4855-95F1-B3887A6553FC}">
      <dgm:prSet/>
      <dgm:spPr/>
      <dgm:t>
        <a:bodyPr/>
        <a:lstStyle/>
        <a:p>
          <a:endParaRPr lang="en-US"/>
        </a:p>
      </dgm:t>
    </dgm:pt>
    <dgm:pt modelId="{A3DAC4F0-15DC-465D-B46D-48D13132CBF2}" type="sibTrans" cxnId="{2CD5672C-A205-4855-95F1-B3887A6553FC}">
      <dgm:prSet/>
      <dgm:spPr/>
      <dgm:t>
        <a:bodyPr/>
        <a:lstStyle/>
        <a:p>
          <a:endParaRPr lang="en-US"/>
        </a:p>
      </dgm:t>
    </dgm:pt>
    <dgm:pt modelId="{1DE97DD3-D731-4FD2-B4B5-65CFE2BAB3E4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EA40D8AE-7E7D-430F-A763-AA54D3341DFA}" type="parTrans" cxnId="{7F31F436-00B6-46A9-9ACD-826394C186F9}">
      <dgm:prSet/>
      <dgm:spPr/>
      <dgm:t>
        <a:bodyPr/>
        <a:lstStyle/>
        <a:p>
          <a:endParaRPr lang="en-US"/>
        </a:p>
      </dgm:t>
    </dgm:pt>
    <dgm:pt modelId="{AC3BEDD8-D013-4764-8256-A6FB6FFEF55A}" type="sibTrans" cxnId="{7F31F436-00B6-46A9-9ACD-826394C186F9}">
      <dgm:prSet/>
      <dgm:spPr/>
      <dgm:t>
        <a:bodyPr/>
        <a:lstStyle/>
        <a:p>
          <a:endParaRPr lang="en-US"/>
        </a:p>
      </dgm:t>
    </dgm:pt>
    <dgm:pt modelId="{6B76E167-3110-4BC5-A3D7-E4406D4A9E85}">
      <dgm:prSet phldrT="[Text]"/>
      <dgm:spPr/>
      <dgm:t>
        <a:bodyPr/>
        <a:lstStyle/>
        <a:p>
          <a:r>
            <a:rPr lang="en-US" dirty="0" smtClean="0"/>
            <a:t>Copula</a:t>
          </a:r>
          <a:endParaRPr lang="en-US" dirty="0"/>
        </a:p>
      </dgm:t>
    </dgm:pt>
    <dgm:pt modelId="{A0421A88-7D47-4481-812E-536A1D4A8CE1}" type="parTrans" cxnId="{EFBF251F-67FE-4D99-AFD5-531B9DD33DD0}">
      <dgm:prSet/>
      <dgm:spPr/>
      <dgm:t>
        <a:bodyPr/>
        <a:lstStyle/>
        <a:p>
          <a:endParaRPr lang="en-US"/>
        </a:p>
      </dgm:t>
    </dgm:pt>
    <dgm:pt modelId="{48078578-DDB6-4A33-83FD-B3D0878E287C}" type="sibTrans" cxnId="{EFBF251F-67FE-4D99-AFD5-531B9DD33DD0}">
      <dgm:prSet/>
      <dgm:spPr/>
      <dgm:t>
        <a:bodyPr/>
        <a:lstStyle/>
        <a:p>
          <a:endParaRPr lang="en-US"/>
        </a:p>
      </dgm:t>
    </dgm:pt>
    <dgm:pt modelId="{7F28A717-E53E-4902-AEFC-AC3BB915C715}">
      <dgm:prSet phldrT="[Text]"/>
      <dgm:spPr/>
      <dgm:t>
        <a:bodyPr/>
        <a:lstStyle/>
        <a:p>
          <a:r>
            <a:rPr lang="en-US" dirty="0" smtClean="0"/>
            <a:t>Transitive</a:t>
          </a:r>
          <a:endParaRPr lang="en-US" dirty="0"/>
        </a:p>
      </dgm:t>
    </dgm:pt>
    <dgm:pt modelId="{3CF64D1F-FBE7-45DE-827C-A38DCA51519E}" type="parTrans" cxnId="{61E74200-727E-4AB4-8559-4DA05495D770}">
      <dgm:prSet/>
      <dgm:spPr/>
      <dgm:t>
        <a:bodyPr/>
        <a:lstStyle/>
        <a:p>
          <a:endParaRPr lang="en-US"/>
        </a:p>
      </dgm:t>
    </dgm:pt>
    <dgm:pt modelId="{59A0FCF8-CCB3-4ABA-A27A-0ACF5740A6C6}" type="sibTrans" cxnId="{61E74200-727E-4AB4-8559-4DA05495D770}">
      <dgm:prSet/>
      <dgm:spPr/>
      <dgm:t>
        <a:bodyPr/>
        <a:lstStyle/>
        <a:p>
          <a:endParaRPr lang="en-US"/>
        </a:p>
      </dgm:t>
    </dgm:pt>
    <dgm:pt modelId="{79691467-F3B5-458E-9BCE-7B04744CC693}">
      <dgm:prSet phldrT="[Text]"/>
      <dgm:spPr/>
      <dgm:t>
        <a:bodyPr/>
        <a:lstStyle/>
        <a:p>
          <a:r>
            <a:rPr lang="en-US" dirty="0" smtClean="0"/>
            <a:t>Intransitive</a:t>
          </a:r>
          <a:endParaRPr lang="en-US" dirty="0"/>
        </a:p>
      </dgm:t>
    </dgm:pt>
    <dgm:pt modelId="{83F0FFD6-E1D0-4C7B-8BAA-48FFE2E9BEF3}" type="parTrans" cxnId="{2640D52E-8825-4485-AD5E-5CD7A5423247}">
      <dgm:prSet/>
      <dgm:spPr/>
      <dgm:t>
        <a:bodyPr/>
        <a:lstStyle/>
        <a:p>
          <a:endParaRPr lang="en-US"/>
        </a:p>
      </dgm:t>
    </dgm:pt>
    <dgm:pt modelId="{A4297ECC-5565-435E-A520-28E6173E8BA9}" type="sibTrans" cxnId="{2640D52E-8825-4485-AD5E-5CD7A5423247}">
      <dgm:prSet/>
      <dgm:spPr/>
      <dgm:t>
        <a:bodyPr/>
        <a:lstStyle/>
        <a:p>
          <a:endParaRPr lang="en-US"/>
        </a:p>
      </dgm:t>
    </dgm:pt>
    <dgm:pt modelId="{D659E9CF-5FAF-436A-91FE-FD85A3068E5E}">
      <dgm:prSet phldrT="[Text]"/>
      <dgm:spPr/>
      <dgm:t>
        <a:bodyPr/>
        <a:lstStyle/>
        <a:p>
          <a:r>
            <a:rPr lang="en-US" dirty="0" smtClean="0"/>
            <a:t>B…</a:t>
          </a:r>
          <a:endParaRPr lang="en-US" dirty="0"/>
        </a:p>
      </dgm:t>
    </dgm:pt>
    <dgm:pt modelId="{A50A30A6-B689-4E34-98A7-CFEC565931F8}" type="parTrans" cxnId="{884046C1-E93C-44B3-9677-31D2EF687B8B}">
      <dgm:prSet/>
      <dgm:spPr/>
      <dgm:t>
        <a:bodyPr/>
        <a:lstStyle/>
        <a:p>
          <a:endParaRPr lang="en-US"/>
        </a:p>
      </dgm:t>
    </dgm:pt>
    <dgm:pt modelId="{3CD98C19-459C-4A3C-B5C5-283EC8E5BA62}" type="sibTrans" cxnId="{884046C1-E93C-44B3-9677-31D2EF687B8B}">
      <dgm:prSet/>
      <dgm:spPr/>
      <dgm:t>
        <a:bodyPr/>
        <a:lstStyle/>
        <a:p>
          <a:endParaRPr lang="en-US"/>
        </a:p>
      </dgm:t>
    </dgm:pt>
    <dgm:pt modelId="{65779BB9-F557-440E-BAE1-DC80B05AC063}">
      <dgm:prSet phldrT="[Text]"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DFF9BA56-4846-4E90-8684-544253093FA3}" type="parTrans" cxnId="{5CAE9935-63D7-4FA5-B182-DF7E22B23CA1}">
      <dgm:prSet/>
      <dgm:spPr/>
      <dgm:t>
        <a:bodyPr/>
        <a:lstStyle/>
        <a:p>
          <a:endParaRPr lang="en-US"/>
        </a:p>
      </dgm:t>
    </dgm:pt>
    <dgm:pt modelId="{828A2846-2582-4907-9DF4-B0355C2708F4}" type="sibTrans" cxnId="{5CAE9935-63D7-4FA5-B182-DF7E22B23CA1}">
      <dgm:prSet/>
      <dgm:spPr/>
      <dgm:t>
        <a:bodyPr/>
        <a:lstStyle/>
        <a:p>
          <a:endParaRPr lang="en-US"/>
        </a:p>
      </dgm:t>
    </dgm:pt>
    <dgm:pt modelId="{DA60772C-132D-4AC5-9293-35B40B6C38E4}" type="pres">
      <dgm:prSet presAssocID="{154AE182-EA44-4588-BEC5-833BA0B626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9CDD172-B749-42C9-A904-C84151509F69}" type="pres">
      <dgm:prSet presAssocID="{D9A4BA73-A22A-478B-B8E3-409C8720D788}" presName="hierRoot1" presStyleCnt="0">
        <dgm:presLayoutVars>
          <dgm:hierBranch val="init"/>
        </dgm:presLayoutVars>
      </dgm:prSet>
      <dgm:spPr/>
    </dgm:pt>
    <dgm:pt modelId="{62EF950F-C533-4A07-B590-8F757BDDDB25}" type="pres">
      <dgm:prSet presAssocID="{D9A4BA73-A22A-478B-B8E3-409C8720D788}" presName="rootComposite1" presStyleCnt="0"/>
      <dgm:spPr/>
    </dgm:pt>
    <dgm:pt modelId="{EAC2AF88-0BE4-4BBE-9C17-5C65C4AA1A6A}" type="pres">
      <dgm:prSet presAssocID="{D9A4BA73-A22A-478B-B8E3-409C8720D788}" presName="rootText1" presStyleLbl="node0" presStyleIdx="0" presStyleCnt="1" custLinFactX="44719" custLinFactY="-17990" custLinFactNeighborX="100000" custLinFactNeighborY="-100000">
        <dgm:presLayoutVars>
          <dgm:chPref val="3"/>
        </dgm:presLayoutVars>
      </dgm:prSet>
      <dgm:spPr/>
    </dgm:pt>
    <dgm:pt modelId="{A6E7CC4D-AB81-4A3D-82C1-C6EC806EDBF2}" type="pres">
      <dgm:prSet presAssocID="{D9A4BA73-A22A-478B-B8E3-409C8720D788}" presName="rootConnector1" presStyleLbl="node1" presStyleIdx="0" presStyleCnt="0"/>
      <dgm:spPr/>
    </dgm:pt>
    <dgm:pt modelId="{3F9C910E-A59B-4CED-B1EE-A769BC9237BD}" type="pres">
      <dgm:prSet presAssocID="{D9A4BA73-A22A-478B-B8E3-409C8720D788}" presName="hierChild2" presStyleCnt="0"/>
      <dgm:spPr/>
    </dgm:pt>
    <dgm:pt modelId="{8DA36720-5778-4DD5-BD8C-DFD490EC70CB}" type="pres">
      <dgm:prSet presAssocID="{698C12D4-4C18-44A1-837D-4382589F15DB}" presName="Name37" presStyleLbl="parChTrans1D2" presStyleIdx="0" presStyleCnt="4"/>
      <dgm:spPr/>
    </dgm:pt>
    <dgm:pt modelId="{FB7CECC9-F6AF-4408-A5BB-0BCBEC10BA5A}" type="pres">
      <dgm:prSet presAssocID="{D03E09C4-6C63-4E91-B26D-AA2A72FAEE7C}" presName="hierRoot2" presStyleCnt="0">
        <dgm:presLayoutVars>
          <dgm:hierBranch val="init"/>
        </dgm:presLayoutVars>
      </dgm:prSet>
      <dgm:spPr/>
    </dgm:pt>
    <dgm:pt modelId="{C6B09031-6AB1-4EEF-80AB-A9B250FEF0B3}" type="pres">
      <dgm:prSet presAssocID="{D03E09C4-6C63-4E91-B26D-AA2A72FAEE7C}" presName="rootComposite" presStyleCnt="0"/>
      <dgm:spPr/>
    </dgm:pt>
    <dgm:pt modelId="{5A3171EA-5683-468F-B535-C935F14692BD}" type="pres">
      <dgm:prSet presAssocID="{D03E09C4-6C63-4E91-B26D-AA2A72FAEE7C}" presName="rootText" presStyleLbl="node2" presStyleIdx="0" presStyleCnt="4">
        <dgm:presLayoutVars>
          <dgm:chPref val="3"/>
        </dgm:presLayoutVars>
      </dgm:prSet>
      <dgm:spPr/>
    </dgm:pt>
    <dgm:pt modelId="{F4B19E3D-1782-44E1-A2E9-C5C521B44966}" type="pres">
      <dgm:prSet presAssocID="{D03E09C4-6C63-4E91-B26D-AA2A72FAEE7C}" presName="rootConnector" presStyleLbl="node2" presStyleIdx="0" presStyleCnt="4"/>
      <dgm:spPr/>
    </dgm:pt>
    <dgm:pt modelId="{B41DFAB0-7147-49A2-9C95-3D22BA059E01}" type="pres">
      <dgm:prSet presAssocID="{D03E09C4-6C63-4E91-B26D-AA2A72FAEE7C}" presName="hierChild4" presStyleCnt="0"/>
      <dgm:spPr/>
    </dgm:pt>
    <dgm:pt modelId="{A7795BA3-5775-4648-8A43-BB11C7E04AFB}" type="pres">
      <dgm:prSet presAssocID="{D03E09C4-6C63-4E91-B26D-AA2A72FAEE7C}" presName="hierChild5" presStyleCnt="0"/>
      <dgm:spPr/>
    </dgm:pt>
    <dgm:pt modelId="{28FD09C3-0693-43BC-8723-82FB8D9AA60D}" type="pres">
      <dgm:prSet presAssocID="{761CD822-D85B-4764-AEE2-5C7A35941767}" presName="Name37" presStyleLbl="parChTrans1D2" presStyleIdx="1" presStyleCnt="4"/>
      <dgm:spPr/>
    </dgm:pt>
    <dgm:pt modelId="{177EDBDA-58BE-4BED-BB4C-22BF94AB780E}" type="pres">
      <dgm:prSet presAssocID="{5A4EB3B9-72FC-4A8C-8904-B15A939FF163}" presName="hierRoot2" presStyleCnt="0">
        <dgm:presLayoutVars>
          <dgm:hierBranch val="init"/>
        </dgm:presLayoutVars>
      </dgm:prSet>
      <dgm:spPr/>
    </dgm:pt>
    <dgm:pt modelId="{A9B5178E-AD9B-4F1A-B587-93D3814F50BA}" type="pres">
      <dgm:prSet presAssocID="{5A4EB3B9-72FC-4A8C-8904-B15A939FF163}" presName="rootComposite" presStyleCnt="0"/>
      <dgm:spPr/>
    </dgm:pt>
    <dgm:pt modelId="{9F8E039F-03FD-4CD6-8356-FECE1A7F4819}" type="pres">
      <dgm:prSet presAssocID="{5A4EB3B9-72FC-4A8C-8904-B15A939FF163}" presName="rootText" presStyleLbl="node2" presStyleIdx="1" presStyleCnt="4">
        <dgm:presLayoutVars>
          <dgm:chPref val="3"/>
        </dgm:presLayoutVars>
      </dgm:prSet>
      <dgm:spPr/>
    </dgm:pt>
    <dgm:pt modelId="{1C543428-B668-446D-A48A-A58F2C6ED1AF}" type="pres">
      <dgm:prSet presAssocID="{5A4EB3B9-72FC-4A8C-8904-B15A939FF163}" presName="rootConnector" presStyleLbl="node2" presStyleIdx="1" presStyleCnt="4"/>
      <dgm:spPr/>
    </dgm:pt>
    <dgm:pt modelId="{17B750DB-7B5B-44BC-B7E7-3A5325514A50}" type="pres">
      <dgm:prSet presAssocID="{5A4EB3B9-72FC-4A8C-8904-B15A939FF163}" presName="hierChild4" presStyleCnt="0"/>
      <dgm:spPr/>
    </dgm:pt>
    <dgm:pt modelId="{8C77DE48-9983-4EC1-9F57-6DDFBD23FAAA}" type="pres">
      <dgm:prSet presAssocID="{962D5D3C-B884-420C-A6CF-1A49DDDD636B}" presName="Name37" presStyleLbl="parChTrans1D3" presStyleIdx="0" presStyleCnt="5"/>
      <dgm:spPr/>
    </dgm:pt>
    <dgm:pt modelId="{FEEF0A77-522E-49DB-B94F-6AC78F98C896}" type="pres">
      <dgm:prSet presAssocID="{CDC8CB8D-2F6D-4F29-9A2E-9EF932CCA58C}" presName="hierRoot2" presStyleCnt="0">
        <dgm:presLayoutVars>
          <dgm:hierBranch val="init"/>
        </dgm:presLayoutVars>
      </dgm:prSet>
      <dgm:spPr/>
    </dgm:pt>
    <dgm:pt modelId="{0AB6CB88-F9E1-46B7-8D62-5FEBC65A79AC}" type="pres">
      <dgm:prSet presAssocID="{CDC8CB8D-2F6D-4F29-9A2E-9EF932CCA58C}" presName="rootComposite" presStyleCnt="0"/>
      <dgm:spPr/>
    </dgm:pt>
    <dgm:pt modelId="{3EE06E1B-91D2-4A46-A2E9-EADA6744C8EF}" type="pres">
      <dgm:prSet presAssocID="{CDC8CB8D-2F6D-4F29-9A2E-9EF932CCA58C}" presName="rootText" presStyleLbl="node3" presStyleIdx="0" presStyleCnt="5">
        <dgm:presLayoutVars>
          <dgm:chPref val="3"/>
        </dgm:presLayoutVars>
      </dgm:prSet>
      <dgm:spPr/>
    </dgm:pt>
    <dgm:pt modelId="{E3758C6D-860F-40B0-95D5-95E7EB06BDBD}" type="pres">
      <dgm:prSet presAssocID="{CDC8CB8D-2F6D-4F29-9A2E-9EF932CCA58C}" presName="rootConnector" presStyleLbl="node3" presStyleIdx="0" presStyleCnt="5"/>
      <dgm:spPr/>
    </dgm:pt>
    <dgm:pt modelId="{6A2076BC-912F-4883-A5AA-C166665E7047}" type="pres">
      <dgm:prSet presAssocID="{CDC8CB8D-2F6D-4F29-9A2E-9EF932CCA58C}" presName="hierChild4" presStyleCnt="0"/>
      <dgm:spPr/>
    </dgm:pt>
    <dgm:pt modelId="{5D6DC82D-712E-4669-AF37-CC0269E9DD07}" type="pres">
      <dgm:prSet presAssocID="{5A02F2B5-11C7-4A88-BA4C-C045792616C3}" presName="Name37" presStyleLbl="parChTrans1D4" presStyleIdx="0" presStyleCnt="28"/>
      <dgm:spPr/>
    </dgm:pt>
    <dgm:pt modelId="{6172C501-2A1E-4C9C-9856-FA27B79BF974}" type="pres">
      <dgm:prSet presAssocID="{8BE6B78B-55D8-4E9F-8DBA-8238E3BA9663}" presName="hierRoot2" presStyleCnt="0">
        <dgm:presLayoutVars>
          <dgm:hierBranch val="init"/>
        </dgm:presLayoutVars>
      </dgm:prSet>
      <dgm:spPr/>
    </dgm:pt>
    <dgm:pt modelId="{CC6C4EB3-6DDC-4FB6-9539-31FAC45A7847}" type="pres">
      <dgm:prSet presAssocID="{8BE6B78B-55D8-4E9F-8DBA-8238E3BA9663}" presName="rootComposite" presStyleCnt="0"/>
      <dgm:spPr/>
    </dgm:pt>
    <dgm:pt modelId="{497EB48A-6B15-41BF-B760-B12E0B0F15FE}" type="pres">
      <dgm:prSet presAssocID="{8BE6B78B-55D8-4E9F-8DBA-8238E3BA9663}" presName="rootText" presStyleLbl="node4" presStyleIdx="0" presStyleCnt="28">
        <dgm:presLayoutVars>
          <dgm:chPref val="3"/>
        </dgm:presLayoutVars>
      </dgm:prSet>
      <dgm:spPr/>
    </dgm:pt>
    <dgm:pt modelId="{6857B658-1D0B-4E90-A031-3A3C392CF57C}" type="pres">
      <dgm:prSet presAssocID="{8BE6B78B-55D8-4E9F-8DBA-8238E3BA9663}" presName="rootConnector" presStyleLbl="node4" presStyleIdx="0" presStyleCnt="28"/>
      <dgm:spPr/>
    </dgm:pt>
    <dgm:pt modelId="{12BE0A63-6218-4495-87BA-AAD9C2E49B40}" type="pres">
      <dgm:prSet presAssocID="{8BE6B78B-55D8-4E9F-8DBA-8238E3BA9663}" presName="hierChild4" presStyleCnt="0"/>
      <dgm:spPr/>
    </dgm:pt>
    <dgm:pt modelId="{1C37657C-EBBB-4E79-9A77-76933D007CA3}" type="pres">
      <dgm:prSet presAssocID="{8BE6B78B-55D8-4E9F-8DBA-8238E3BA9663}" presName="hierChild5" presStyleCnt="0"/>
      <dgm:spPr/>
    </dgm:pt>
    <dgm:pt modelId="{EEEED7E4-362A-4DB2-BDE9-17FE7529ED6D}" type="pres">
      <dgm:prSet presAssocID="{7486CC4A-371F-44BB-961E-FC658567B17D}" presName="Name37" presStyleLbl="parChTrans1D4" presStyleIdx="1" presStyleCnt="28"/>
      <dgm:spPr/>
    </dgm:pt>
    <dgm:pt modelId="{F59FB702-D18A-4165-8C00-8357A9FF79D7}" type="pres">
      <dgm:prSet presAssocID="{38F5B81C-AFD6-4240-8172-ED07ADBB3458}" presName="hierRoot2" presStyleCnt="0">
        <dgm:presLayoutVars>
          <dgm:hierBranch val="init"/>
        </dgm:presLayoutVars>
      </dgm:prSet>
      <dgm:spPr/>
    </dgm:pt>
    <dgm:pt modelId="{7E0ED8AD-9B0B-4325-9587-393B999CB829}" type="pres">
      <dgm:prSet presAssocID="{38F5B81C-AFD6-4240-8172-ED07ADBB3458}" presName="rootComposite" presStyleCnt="0"/>
      <dgm:spPr/>
    </dgm:pt>
    <dgm:pt modelId="{E79C95BA-1BC2-4E61-AA73-8BE70245FE02}" type="pres">
      <dgm:prSet presAssocID="{38F5B81C-AFD6-4240-8172-ED07ADBB3458}" presName="rootText" presStyleLbl="node4" presStyleIdx="1" presStyleCnt="28">
        <dgm:presLayoutVars>
          <dgm:chPref val="3"/>
        </dgm:presLayoutVars>
      </dgm:prSet>
      <dgm:spPr/>
    </dgm:pt>
    <dgm:pt modelId="{533B7967-463D-4FF3-B6D1-DA52F911F6EA}" type="pres">
      <dgm:prSet presAssocID="{38F5B81C-AFD6-4240-8172-ED07ADBB3458}" presName="rootConnector" presStyleLbl="node4" presStyleIdx="1" presStyleCnt="28"/>
      <dgm:spPr/>
    </dgm:pt>
    <dgm:pt modelId="{40B6069D-599D-4605-BE36-A30D04445EAC}" type="pres">
      <dgm:prSet presAssocID="{38F5B81C-AFD6-4240-8172-ED07ADBB3458}" presName="hierChild4" presStyleCnt="0"/>
      <dgm:spPr/>
    </dgm:pt>
    <dgm:pt modelId="{8003F949-F92A-4612-AEF8-D57E68CDDC34}" type="pres">
      <dgm:prSet presAssocID="{38F5B81C-AFD6-4240-8172-ED07ADBB3458}" presName="hierChild5" presStyleCnt="0"/>
      <dgm:spPr/>
    </dgm:pt>
    <dgm:pt modelId="{6ABE8337-D3B8-4C23-A27B-141051C2A36A}" type="pres">
      <dgm:prSet presAssocID="{CDC8CB8D-2F6D-4F29-9A2E-9EF932CCA58C}" presName="hierChild5" presStyleCnt="0"/>
      <dgm:spPr/>
    </dgm:pt>
    <dgm:pt modelId="{2EF56456-0B98-4387-8F16-7C7A18712E18}" type="pres">
      <dgm:prSet presAssocID="{67AE0F58-AA43-4422-96C9-F8D3DEB031B9}" presName="Name37" presStyleLbl="parChTrans1D3" presStyleIdx="1" presStyleCnt="5"/>
      <dgm:spPr/>
    </dgm:pt>
    <dgm:pt modelId="{0E711871-EFFC-49DC-B0AA-54D37C25C000}" type="pres">
      <dgm:prSet presAssocID="{95E92A9E-5634-4047-95A3-B25786525116}" presName="hierRoot2" presStyleCnt="0">
        <dgm:presLayoutVars>
          <dgm:hierBranch val="init"/>
        </dgm:presLayoutVars>
      </dgm:prSet>
      <dgm:spPr/>
    </dgm:pt>
    <dgm:pt modelId="{A3437E4E-7D10-4CEA-B4A5-88B3F0C16DA1}" type="pres">
      <dgm:prSet presAssocID="{95E92A9E-5634-4047-95A3-B25786525116}" presName="rootComposite" presStyleCnt="0"/>
      <dgm:spPr/>
    </dgm:pt>
    <dgm:pt modelId="{4C30EDE0-DEB2-410B-82A1-F34390E1B1FD}" type="pres">
      <dgm:prSet presAssocID="{95E92A9E-5634-4047-95A3-B25786525116}" presName="rootText" presStyleLbl="node3" presStyleIdx="1" presStyleCnt="5">
        <dgm:presLayoutVars>
          <dgm:chPref val="3"/>
        </dgm:presLayoutVars>
      </dgm:prSet>
      <dgm:spPr/>
    </dgm:pt>
    <dgm:pt modelId="{AAD3DB40-F3E2-4190-84AA-E71396CBA559}" type="pres">
      <dgm:prSet presAssocID="{95E92A9E-5634-4047-95A3-B25786525116}" presName="rootConnector" presStyleLbl="node3" presStyleIdx="1" presStyleCnt="5"/>
      <dgm:spPr/>
    </dgm:pt>
    <dgm:pt modelId="{F189A130-1759-42C7-A005-96BEB96350F4}" type="pres">
      <dgm:prSet presAssocID="{95E92A9E-5634-4047-95A3-B25786525116}" presName="hierChild4" presStyleCnt="0"/>
      <dgm:spPr/>
    </dgm:pt>
    <dgm:pt modelId="{1EAECD46-3E96-461D-8A2A-7A45FBBE2F5E}" type="pres">
      <dgm:prSet presAssocID="{95E92A9E-5634-4047-95A3-B25786525116}" presName="hierChild5" presStyleCnt="0"/>
      <dgm:spPr/>
    </dgm:pt>
    <dgm:pt modelId="{0134C349-A79D-417C-8284-04B98CE659C2}" type="pres">
      <dgm:prSet presAssocID="{5A4EB3B9-72FC-4A8C-8904-B15A939FF163}" presName="hierChild5" presStyleCnt="0"/>
      <dgm:spPr/>
    </dgm:pt>
    <dgm:pt modelId="{C30235C9-D2D5-4711-BC0D-7478700E280C}" type="pres">
      <dgm:prSet presAssocID="{0CD5E165-12AE-4B22-BEA3-6B7496EC31DF}" presName="Name37" presStyleLbl="parChTrans1D2" presStyleIdx="2" presStyleCnt="4"/>
      <dgm:spPr/>
    </dgm:pt>
    <dgm:pt modelId="{E132C01D-EB55-499B-9C26-B29C09485262}" type="pres">
      <dgm:prSet presAssocID="{04A8D58E-13A5-400B-90A8-D469145C8279}" presName="hierRoot2" presStyleCnt="0">
        <dgm:presLayoutVars>
          <dgm:hierBranch val="init"/>
        </dgm:presLayoutVars>
      </dgm:prSet>
      <dgm:spPr/>
    </dgm:pt>
    <dgm:pt modelId="{69EAB890-6E61-4BD4-8EBD-F13DCE45886D}" type="pres">
      <dgm:prSet presAssocID="{04A8D58E-13A5-400B-90A8-D469145C8279}" presName="rootComposite" presStyleCnt="0"/>
      <dgm:spPr/>
    </dgm:pt>
    <dgm:pt modelId="{8366FFA4-4901-4B70-AE02-2572A2852FAA}" type="pres">
      <dgm:prSet presAssocID="{04A8D58E-13A5-400B-90A8-D469145C8279}" presName="rootText" presStyleLbl="node2" presStyleIdx="2" presStyleCnt="4">
        <dgm:presLayoutVars>
          <dgm:chPref val="3"/>
        </dgm:presLayoutVars>
      </dgm:prSet>
      <dgm:spPr/>
    </dgm:pt>
    <dgm:pt modelId="{3841776F-0EC0-4349-847B-B8B08F2FC661}" type="pres">
      <dgm:prSet presAssocID="{04A8D58E-13A5-400B-90A8-D469145C8279}" presName="rootConnector" presStyleLbl="node2" presStyleIdx="2" presStyleCnt="4"/>
      <dgm:spPr/>
    </dgm:pt>
    <dgm:pt modelId="{E5ED8919-89E5-4EB9-AA96-3FC386593D2D}" type="pres">
      <dgm:prSet presAssocID="{04A8D58E-13A5-400B-90A8-D469145C8279}" presName="hierChild4" presStyleCnt="0"/>
      <dgm:spPr/>
    </dgm:pt>
    <dgm:pt modelId="{D4583F1E-5532-4A08-9329-FC3B9AEFBB69}" type="pres">
      <dgm:prSet presAssocID="{683A1864-46F8-47ED-8B3D-CDCE9B653E2E}" presName="Name37" presStyleLbl="parChTrans1D3" presStyleIdx="2" presStyleCnt="5"/>
      <dgm:spPr/>
    </dgm:pt>
    <dgm:pt modelId="{8961672E-74D4-4798-88D8-8E98FDF19C3B}" type="pres">
      <dgm:prSet presAssocID="{DAA4A38E-2FE5-4D70-A34B-7BA93F490450}" presName="hierRoot2" presStyleCnt="0">
        <dgm:presLayoutVars>
          <dgm:hierBranch val="init"/>
        </dgm:presLayoutVars>
      </dgm:prSet>
      <dgm:spPr/>
    </dgm:pt>
    <dgm:pt modelId="{B4ADB03B-CF7F-4CE4-B815-E6D3F9ABB292}" type="pres">
      <dgm:prSet presAssocID="{DAA4A38E-2FE5-4D70-A34B-7BA93F490450}" presName="rootComposite" presStyleCnt="0"/>
      <dgm:spPr/>
    </dgm:pt>
    <dgm:pt modelId="{CC056183-330D-433C-B3E7-A5136B3A368F}" type="pres">
      <dgm:prSet presAssocID="{DAA4A38E-2FE5-4D70-A34B-7BA93F490450}" presName="rootText" presStyleLbl="node3" presStyleIdx="2" presStyleCnt="5">
        <dgm:presLayoutVars>
          <dgm:chPref val="3"/>
        </dgm:presLayoutVars>
      </dgm:prSet>
      <dgm:spPr/>
    </dgm:pt>
    <dgm:pt modelId="{521CE55C-DBAB-4C05-88B9-4F84C5969D36}" type="pres">
      <dgm:prSet presAssocID="{DAA4A38E-2FE5-4D70-A34B-7BA93F490450}" presName="rootConnector" presStyleLbl="node3" presStyleIdx="2" presStyleCnt="5"/>
      <dgm:spPr/>
    </dgm:pt>
    <dgm:pt modelId="{58645CC2-7EC8-4E91-B704-85A5981ED495}" type="pres">
      <dgm:prSet presAssocID="{DAA4A38E-2FE5-4D70-A34B-7BA93F490450}" presName="hierChild4" presStyleCnt="0"/>
      <dgm:spPr/>
    </dgm:pt>
    <dgm:pt modelId="{EDD380C8-2410-4D24-9FB8-7698E9F77228}" type="pres">
      <dgm:prSet presAssocID="{1D5CBDD9-4DA3-46C3-A05E-4B2F1ED96C55}" presName="Name37" presStyleLbl="parChTrans1D4" presStyleIdx="2" presStyleCnt="28"/>
      <dgm:spPr/>
    </dgm:pt>
    <dgm:pt modelId="{1259312E-0723-411A-98E8-B4AEB076232C}" type="pres">
      <dgm:prSet presAssocID="{FDDA2F9C-1EC2-4803-B4BD-F2ED58E344CC}" presName="hierRoot2" presStyleCnt="0">
        <dgm:presLayoutVars>
          <dgm:hierBranch val="init"/>
        </dgm:presLayoutVars>
      </dgm:prSet>
      <dgm:spPr/>
    </dgm:pt>
    <dgm:pt modelId="{88C04948-8452-4C47-AC76-E2EC4657DBD4}" type="pres">
      <dgm:prSet presAssocID="{FDDA2F9C-1EC2-4803-B4BD-F2ED58E344CC}" presName="rootComposite" presStyleCnt="0"/>
      <dgm:spPr/>
    </dgm:pt>
    <dgm:pt modelId="{B74F73B5-7A7E-4814-9317-B74328378E1B}" type="pres">
      <dgm:prSet presAssocID="{FDDA2F9C-1EC2-4803-B4BD-F2ED58E344CC}" presName="rootText" presStyleLbl="node4" presStyleIdx="2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EB4EAB-EDC7-4433-92D2-A0408FFB2644}" type="pres">
      <dgm:prSet presAssocID="{FDDA2F9C-1EC2-4803-B4BD-F2ED58E344CC}" presName="rootConnector" presStyleLbl="node4" presStyleIdx="2" presStyleCnt="28"/>
      <dgm:spPr/>
    </dgm:pt>
    <dgm:pt modelId="{CACE4939-FC6A-4B23-9A02-7C04A52FD0C5}" type="pres">
      <dgm:prSet presAssocID="{FDDA2F9C-1EC2-4803-B4BD-F2ED58E344CC}" presName="hierChild4" presStyleCnt="0"/>
      <dgm:spPr/>
    </dgm:pt>
    <dgm:pt modelId="{BCB3DBB7-07F0-4617-ABE1-EFFAA399F5CF}" type="pres">
      <dgm:prSet presAssocID="{EA40D8AE-7E7D-430F-A763-AA54D3341DFA}" presName="Name37" presStyleLbl="parChTrans1D4" presStyleIdx="3" presStyleCnt="28"/>
      <dgm:spPr/>
    </dgm:pt>
    <dgm:pt modelId="{B194B674-0CCA-45CA-B78C-14EB2D7D929D}" type="pres">
      <dgm:prSet presAssocID="{1DE97DD3-D731-4FD2-B4B5-65CFE2BAB3E4}" presName="hierRoot2" presStyleCnt="0">
        <dgm:presLayoutVars>
          <dgm:hierBranch val="init"/>
        </dgm:presLayoutVars>
      </dgm:prSet>
      <dgm:spPr/>
    </dgm:pt>
    <dgm:pt modelId="{97F93EDE-23C4-4FC2-9EC1-C0F26438F7F2}" type="pres">
      <dgm:prSet presAssocID="{1DE97DD3-D731-4FD2-B4B5-65CFE2BAB3E4}" presName="rootComposite" presStyleCnt="0"/>
      <dgm:spPr/>
    </dgm:pt>
    <dgm:pt modelId="{07D8A4A1-DA95-4B6B-9398-F000AAB52FE5}" type="pres">
      <dgm:prSet presAssocID="{1DE97DD3-D731-4FD2-B4B5-65CFE2BAB3E4}" presName="rootText" presStyleLbl="node4" presStyleIdx="3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37E9A6-BAFB-469D-A64F-0A45D7A37C52}" type="pres">
      <dgm:prSet presAssocID="{1DE97DD3-D731-4FD2-B4B5-65CFE2BAB3E4}" presName="rootConnector" presStyleLbl="node4" presStyleIdx="3" presStyleCnt="28"/>
      <dgm:spPr/>
    </dgm:pt>
    <dgm:pt modelId="{ED9D313C-8F7A-4C29-B164-4785285A37B2}" type="pres">
      <dgm:prSet presAssocID="{1DE97DD3-D731-4FD2-B4B5-65CFE2BAB3E4}" presName="hierChild4" presStyleCnt="0"/>
      <dgm:spPr/>
    </dgm:pt>
    <dgm:pt modelId="{32A21664-E393-42BE-9D8F-8ECD26FA822B}" type="pres">
      <dgm:prSet presAssocID="{A0421A88-7D47-4481-812E-536A1D4A8CE1}" presName="Name37" presStyleLbl="parChTrans1D4" presStyleIdx="4" presStyleCnt="28"/>
      <dgm:spPr/>
    </dgm:pt>
    <dgm:pt modelId="{E2A65C8E-15B4-4721-9F0B-DD7242241456}" type="pres">
      <dgm:prSet presAssocID="{6B76E167-3110-4BC5-A3D7-E4406D4A9E85}" presName="hierRoot2" presStyleCnt="0">
        <dgm:presLayoutVars>
          <dgm:hierBranch val="init"/>
        </dgm:presLayoutVars>
      </dgm:prSet>
      <dgm:spPr/>
    </dgm:pt>
    <dgm:pt modelId="{C5E90067-7695-4864-B5A9-F674AB671D1E}" type="pres">
      <dgm:prSet presAssocID="{6B76E167-3110-4BC5-A3D7-E4406D4A9E85}" presName="rootComposite" presStyleCnt="0"/>
      <dgm:spPr/>
    </dgm:pt>
    <dgm:pt modelId="{3A45EEB0-6403-4793-8160-A6C74E35FB68}" type="pres">
      <dgm:prSet presAssocID="{6B76E167-3110-4BC5-A3D7-E4406D4A9E85}" presName="rootText" presStyleLbl="node4" presStyleIdx="4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B411DC-DC84-4D49-B55A-7452FC59B4B3}" type="pres">
      <dgm:prSet presAssocID="{6B76E167-3110-4BC5-A3D7-E4406D4A9E85}" presName="rootConnector" presStyleLbl="node4" presStyleIdx="4" presStyleCnt="28"/>
      <dgm:spPr/>
    </dgm:pt>
    <dgm:pt modelId="{DA988E09-5E50-4464-9DF4-0656BB03051E}" type="pres">
      <dgm:prSet presAssocID="{6B76E167-3110-4BC5-A3D7-E4406D4A9E85}" presName="hierChild4" presStyleCnt="0"/>
      <dgm:spPr/>
    </dgm:pt>
    <dgm:pt modelId="{E0257F7E-6959-4188-B384-DBFAEEAF3CF8}" type="pres">
      <dgm:prSet presAssocID="{6B76E167-3110-4BC5-A3D7-E4406D4A9E85}" presName="hierChild5" presStyleCnt="0"/>
      <dgm:spPr/>
    </dgm:pt>
    <dgm:pt modelId="{7BC2ABCF-BFC1-42BB-9519-CD101DC764F8}" type="pres">
      <dgm:prSet presAssocID="{3CF64D1F-FBE7-45DE-827C-A38DCA51519E}" presName="Name37" presStyleLbl="parChTrans1D4" presStyleIdx="5" presStyleCnt="28"/>
      <dgm:spPr/>
    </dgm:pt>
    <dgm:pt modelId="{0798A8FB-9715-4494-9EED-F69F01978A65}" type="pres">
      <dgm:prSet presAssocID="{7F28A717-E53E-4902-AEFC-AC3BB915C715}" presName="hierRoot2" presStyleCnt="0">
        <dgm:presLayoutVars>
          <dgm:hierBranch val="init"/>
        </dgm:presLayoutVars>
      </dgm:prSet>
      <dgm:spPr/>
    </dgm:pt>
    <dgm:pt modelId="{25B1AD82-0BCD-4CA4-9DDC-0AF301594A8E}" type="pres">
      <dgm:prSet presAssocID="{7F28A717-E53E-4902-AEFC-AC3BB915C715}" presName="rootComposite" presStyleCnt="0"/>
      <dgm:spPr/>
    </dgm:pt>
    <dgm:pt modelId="{53DEBE53-6DB1-4B01-B295-ED49F60BFE0F}" type="pres">
      <dgm:prSet presAssocID="{7F28A717-E53E-4902-AEFC-AC3BB915C715}" presName="rootText" presStyleLbl="node4" presStyleIdx="5" presStyleCnt="28">
        <dgm:presLayoutVars>
          <dgm:chPref val="3"/>
        </dgm:presLayoutVars>
      </dgm:prSet>
      <dgm:spPr/>
    </dgm:pt>
    <dgm:pt modelId="{46AA33D9-1B4A-4B66-AAB8-AEB03ACF3C5F}" type="pres">
      <dgm:prSet presAssocID="{7F28A717-E53E-4902-AEFC-AC3BB915C715}" presName="rootConnector" presStyleLbl="node4" presStyleIdx="5" presStyleCnt="28"/>
      <dgm:spPr/>
    </dgm:pt>
    <dgm:pt modelId="{00CA43E0-B79D-41E9-9C78-6D837DACEE71}" type="pres">
      <dgm:prSet presAssocID="{7F28A717-E53E-4902-AEFC-AC3BB915C715}" presName="hierChild4" presStyleCnt="0"/>
      <dgm:spPr/>
    </dgm:pt>
    <dgm:pt modelId="{8A890087-3DB8-4207-BDE6-A6AC904A0468}" type="pres">
      <dgm:prSet presAssocID="{7F28A717-E53E-4902-AEFC-AC3BB915C715}" presName="hierChild5" presStyleCnt="0"/>
      <dgm:spPr/>
    </dgm:pt>
    <dgm:pt modelId="{CFBF4D7A-E9F2-4008-8490-E9B45D8A376E}" type="pres">
      <dgm:prSet presAssocID="{83F0FFD6-E1D0-4C7B-8BAA-48FFE2E9BEF3}" presName="Name37" presStyleLbl="parChTrans1D4" presStyleIdx="6" presStyleCnt="28"/>
      <dgm:spPr/>
    </dgm:pt>
    <dgm:pt modelId="{4898629B-BC0E-471F-B18F-AF378A89488C}" type="pres">
      <dgm:prSet presAssocID="{79691467-F3B5-458E-9BCE-7B04744CC693}" presName="hierRoot2" presStyleCnt="0">
        <dgm:presLayoutVars>
          <dgm:hierBranch val="init"/>
        </dgm:presLayoutVars>
      </dgm:prSet>
      <dgm:spPr/>
    </dgm:pt>
    <dgm:pt modelId="{11B018DD-05AC-4FE3-8631-BC70E89853A5}" type="pres">
      <dgm:prSet presAssocID="{79691467-F3B5-458E-9BCE-7B04744CC693}" presName="rootComposite" presStyleCnt="0"/>
      <dgm:spPr/>
    </dgm:pt>
    <dgm:pt modelId="{71E29EAC-2154-42FA-B37E-35C0DE2A39D7}" type="pres">
      <dgm:prSet presAssocID="{79691467-F3B5-458E-9BCE-7B04744CC693}" presName="rootText" presStyleLbl="node4" presStyleIdx="6" presStyleCnt="28">
        <dgm:presLayoutVars>
          <dgm:chPref val="3"/>
        </dgm:presLayoutVars>
      </dgm:prSet>
      <dgm:spPr/>
    </dgm:pt>
    <dgm:pt modelId="{562AE718-C574-48C5-9E08-57AC9F0E9666}" type="pres">
      <dgm:prSet presAssocID="{79691467-F3B5-458E-9BCE-7B04744CC693}" presName="rootConnector" presStyleLbl="node4" presStyleIdx="6" presStyleCnt="28"/>
      <dgm:spPr/>
    </dgm:pt>
    <dgm:pt modelId="{0349DAC7-4E4F-47D2-8E68-C620D3397FAC}" type="pres">
      <dgm:prSet presAssocID="{79691467-F3B5-458E-9BCE-7B04744CC693}" presName="hierChild4" presStyleCnt="0"/>
      <dgm:spPr/>
    </dgm:pt>
    <dgm:pt modelId="{C13670EC-3668-41FE-BAE0-527D3D19F7D7}" type="pres">
      <dgm:prSet presAssocID="{79691467-F3B5-458E-9BCE-7B04744CC693}" presName="hierChild5" presStyleCnt="0"/>
      <dgm:spPr/>
    </dgm:pt>
    <dgm:pt modelId="{76A04781-26F2-4D72-BFFA-E0522778CF5E}" type="pres">
      <dgm:prSet presAssocID="{1DE97DD3-D731-4FD2-B4B5-65CFE2BAB3E4}" presName="hierChild5" presStyleCnt="0"/>
      <dgm:spPr/>
    </dgm:pt>
    <dgm:pt modelId="{2A37102C-2B62-4C17-A2B2-17BBBFF210A9}" type="pres">
      <dgm:prSet presAssocID="{A50A30A6-B689-4E34-98A7-CFEC565931F8}" presName="Name37" presStyleLbl="parChTrans1D4" presStyleIdx="7" presStyleCnt="28"/>
      <dgm:spPr/>
    </dgm:pt>
    <dgm:pt modelId="{4CB29E81-01F5-4A8E-BE31-C0AAEF000A07}" type="pres">
      <dgm:prSet presAssocID="{D659E9CF-5FAF-436A-91FE-FD85A3068E5E}" presName="hierRoot2" presStyleCnt="0">
        <dgm:presLayoutVars>
          <dgm:hierBranch val="init"/>
        </dgm:presLayoutVars>
      </dgm:prSet>
      <dgm:spPr/>
    </dgm:pt>
    <dgm:pt modelId="{F3C5D408-7AB2-486D-9C49-9B2A6B63710E}" type="pres">
      <dgm:prSet presAssocID="{D659E9CF-5FAF-436A-91FE-FD85A3068E5E}" presName="rootComposite" presStyleCnt="0"/>
      <dgm:spPr/>
    </dgm:pt>
    <dgm:pt modelId="{758C0F88-F0A0-4CE8-9E01-03D51988CC24}" type="pres">
      <dgm:prSet presAssocID="{D659E9CF-5FAF-436A-91FE-FD85A3068E5E}" presName="rootText" presStyleLbl="node4" presStyleIdx="7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7EB4C0-0EBD-465A-A7A0-D91F9A1AD5BA}" type="pres">
      <dgm:prSet presAssocID="{D659E9CF-5FAF-436A-91FE-FD85A3068E5E}" presName="rootConnector" presStyleLbl="node4" presStyleIdx="7" presStyleCnt="28"/>
      <dgm:spPr/>
    </dgm:pt>
    <dgm:pt modelId="{67A8E22E-2DC5-466A-877C-5A8C807BDEBD}" type="pres">
      <dgm:prSet presAssocID="{D659E9CF-5FAF-436A-91FE-FD85A3068E5E}" presName="hierChild4" presStyleCnt="0"/>
      <dgm:spPr/>
    </dgm:pt>
    <dgm:pt modelId="{7324B167-472B-41D4-9ECE-E2B3568A80BA}" type="pres">
      <dgm:prSet presAssocID="{D659E9CF-5FAF-436A-91FE-FD85A3068E5E}" presName="hierChild5" presStyleCnt="0"/>
      <dgm:spPr/>
    </dgm:pt>
    <dgm:pt modelId="{71369A4D-98D6-42F6-9344-C6F45736CC6D}" type="pres">
      <dgm:prSet presAssocID="{FDDA2F9C-1EC2-4803-B4BD-F2ED58E344CC}" presName="hierChild5" presStyleCnt="0"/>
      <dgm:spPr/>
    </dgm:pt>
    <dgm:pt modelId="{36C3078C-28BD-44C4-92E9-D26708C71224}" type="pres">
      <dgm:prSet presAssocID="{DFF9BA56-4846-4E90-8684-544253093FA3}" presName="Name37" presStyleLbl="parChTrans1D4" presStyleIdx="8" presStyleCnt="28"/>
      <dgm:spPr/>
    </dgm:pt>
    <dgm:pt modelId="{A83B60DD-1A1F-4685-BD22-F7EA26614B3A}" type="pres">
      <dgm:prSet presAssocID="{65779BB9-F557-440E-BAE1-DC80B05AC063}" presName="hierRoot2" presStyleCnt="0">
        <dgm:presLayoutVars>
          <dgm:hierBranch val="init"/>
        </dgm:presLayoutVars>
      </dgm:prSet>
      <dgm:spPr/>
    </dgm:pt>
    <dgm:pt modelId="{3E4FB645-A4C7-4E1F-9529-E86D5FC80ADC}" type="pres">
      <dgm:prSet presAssocID="{65779BB9-F557-440E-BAE1-DC80B05AC063}" presName="rootComposite" presStyleCnt="0"/>
      <dgm:spPr/>
    </dgm:pt>
    <dgm:pt modelId="{9C4C9353-0CB3-428C-9D82-D9D4CA793981}" type="pres">
      <dgm:prSet presAssocID="{65779BB9-F557-440E-BAE1-DC80B05AC063}" presName="rootText" presStyleLbl="node4" presStyleIdx="8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A0588B-F519-4A77-83D4-823B69645315}" type="pres">
      <dgm:prSet presAssocID="{65779BB9-F557-440E-BAE1-DC80B05AC063}" presName="rootConnector" presStyleLbl="node4" presStyleIdx="8" presStyleCnt="28"/>
      <dgm:spPr/>
    </dgm:pt>
    <dgm:pt modelId="{67A6DF6C-DBB5-48CA-BB9B-AF06C72B8640}" type="pres">
      <dgm:prSet presAssocID="{65779BB9-F557-440E-BAE1-DC80B05AC063}" presName="hierChild4" presStyleCnt="0"/>
      <dgm:spPr/>
    </dgm:pt>
    <dgm:pt modelId="{89FE83A7-4A28-4CB8-B0CA-6E6E3D7CBD9A}" type="pres">
      <dgm:prSet presAssocID="{65779BB9-F557-440E-BAE1-DC80B05AC063}" presName="hierChild5" presStyleCnt="0"/>
      <dgm:spPr/>
    </dgm:pt>
    <dgm:pt modelId="{3DC3D41C-2126-4753-ACB9-B8D838237389}" type="pres">
      <dgm:prSet presAssocID="{DAA4A38E-2FE5-4D70-A34B-7BA93F490450}" presName="hierChild5" presStyleCnt="0"/>
      <dgm:spPr/>
    </dgm:pt>
    <dgm:pt modelId="{2832AF8D-63F4-4D5A-9F28-F59DA5F59AB7}" type="pres">
      <dgm:prSet presAssocID="{04A8D58E-13A5-400B-90A8-D469145C8279}" presName="hierChild5" presStyleCnt="0"/>
      <dgm:spPr/>
    </dgm:pt>
    <dgm:pt modelId="{ECC814C2-60C6-4F49-80DB-FB6E74283D30}" type="pres">
      <dgm:prSet presAssocID="{FA9E8AAE-06B8-42FA-99C3-D3F1B7CD5F3F}" presName="Name37" presStyleLbl="parChTrans1D2" presStyleIdx="3" presStyleCnt="4"/>
      <dgm:spPr/>
    </dgm:pt>
    <dgm:pt modelId="{AAB77952-1FA3-467E-B41B-4795948F9F9C}" type="pres">
      <dgm:prSet presAssocID="{5BAF864A-1259-4C10-81C0-19376C49EB8A}" presName="hierRoot2" presStyleCnt="0">
        <dgm:presLayoutVars>
          <dgm:hierBranch val="init"/>
        </dgm:presLayoutVars>
      </dgm:prSet>
      <dgm:spPr/>
    </dgm:pt>
    <dgm:pt modelId="{DB1C44B0-1835-494E-877A-1DC1D2D5E310}" type="pres">
      <dgm:prSet presAssocID="{5BAF864A-1259-4C10-81C0-19376C49EB8A}" presName="rootComposite" presStyleCnt="0"/>
      <dgm:spPr/>
    </dgm:pt>
    <dgm:pt modelId="{07CF000C-9C78-4C4C-AFF7-4C14C954FAD1}" type="pres">
      <dgm:prSet presAssocID="{5BAF864A-1259-4C10-81C0-19376C49EB8A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E55EC1-8D6D-40D3-98D0-A4C71E96A80F}" type="pres">
      <dgm:prSet presAssocID="{5BAF864A-1259-4C10-81C0-19376C49EB8A}" presName="rootConnector" presStyleLbl="node2" presStyleIdx="3" presStyleCnt="4"/>
      <dgm:spPr/>
    </dgm:pt>
    <dgm:pt modelId="{594BB1DC-0CC8-4AE3-A6D6-47B8368907E7}" type="pres">
      <dgm:prSet presAssocID="{5BAF864A-1259-4C10-81C0-19376C49EB8A}" presName="hierChild4" presStyleCnt="0"/>
      <dgm:spPr/>
    </dgm:pt>
    <dgm:pt modelId="{34FB798D-D62D-464B-80A4-99977849B1CE}" type="pres">
      <dgm:prSet presAssocID="{ABE86617-5B92-40E2-8511-488EA1C4D75F}" presName="Name37" presStyleLbl="parChTrans1D3" presStyleIdx="3" presStyleCnt="5"/>
      <dgm:spPr/>
    </dgm:pt>
    <dgm:pt modelId="{41184D9A-260C-41B2-9094-9C6955AA1C5C}" type="pres">
      <dgm:prSet presAssocID="{2727E88E-744E-4201-AD9F-B6E177540074}" presName="hierRoot2" presStyleCnt="0">
        <dgm:presLayoutVars>
          <dgm:hierBranch val="init"/>
        </dgm:presLayoutVars>
      </dgm:prSet>
      <dgm:spPr/>
    </dgm:pt>
    <dgm:pt modelId="{CB868B0D-88C0-4E14-8841-DB741205D7F8}" type="pres">
      <dgm:prSet presAssocID="{2727E88E-744E-4201-AD9F-B6E177540074}" presName="rootComposite" presStyleCnt="0"/>
      <dgm:spPr/>
    </dgm:pt>
    <dgm:pt modelId="{8109C3AD-48A0-4E73-AF91-04A9445B6949}" type="pres">
      <dgm:prSet presAssocID="{2727E88E-744E-4201-AD9F-B6E177540074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017FCF-2AC4-45B2-A3AD-FBF83E89FC2C}" type="pres">
      <dgm:prSet presAssocID="{2727E88E-744E-4201-AD9F-B6E177540074}" presName="rootConnector" presStyleLbl="node3" presStyleIdx="3" presStyleCnt="5"/>
      <dgm:spPr/>
    </dgm:pt>
    <dgm:pt modelId="{B23AB6A0-FD2E-45D2-95A8-D7987489FC1F}" type="pres">
      <dgm:prSet presAssocID="{2727E88E-744E-4201-AD9F-B6E177540074}" presName="hierChild4" presStyleCnt="0"/>
      <dgm:spPr/>
    </dgm:pt>
    <dgm:pt modelId="{95529D83-D46D-4708-A23C-C3BB6433985B}" type="pres">
      <dgm:prSet presAssocID="{CAD89E09-8EE5-4A0A-AD2F-9EFE5ECBD847}" presName="Name37" presStyleLbl="parChTrans1D4" presStyleIdx="9" presStyleCnt="28"/>
      <dgm:spPr/>
    </dgm:pt>
    <dgm:pt modelId="{941897C7-16A0-4C83-920C-BF4401CB4A41}" type="pres">
      <dgm:prSet presAssocID="{0E69900A-F490-49C7-AAAF-638D5E566FC6}" presName="hierRoot2" presStyleCnt="0">
        <dgm:presLayoutVars>
          <dgm:hierBranch val="init"/>
        </dgm:presLayoutVars>
      </dgm:prSet>
      <dgm:spPr/>
    </dgm:pt>
    <dgm:pt modelId="{644E38B2-0F88-429A-BCFE-235FEC9EBCDB}" type="pres">
      <dgm:prSet presAssocID="{0E69900A-F490-49C7-AAAF-638D5E566FC6}" presName="rootComposite" presStyleCnt="0"/>
      <dgm:spPr/>
    </dgm:pt>
    <dgm:pt modelId="{1D03A894-A908-4873-96CB-614FB1A567C6}" type="pres">
      <dgm:prSet presAssocID="{0E69900A-F490-49C7-AAAF-638D5E566FC6}" presName="rootText" presStyleLbl="node4" presStyleIdx="9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50A89D-B30A-4B45-8D46-437ACAEB9EEB}" type="pres">
      <dgm:prSet presAssocID="{0E69900A-F490-49C7-AAAF-638D5E566FC6}" presName="rootConnector" presStyleLbl="node4" presStyleIdx="9" presStyleCnt="28"/>
      <dgm:spPr/>
    </dgm:pt>
    <dgm:pt modelId="{C56EC3E5-6086-4262-B0E9-474B8209F9D8}" type="pres">
      <dgm:prSet presAssocID="{0E69900A-F490-49C7-AAAF-638D5E566FC6}" presName="hierChild4" presStyleCnt="0"/>
      <dgm:spPr/>
    </dgm:pt>
    <dgm:pt modelId="{9E610007-A9FB-4EB3-81B0-E3E2AA5F1C4A}" type="pres">
      <dgm:prSet presAssocID="{0E69900A-F490-49C7-AAAF-638D5E566FC6}" presName="hierChild5" presStyleCnt="0"/>
      <dgm:spPr/>
    </dgm:pt>
    <dgm:pt modelId="{685CF55B-DBC1-4A4A-BEA5-5358ACC3201C}" type="pres">
      <dgm:prSet presAssocID="{3447CD4A-6DF2-4E91-86FC-86AC50FCD0F3}" presName="Name37" presStyleLbl="parChTrans1D4" presStyleIdx="10" presStyleCnt="28"/>
      <dgm:spPr/>
    </dgm:pt>
    <dgm:pt modelId="{15E1A93E-C17D-4898-AFC2-CFCD8796A5A3}" type="pres">
      <dgm:prSet presAssocID="{23B04188-5B67-4BB9-8A60-CDD9E9D7D705}" presName="hierRoot2" presStyleCnt="0">
        <dgm:presLayoutVars>
          <dgm:hierBranch val="init"/>
        </dgm:presLayoutVars>
      </dgm:prSet>
      <dgm:spPr/>
    </dgm:pt>
    <dgm:pt modelId="{3A22B04F-6D5C-4621-843A-2B53F40E7731}" type="pres">
      <dgm:prSet presAssocID="{23B04188-5B67-4BB9-8A60-CDD9E9D7D705}" presName="rootComposite" presStyleCnt="0"/>
      <dgm:spPr/>
    </dgm:pt>
    <dgm:pt modelId="{6D8DEE5E-8A63-465B-8AEF-A9B8FF822D7C}" type="pres">
      <dgm:prSet presAssocID="{23B04188-5B67-4BB9-8A60-CDD9E9D7D705}" presName="rootText" presStyleLbl="node4" presStyleIdx="10" presStyleCnt="28">
        <dgm:presLayoutVars>
          <dgm:chPref val="3"/>
        </dgm:presLayoutVars>
      </dgm:prSet>
      <dgm:spPr/>
    </dgm:pt>
    <dgm:pt modelId="{073C35A3-6AF1-47F9-A33E-FF4DA2A58DA6}" type="pres">
      <dgm:prSet presAssocID="{23B04188-5B67-4BB9-8A60-CDD9E9D7D705}" presName="rootConnector" presStyleLbl="node4" presStyleIdx="10" presStyleCnt="28"/>
      <dgm:spPr/>
    </dgm:pt>
    <dgm:pt modelId="{4B4ADC3A-F898-4546-8B17-85B50D7B5BAB}" type="pres">
      <dgm:prSet presAssocID="{23B04188-5B67-4BB9-8A60-CDD9E9D7D705}" presName="hierChild4" presStyleCnt="0"/>
      <dgm:spPr/>
    </dgm:pt>
    <dgm:pt modelId="{74702A2A-7BE9-4736-BC9C-AECF2CF9699D}" type="pres">
      <dgm:prSet presAssocID="{92CA00B5-54BE-4085-A6B9-413D76F5AEB5}" presName="Name37" presStyleLbl="parChTrans1D4" presStyleIdx="11" presStyleCnt="28"/>
      <dgm:spPr/>
    </dgm:pt>
    <dgm:pt modelId="{200BB01A-099E-4F0F-BA4A-CBAC8905BAC7}" type="pres">
      <dgm:prSet presAssocID="{DEBEE854-2033-4F0A-9167-F6C4D529E60D}" presName="hierRoot2" presStyleCnt="0">
        <dgm:presLayoutVars>
          <dgm:hierBranch val="init"/>
        </dgm:presLayoutVars>
      </dgm:prSet>
      <dgm:spPr/>
    </dgm:pt>
    <dgm:pt modelId="{864DF427-A5C2-4D25-BC31-5A49B2B8D49F}" type="pres">
      <dgm:prSet presAssocID="{DEBEE854-2033-4F0A-9167-F6C4D529E60D}" presName="rootComposite" presStyleCnt="0"/>
      <dgm:spPr/>
    </dgm:pt>
    <dgm:pt modelId="{83248068-1C0A-4C06-AE17-114B10D074E6}" type="pres">
      <dgm:prSet presAssocID="{DEBEE854-2033-4F0A-9167-F6C4D529E60D}" presName="rootText" presStyleLbl="node4" presStyleIdx="11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88B8C2-9904-47D0-8D9C-BC049B1F2370}" type="pres">
      <dgm:prSet presAssocID="{DEBEE854-2033-4F0A-9167-F6C4D529E60D}" presName="rootConnector" presStyleLbl="node4" presStyleIdx="11" presStyleCnt="28"/>
      <dgm:spPr/>
    </dgm:pt>
    <dgm:pt modelId="{AB9FFD46-AF83-4CBE-A336-B814C640E669}" type="pres">
      <dgm:prSet presAssocID="{DEBEE854-2033-4F0A-9167-F6C4D529E60D}" presName="hierChild4" presStyleCnt="0"/>
      <dgm:spPr/>
    </dgm:pt>
    <dgm:pt modelId="{8C4E5D43-685C-49A4-BB6F-FB430C45FC32}" type="pres">
      <dgm:prSet presAssocID="{DEBEE854-2033-4F0A-9167-F6C4D529E60D}" presName="hierChild5" presStyleCnt="0"/>
      <dgm:spPr/>
    </dgm:pt>
    <dgm:pt modelId="{3E48C894-2E03-44B1-8222-454BD2150656}" type="pres">
      <dgm:prSet presAssocID="{181DB21A-3A63-456B-B30D-0DB82072FD79}" presName="Name37" presStyleLbl="parChTrans1D4" presStyleIdx="12" presStyleCnt="28"/>
      <dgm:spPr/>
    </dgm:pt>
    <dgm:pt modelId="{42B159A7-3525-499D-B306-B201EF23770A}" type="pres">
      <dgm:prSet presAssocID="{340A3955-AE07-44F2-89BE-0679CF9D78BE}" presName="hierRoot2" presStyleCnt="0">
        <dgm:presLayoutVars>
          <dgm:hierBranch val="init"/>
        </dgm:presLayoutVars>
      </dgm:prSet>
      <dgm:spPr/>
    </dgm:pt>
    <dgm:pt modelId="{33CD47A7-6A08-49A9-9F40-29D384E136CE}" type="pres">
      <dgm:prSet presAssocID="{340A3955-AE07-44F2-89BE-0679CF9D78BE}" presName="rootComposite" presStyleCnt="0"/>
      <dgm:spPr/>
    </dgm:pt>
    <dgm:pt modelId="{D1035C26-378C-4E10-BBD3-1B728142FD03}" type="pres">
      <dgm:prSet presAssocID="{340A3955-AE07-44F2-89BE-0679CF9D78BE}" presName="rootText" presStyleLbl="node4" presStyleIdx="12" presStyleCnt="28">
        <dgm:presLayoutVars>
          <dgm:chPref val="3"/>
        </dgm:presLayoutVars>
      </dgm:prSet>
      <dgm:spPr/>
    </dgm:pt>
    <dgm:pt modelId="{60EE18B9-521E-42FC-813D-0323B033C353}" type="pres">
      <dgm:prSet presAssocID="{340A3955-AE07-44F2-89BE-0679CF9D78BE}" presName="rootConnector" presStyleLbl="node4" presStyleIdx="12" presStyleCnt="28"/>
      <dgm:spPr/>
    </dgm:pt>
    <dgm:pt modelId="{1B34F1A1-ECDD-4A89-AE86-2E55FD6F686E}" type="pres">
      <dgm:prSet presAssocID="{340A3955-AE07-44F2-89BE-0679CF9D78BE}" presName="hierChild4" presStyleCnt="0"/>
      <dgm:spPr/>
    </dgm:pt>
    <dgm:pt modelId="{734FB8FC-5ED2-4346-A7A4-868A86E1D93C}" type="pres">
      <dgm:prSet presAssocID="{340A3955-AE07-44F2-89BE-0679CF9D78BE}" presName="hierChild5" presStyleCnt="0"/>
      <dgm:spPr/>
    </dgm:pt>
    <dgm:pt modelId="{704FC685-CA24-4872-8792-900D98925C71}" type="pres">
      <dgm:prSet presAssocID="{23B04188-5B67-4BB9-8A60-CDD9E9D7D705}" presName="hierChild5" presStyleCnt="0"/>
      <dgm:spPr/>
    </dgm:pt>
    <dgm:pt modelId="{B1242BE4-3800-4EB5-8C78-156E6CB1BF1D}" type="pres">
      <dgm:prSet presAssocID="{1FCAA312-BC87-4D1B-8B22-A91D2B7CC7F0}" presName="Name37" presStyleLbl="parChTrans1D4" presStyleIdx="13" presStyleCnt="28"/>
      <dgm:spPr/>
    </dgm:pt>
    <dgm:pt modelId="{F1CCD107-8B26-4F4F-993D-D4201359E7DC}" type="pres">
      <dgm:prSet presAssocID="{181020BB-05F4-4525-908B-D1B14E657C73}" presName="hierRoot2" presStyleCnt="0">
        <dgm:presLayoutVars>
          <dgm:hierBranch val="init"/>
        </dgm:presLayoutVars>
      </dgm:prSet>
      <dgm:spPr/>
    </dgm:pt>
    <dgm:pt modelId="{0CEF0857-42D0-42C7-B0F9-43EEF0A20379}" type="pres">
      <dgm:prSet presAssocID="{181020BB-05F4-4525-908B-D1B14E657C73}" presName="rootComposite" presStyleCnt="0"/>
      <dgm:spPr/>
    </dgm:pt>
    <dgm:pt modelId="{3AEE8146-DD4C-4481-94D2-D31AA87ECCB1}" type="pres">
      <dgm:prSet presAssocID="{181020BB-05F4-4525-908B-D1B14E657C73}" presName="rootText" presStyleLbl="node4" presStyleIdx="13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3AA22A-0402-4E10-AC4E-413E826EC9B6}" type="pres">
      <dgm:prSet presAssocID="{181020BB-05F4-4525-908B-D1B14E657C73}" presName="rootConnector" presStyleLbl="node4" presStyleIdx="13" presStyleCnt="28"/>
      <dgm:spPr/>
    </dgm:pt>
    <dgm:pt modelId="{CFAC16ED-8BCB-40FA-A64C-FED98642E89F}" type="pres">
      <dgm:prSet presAssocID="{181020BB-05F4-4525-908B-D1B14E657C73}" presName="hierChild4" presStyleCnt="0"/>
      <dgm:spPr/>
    </dgm:pt>
    <dgm:pt modelId="{021087E8-2077-4153-8890-41CD5219AC38}" type="pres">
      <dgm:prSet presAssocID="{181020BB-05F4-4525-908B-D1B14E657C73}" presName="hierChild5" presStyleCnt="0"/>
      <dgm:spPr/>
    </dgm:pt>
    <dgm:pt modelId="{17722649-679A-4023-A053-42BC4466DBEE}" type="pres">
      <dgm:prSet presAssocID="{2727E88E-744E-4201-AD9F-B6E177540074}" presName="hierChild5" presStyleCnt="0"/>
      <dgm:spPr/>
    </dgm:pt>
    <dgm:pt modelId="{D072457E-ACEA-462C-8B13-844A06E4E328}" type="pres">
      <dgm:prSet presAssocID="{EBCC300B-8B89-463A-BE1B-EBC57A2E7D07}" presName="Name37" presStyleLbl="parChTrans1D3" presStyleIdx="4" presStyleCnt="5"/>
      <dgm:spPr/>
    </dgm:pt>
    <dgm:pt modelId="{DEFD65DA-BE55-4116-BADE-2500E5570CEC}" type="pres">
      <dgm:prSet presAssocID="{016CCFD7-EE1D-4653-8070-FE44E4A75357}" presName="hierRoot2" presStyleCnt="0">
        <dgm:presLayoutVars>
          <dgm:hierBranch val="init"/>
        </dgm:presLayoutVars>
      </dgm:prSet>
      <dgm:spPr/>
    </dgm:pt>
    <dgm:pt modelId="{7280AF07-1F62-4ED8-82CA-17643FE677DE}" type="pres">
      <dgm:prSet presAssocID="{016CCFD7-EE1D-4653-8070-FE44E4A75357}" presName="rootComposite" presStyleCnt="0"/>
      <dgm:spPr/>
    </dgm:pt>
    <dgm:pt modelId="{22FCF299-3B58-455F-822E-57BB44C4A4D0}" type="pres">
      <dgm:prSet presAssocID="{016CCFD7-EE1D-4653-8070-FE44E4A75357}" presName="rootText" presStyleLbl="node3" presStyleIdx="4" presStyleCnt="5">
        <dgm:presLayoutVars>
          <dgm:chPref val="3"/>
        </dgm:presLayoutVars>
      </dgm:prSet>
      <dgm:spPr/>
    </dgm:pt>
    <dgm:pt modelId="{E165DB45-30EF-446E-B19A-89042D141E9D}" type="pres">
      <dgm:prSet presAssocID="{016CCFD7-EE1D-4653-8070-FE44E4A75357}" presName="rootConnector" presStyleLbl="node3" presStyleIdx="4" presStyleCnt="5"/>
      <dgm:spPr/>
    </dgm:pt>
    <dgm:pt modelId="{E12010BE-AA71-468C-86C8-E4AD27E4D176}" type="pres">
      <dgm:prSet presAssocID="{016CCFD7-EE1D-4653-8070-FE44E4A75357}" presName="hierChild4" presStyleCnt="0"/>
      <dgm:spPr/>
    </dgm:pt>
    <dgm:pt modelId="{82DBB071-79A2-4DFD-91F1-59814E87BC4E}" type="pres">
      <dgm:prSet presAssocID="{E0C30AB5-085E-404F-93DE-5B75ABA7AA23}" presName="Name37" presStyleLbl="parChTrans1D4" presStyleIdx="14" presStyleCnt="28"/>
      <dgm:spPr/>
    </dgm:pt>
    <dgm:pt modelId="{BF6B1A70-8737-43E9-BA96-5673CDADD64B}" type="pres">
      <dgm:prSet presAssocID="{271EF062-6193-480E-9133-608F1C97F672}" presName="hierRoot2" presStyleCnt="0">
        <dgm:presLayoutVars>
          <dgm:hierBranch val="init"/>
        </dgm:presLayoutVars>
      </dgm:prSet>
      <dgm:spPr/>
    </dgm:pt>
    <dgm:pt modelId="{3B71CDF7-52E9-44B4-A0A1-5707E4912225}" type="pres">
      <dgm:prSet presAssocID="{271EF062-6193-480E-9133-608F1C97F672}" presName="rootComposite" presStyleCnt="0"/>
      <dgm:spPr/>
    </dgm:pt>
    <dgm:pt modelId="{6A63B79E-D19D-4787-B6F4-48F0CA416A4A}" type="pres">
      <dgm:prSet presAssocID="{271EF062-6193-480E-9133-608F1C97F672}" presName="rootText" presStyleLbl="node4" presStyleIdx="14" presStyleCnt="28">
        <dgm:presLayoutVars>
          <dgm:chPref val="3"/>
        </dgm:presLayoutVars>
      </dgm:prSet>
      <dgm:spPr/>
    </dgm:pt>
    <dgm:pt modelId="{9872CE8E-FC64-416B-8628-6F7802804738}" type="pres">
      <dgm:prSet presAssocID="{271EF062-6193-480E-9133-608F1C97F672}" presName="rootConnector" presStyleLbl="node4" presStyleIdx="14" presStyleCnt="28"/>
      <dgm:spPr/>
    </dgm:pt>
    <dgm:pt modelId="{80CD6A39-19E0-48D9-B67C-5D6C4F59485A}" type="pres">
      <dgm:prSet presAssocID="{271EF062-6193-480E-9133-608F1C97F672}" presName="hierChild4" presStyleCnt="0"/>
      <dgm:spPr/>
    </dgm:pt>
    <dgm:pt modelId="{9894ACDF-00FC-4982-92A1-2908758D17C4}" type="pres">
      <dgm:prSet presAssocID="{271EF062-6193-480E-9133-608F1C97F672}" presName="hierChild5" presStyleCnt="0"/>
      <dgm:spPr/>
    </dgm:pt>
    <dgm:pt modelId="{816B92A9-5A12-4648-95E1-702CF9C33AE2}" type="pres">
      <dgm:prSet presAssocID="{C496B86C-CB2F-44BE-8907-2738B746B183}" presName="Name37" presStyleLbl="parChTrans1D4" presStyleIdx="15" presStyleCnt="28"/>
      <dgm:spPr/>
    </dgm:pt>
    <dgm:pt modelId="{4BECEE46-6C44-4020-81AF-0855B40FB38F}" type="pres">
      <dgm:prSet presAssocID="{4E47AF21-4D04-4EC2-8510-9D9E72D30281}" presName="hierRoot2" presStyleCnt="0">
        <dgm:presLayoutVars>
          <dgm:hierBranch val="init"/>
        </dgm:presLayoutVars>
      </dgm:prSet>
      <dgm:spPr/>
    </dgm:pt>
    <dgm:pt modelId="{071CC32A-A99B-4521-BBB6-09EAF6E05C4F}" type="pres">
      <dgm:prSet presAssocID="{4E47AF21-4D04-4EC2-8510-9D9E72D30281}" presName="rootComposite" presStyleCnt="0"/>
      <dgm:spPr/>
    </dgm:pt>
    <dgm:pt modelId="{417F7B29-51CC-4DE9-BD07-6E4E731D1B9C}" type="pres">
      <dgm:prSet presAssocID="{4E47AF21-4D04-4EC2-8510-9D9E72D30281}" presName="rootText" presStyleLbl="node4" presStyleIdx="15" presStyleCnt="28">
        <dgm:presLayoutVars>
          <dgm:chPref val="3"/>
        </dgm:presLayoutVars>
      </dgm:prSet>
      <dgm:spPr/>
    </dgm:pt>
    <dgm:pt modelId="{5A945639-7299-4823-8207-10792C1C2D53}" type="pres">
      <dgm:prSet presAssocID="{4E47AF21-4D04-4EC2-8510-9D9E72D30281}" presName="rootConnector" presStyleLbl="node4" presStyleIdx="15" presStyleCnt="28"/>
      <dgm:spPr/>
    </dgm:pt>
    <dgm:pt modelId="{8A77BDCC-A900-4B78-AE7C-9FD0FAEF54D4}" type="pres">
      <dgm:prSet presAssocID="{4E47AF21-4D04-4EC2-8510-9D9E72D30281}" presName="hierChild4" presStyleCnt="0"/>
      <dgm:spPr/>
    </dgm:pt>
    <dgm:pt modelId="{674C4D9B-D990-40CB-ABE2-6614C329D221}" type="pres">
      <dgm:prSet presAssocID="{0055C9ED-953D-433A-979F-61A24DC5288D}" presName="Name37" presStyleLbl="parChTrans1D4" presStyleIdx="16" presStyleCnt="28"/>
      <dgm:spPr/>
    </dgm:pt>
    <dgm:pt modelId="{B5D91F7F-810F-4EC9-89F6-F49554BF8793}" type="pres">
      <dgm:prSet presAssocID="{9B3DFB51-4F40-4C99-922E-67872A0FB1BB}" presName="hierRoot2" presStyleCnt="0">
        <dgm:presLayoutVars>
          <dgm:hierBranch val="init"/>
        </dgm:presLayoutVars>
      </dgm:prSet>
      <dgm:spPr/>
    </dgm:pt>
    <dgm:pt modelId="{A4A7E597-3C1C-42E1-AD65-7EFC437A7139}" type="pres">
      <dgm:prSet presAssocID="{9B3DFB51-4F40-4C99-922E-67872A0FB1BB}" presName="rootComposite" presStyleCnt="0"/>
      <dgm:spPr/>
    </dgm:pt>
    <dgm:pt modelId="{7506C7CD-4834-4CC8-969A-807D09D4DC5E}" type="pres">
      <dgm:prSet presAssocID="{9B3DFB51-4F40-4C99-922E-67872A0FB1BB}" presName="rootText" presStyleLbl="node4" presStyleIdx="16" presStyleCnt="28">
        <dgm:presLayoutVars>
          <dgm:chPref val="3"/>
        </dgm:presLayoutVars>
      </dgm:prSet>
      <dgm:spPr/>
    </dgm:pt>
    <dgm:pt modelId="{80CADB55-56EE-489E-91F7-B1BDDEDAAFFA}" type="pres">
      <dgm:prSet presAssocID="{9B3DFB51-4F40-4C99-922E-67872A0FB1BB}" presName="rootConnector" presStyleLbl="node4" presStyleIdx="16" presStyleCnt="28"/>
      <dgm:spPr/>
    </dgm:pt>
    <dgm:pt modelId="{87057B55-ACF1-4E53-A99D-BB09EAB51A27}" type="pres">
      <dgm:prSet presAssocID="{9B3DFB51-4F40-4C99-922E-67872A0FB1BB}" presName="hierChild4" presStyleCnt="0"/>
      <dgm:spPr/>
    </dgm:pt>
    <dgm:pt modelId="{D1E4E84F-00FA-4393-9558-C2E0C838FB40}" type="pres">
      <dgm:prSet presAssocID="{9B3DFB51-4F40-4C99-922E-67872A0FB1BB}" presName="hierChild5" presStyleCnt="0"/>
      <dgm:spPr/>
    </dgm:pt>
    <dgm:pt modelId="{4A3F90F7-C28F-4356-92CE-B1AC923D957C}" type="pres">
      <dgm:prSet presAssocID="{474C0BE3-B46C-4D0B-B48E-5C26DCF42C05}" presName="Name37" presStyleLbl="parChTrans1D4" presStyleIdx="17" presStyleCnt="28"/>
      <dgm:spPr/>
    </dgm:pt>
    <dgm:pt modelId="{C165A721-A907-4B18-9201-C119E540662D}" type="pres">
      <dgm:prSet presAssocID="{68081D6E-116A-4DC4-AABD-7FB74799BE7C}" presName="hierRoot2" presStyleCnt="0">
        <dgm:presLayoutVars>
          <dgm:hierBranch val="init"/>
        </dgm:presLayoutVars>
      </dgm:prSet>
      <dgm:spPr/>
    </dgm:pt>
    <dgm:pt modelId="{A4FA6DCD-B277-4A0D-922F-A2D555B4032A}" type="pres">
      <dgm:prSet presAssocID="{68081D6E-116A-4DC4-AABD-7FB74799BE7C}" presName="rootComposite" presStyleCnt="0"/>
      <dgm:spPr/>
    </dgm:pt>
    <dgm:pt modelId="{B7688A29-8674-48F3-8759-BBE0DE924C56}" type="pres">
      <dgm:prSet presAssocID="{68081D6E-116A-4DC4-AABD-7FB74799BE7C}" presName="rootText" presStyleLbl="node4" presStyleIdx="17" presStyleCnt="28">
        <dgm:presLayoutVars>
          <dgm:chPref val="3"/>
        </dgm:presLayoutVars>
      </dgm:prSet>
      <dgm:spPr/>
    </dgm:pt>
    <dgm:pt modelId="{C1DC0D56-D9AF-4696-853D-8E5D96C1CCD6}" type="pres">
      <dgm:prSet presAssocID="{68081D6E-116A-4DC4-AABD-7FB74799BE7C}" presName="rootConnector" presStyleLbl="node4" presStyleIdx="17" presStyleCnt="28"/>
      <dgm:spPr/>
    </dgm:pt>
    <dgm:pt modelId="{747B6D3B-F1A9-433B-BB55-F5D0E030602D}" type="pres">
      <dgm:prSet presAssocID="{68081D6E-116A-4DC4-AABD-7FB74799BE7C}" presName="hierChild4" presStyleCnt="0"/>
      <dgm:spPr/>
    </dgm:pt>
    <dgm:pt modelId="{91BB56D3-8822-4A82-B913-6C2D96CA048C}" type="pres">
      <dgm:prSet presAssocID="{9CA42190-7F04-4F58-8AF1-706BAD190A16}" presName="Name37" presStyleLbl="parChTrans1D4" presStyleIdx="18" presStyleCnt="28"/>
      <dgm:spPr/>
    </dgm:pt>
    <dgm:pt modelId="{1C23D894-7147-4E0F-8C39-686F9E4E985A}" type="pres">
      <dgm:prSet presAssocID="{9782AB34-75E5-4DAD-B0DF-7442009D0A30}" presName="hierRoot2" presStyleCnt="0">
        <dgm:presLayoutVars>
          <dgm:hierBranch val="init"/>
        </dgm:presLayoutVars>
      </dgm:prSet>
      <dgm:spPr/>
    </dgm:pt>
    <dgm:pt modelId="{9821EB64-5A7E-4F11-81BD-AAACB26F1FF3}" type="pres">
      <dgm:prSet presAssocID="{9782AB34-75E5-4DAD-B0DF-7442009D0A30}" presName="rootComposite" presStyleCnt="0"/>
      <dgm:spPr/>
    </dgm:pt>
    <dgm:pt modelId="{259D0CCF-1C20-46B5-89F7-A7A481536E7D}" type="pres">
      <dgm:prSet presAssocID="{9782AB34-75E5-4DAD-B0DF-7442009D0A30}" presName="rootText" presStyleLbl="node4" presStyleIdx="18" presStyleCnt="28">
        <dgm:presLayoutVars>
          <dgm:chPref val="3"/>
        </dgm:presLayoutVars>
      </dgm:prSet>
      <dgm:spPr/>
    </dgm:pt>
    <dgm:pt modelId="{7F5BCF9F-2F90-482B-B3E9-E7B54B53C999}" type="pres">
      <dgm:prSet presAssocID="{9782AB34-75E5-4DAD-B0DF-7442009D0A30}" presName="rootConnector" presStyleLbl="node4" presStyleIdx="18" presStyleCnt="28"/>
      <dgm:spPr/>
    </dgm:pt>
    <dgm:pt modelId="{5F1EEB5B-5159-41E7-8D03-90F9947BF94D}" type="pres">
      <dgm:prSet presAssocID="{9782AB34-75E5-4DAD-B0DF-7442009D0A30}" presName="hierChild4" presStyleCnt="0"/>
      <dgm:spPr/>
    </dgm:pt>
    <dgm:pt modelId="{BDABBCA6-B8ED-4D73-8B11-5DF68DEE8102}" type="pres">
      <dgm:prSet presAssocID="{356B4961-C1AC-4701-9D80-187415252939}" presName="Name37" presStyleLbl="parChTrans1D4" presStyleIdx="19" presStyleCnt="28"/>
      <dgm:spPr/>
    </dgm:pt>
    <dgm:pt modelId="{146A620F-AC8E-47FB-A97E-14DA33184DB9}" type="pres">
      <dgm:prSet presAssocID="{050179E8-5116-4333-8E15-67A1A02BEE65}" presName="hierRoot2" presStyleCnt="0">
        <dgm:presLayoutVars>
          <dgm:hierBranch val="init"/>
        </dgm:presLayoutVars>
      </dgm:prSet>
      <dgm:spPr/>
    </dgm:pt>
    <dgm:pt modelId="{E7A70EB7-BE8C-4345-842A-83FB0CF9AEC3}" type="pres">
      <dgm:prSet presAssocID="{050179E8-5116-4333-8E15-67A1A02BEE65}" presName="rootComposite" presStyleCnt="0"/>
      <dgm:spPr/>
    </dgm:pt>
    <dgm:pt modelId="{285E0AE8-2DD2-44FE-8848-E18CEC235E4D}" type="pres">
      <dgm:prSet presAssocID="{050179E8-5116-4333-8E15-67A1A02BEE65}" presName="rootText" presStyleLbl="node4" presStyleIdx="19" presStyleCnt="28">
        <dgm:presLayoutVars>
          <dgm:chPref val="3"/>
        </dgm:presLayoutVars>
      </dgm:prSet>
      <dgm:spPr/>
    </dgm:pt>
    <dgm:pt modelId="{149174BD-0DD1-4853-8D11-D3FCF145DCE6}" type="pres">
      <dgm:prSet presAssocID="{050179E8-5116-4333-8E15-67A1A02BEE65}" presName="rootConnector" presStyleLbl="node4" presStyleIdx="19" presStyleCnt="28"/>
      <dgm:spPr/>
    </dgm:pt>
    <dgm:pt modelId="{BBF07E14-C05D-4CD5-B1E0-909479016A3D}" type="pres">
      <dgm:prSet presAssocID="{050179E8-5116-4333-8E15-67A1A02BEE65}" presName="hierChild4" presStyleCnt="0"/>
      <dgm:spPr/>
    </dgm:pt>
    <dgm:pt modelId="{3E157573-D059-4207-B0CC-740DB8946045}" type="pres">
      <dgm:prSet presAssocID="{050179E8-5116-4333-8E15-67A1A02BEE65}" presName="hierChild5" presStyleCnt="0"/>
      <dgm:spPr/>
    </dgm:pt>
    <dgm:pt modelId="{A53C5B8E-7D22-4C1C-817F-74CC63C13DFF}" type="pres">
      <dgm:prSet presAssocID="{2896A8A0-456F-4AD4-B642-34BB5E63603E}" presName="Name37" presStyleLbl="parChTrans1D4" presStyleIdx="20" presStyleCnt="28"/>
      <dgm:spPr/>
    </dgm:pt>
    <dgm:pt modelId="{9A67396C-E703-415D-A912-B40FF4F87799}" type="pres">
      <dgm:prSet presAssocID="{1F18D17D-60D9-4DE2-BBB6-03613B3E9956}" presName="hierRoot2" presStyleCnt="0">
        <dgm:presLayoutVars>
          <dgm:hierBranch val="init"/>
        </dgm:presLayoutVars>
      </dgm:prSet>
      <dgm:spPr/>
    </dgm:pt>
    <dgm:pt modelId="{8C0C5EAF-3CDF-44E4-8DFC-7B780B969190}" type="pres">
      <dgm:prSet presAssocID="{1F18D17D-60D9-4DE2-BBB6-03613B3E9956}" presName="rootComposite" presStyleCnt="0"/>
      <dgm:spPr/>
    </dgm:pt>
    <dgm:pt modelId="{F638CD4D-A1B4-40CE-8611-015F031A2FAC}" type="pres">
      <dgm:prSet presAssocID="{1F18D17D-60D9-4DE2-BBB6-03613B3E9956}" presName="rootText" presStyleLbl="node4" presStyleIdx="20" presStyleCnt="28">
        <dgm:presLayoutVars>
          <dgm:chPref val="3"/>
        </dgm:presLayoutVars>
      </dgm:prSet>
      <dgm:spPr/>
    </dgm:pt>
    <dgm:pt modelId="{245BA5E4-FE0C-41F7-85B5-9036ACB75F85}" type="pres">
      <dgm:prSet presAssocID="{1F18D17D-60D9-4DE2-BBB6-03613B3E9956}" presName="rootConnector" presStyleLbl="node4" presStyleIdx="20" presStyleCnt="28"/>
      <dgm:spPr/>
    </dgm:pt>
    <dgm:pt modelId="{4C30B763-E994-4587-9FF1-E8F05583BC92}" type="pres">
      <dgm:prSet presAssocID="{1F18D17D-60D9-4DE2-BBB6-03613B3E9956}" presName="hierChild4" presStyleCnt="0"/>
      <dgm:spPr/>
    </dgm:pt>
    <dgm:pt modelId="{4AC06568-E201-4C60-9165-A70BD4047B12}" type="pres">
      <dgm:prSet presAssocID="{1F18D17D-60D9-4DE2-BBB6-03613B3E9956}" presName="hierChild5" presStyleCnt="0"/>
      <dgm:spPr/>
    </dgm:pt>
    <dgm:pt modelId="{44282CDD-6D02-47B5-B763-4E9AC025DF7D}" type="pres">
      <dgm:prSet presAssocID="{88E5C0D4-DC0E-4794-BD4D-C53495160752}" presName="Name37" presStyleLbl="parChTrans1D4" presStyleIdx="21" presStyleCnt="28"/>
      <dgm:spPr/>
    </dgm:pt>
    <dgm:pt modelId="{7F5F99A4-4A9B-4A96-934F-5E08FDEE98A5}" type="pres">
      <dgm:prSet presAssocID="{73A3414D-1E2D-4D1C-BCF8-30ED36519BA9}" presName="hierRoot2" presStyleCnt="0">
        <dgm:presLayoutVars>
          <dgm:hierBranch val="init"/>
        </dgm:presLayoutVars>
      </dgm:prSet>
      <dgm:spPr/>
    </dgm:pt>
    <dgm:pt modelId="{159B3793-0DD4-44B4-A3AA-4931DF677B03}" type="pres">
      <dgm:prSet presAssocID="{73A3414D-1E2D-4D1C-BCF8-30ED36519BA9}" presName="rootComposite" presStyleCnt="0"/>
      <dgm:spPr/>
    </dgm:pt>
    <dgm:pt modelId="{8D108A4C-066E-427E-B3CA-AF07A78D825F}" type="pres">
      <dgm:prSet presAssocID="{73A3414D-1E2D-4D1C-BCF8-30ED36519BA9}" presName="rootText" presStyleLbl="node4" presStyleIdx="21" presStyleCnt="28">
        <dgm:presLayoutVars>
          <dgm:chPref val="3"/>
        </dgm:presLayoutVars>
      </dgm:prSet>
      <dgm:spPr/>
    </dgm:pt>
    <dgm:pt modelId="{43591571-4456-4C7B-9DCA-84C94F06ABBA}" type="pres">
      <dgm:prSet presAssocID="{73A3414D-1E2D-4D1C-BCF8-30ED36519BA9}" presName="rootConnector" presStyleLbl="node4" presStyleIdx="21" presStyleCnt="28"/>
      <dgm:spPr/>
    </dgm:pt>
    <dgm:pt modelId="{0BB0A3A0-AF00-4657-8D1C-4D467F989682}" type="pres">
      <dgm:prSet presAssocID="{73A3414D-1E2D-4D1C-BCF8-30ED36519BA9}" presName="hierChild4" presStyleCnt="0"/>
      <dgm:spPr/>
    </dgm:pt>
    <dgm:pt modelId="{C8B8C53E-714A-4BF2-8562-075DE8169B8F}" type="pres">
      <dgm:prSet presAssocID="{73A3414D-1E2D-4D1C-BCF8-30ED36519BA9}" presName="hierChild5" presStyleCnt="0"/>
      <dgm:spPr/>
    </dgm:pt>
    <dgm:pt modelId="{A344F3FE-0ED6-48D5-BD3B-1E4778CB22EA}" type="pres">
      <dgm:prSet presAssocID="{9782AB34-75E5-4DAD-B0DF-7442009D0A30}" presName="hierChild5" presStyleCnt="0"/>
      <dgm:spPr/>
    </dgm:pt>
    <dgm:pt modelId="{160F0B1D-48B2-4146-9E10-E09D1C379049}" type="pres">
      <dgm:prSet presAssocID="{05FD8816-D790-42DE-9378-4FB60E831768}" presName="Name37" presStyleLbl="parChTrans1D4" presStyleIdx="22" presStyleCnt="28"/>
      <dgm:spPr/>
    </dgm:pt>
    <dgm:pt modelId="{F594B3BB-899A-467E-860E-D1D5A23BF878}" type="pres">
      <dgm:prSet presAssocID="{3EF700D5-25E4-44CE-80D3-4711AE5F4DC4}" presName="hierRoot2" presStyleCnt="0">
        <dgm:presLayoutVars>
          <dgm:hierBranch val="init"/>
        </dgm:presLayoutVars>
      </dgm:prSet>
      <dgm:spPr/>
    </dgm:pt>
    <dgm:pt modelId="{064B0BE1-C25D-419B-879F-66F7DAC52F77}" type="pres">
      <dgm:prSet presAssocID="{3EF700D5-25E4-44CE-80D3-4711AE5F4DC4}" presName="rootComposite" presStyleCnt="0"/>
      <dgm:spPr/>
    </dgm:pt>
    <dgm:pt modelId="{C18EC3DF-B33C-4C3A-BD46-0F9D9605F13F}" type="pres">
      <dgm:prSet presAssocID="{3EF700D5-25E4-44CE-80D3-4711AE5F4DC4}" presName="rootText" presStyleLbl="node4" presStyleIdx="22" presStyleCnt="28">
        <dgm:presLayoutVars>
          <dgm:chPref val="3"/>
        </dgm:presLayoutVars>
      </dgm:prSet>
      <dgm:spPr/>
    </dgm:pt>
    <dgm:pt modelId="{9B0B83F4-07BA-405D-92B7-3302DDCED692}" type="pres">
      <dgm:prSet presAssocID="{3EF700D5-25E4-44CE-80D3-4711AE5F4DC4}" presName="rootConnector" presStyleLbl="node4" presStyleIdx="22" presStyleCnt="28"/>
      <dgm:spPr/>
    </dgm:pt>
    <dgm:pt modelId="{C746A11C-1867-4FCA-A4AE-F81E0ED10C6B}" type="pres">
      <dgm:prSet presAssocID="{3EF700D5-25E4-44CE-80D3-4711AE5F4DC4}" presName="hierChild4" presStyleCnt="0"/>
      <dgm:spPr/>
    </dgm:pt>
    <dgm:pt modelId="{304C4138-C812-43B8-93C9-3A5BD43C63FB}" type="pres">
      <dgm:prSet presAssocID="{1CA8724C-7011-43FD-85FD-66D8BA8E075A}" presName="Name37" presStyleLbl="parChTrans1D4" presStyleIdx="23" presStyleCnt="28"/>
      <dgm:spPr/>
    </dgm:pt>
    <dgm:pt modelId="{61C18E75-6582-47E5-A5BF-83765C805788}" type="pres">
      <dgm:prSet presAssocID="{D9542883-6D50-4310-A798-EE96ECD1D170}" presName="hierRoot2" presStyleCnt="0">
        <dgm:presLayoutVars>
          <dgm:hierBranch val="init"/>
        </dgm:presLayoutVars>
      </dgm:prSet>
      <dgm:spPr/>
    </dgm:pt>
    <dgm:pt modelId="{A5770AA7-8708-462C-AF15-4900E874F744}" type="pres">
      <dgm:prSet presAssocID="{D9542883-6D50-4310-A798-EE96ECD1D170}" presName="rootComposite" presStyleCnt="0"/>
      <dgm:spPr/>
    </dgm:pt>
    <dgm:pt modelId="{67F975D4-AA3C-47D6-81C2-998B5DEAC060}" type="pres">
      <dgm:prSet presAssocID="{D9542883-6D50-4310-A798-EE96ECD1D170}" presName="rootText" presStyleLbl="node4" presStyleIdx="23" presStyleCnt="28">
        <dgm:presLayoutVars>
          <dgm:chPref val="3"/>
        </dgm:presLayoutVars>
      </dgm:prSet>
      <dgm:spPr/>
    </dgm:pt>
    <dgm:pt modelId="{A423ABAD-750A-4BE8-99C0-257E5E19B5FA}" type="pres">
      <dgm:prSet presAssocID="{D9542883-6D50-4310-A798-EE96ECD1D170}" presName="rootConnector" presStyleLbl="node4" presStyleIdx="23" presStyleCnt="28"/>
      <dgm:spPr/>
    </dgm:pt>
    <dgm:pt modelId="{450E5D40-CC16-4ABA-A5DE-7750A490CA01}" type="pres">
      <dgm:prSet presAssocID="{D9542883-6D50-4310-A798-EE96ECD1D170}" presName="hierChild4" presStyleCnt="0"/>
      <dgm:spPr/>
    </dgm:pt>
    <dgm:pt modelId="{7B139CDF-A473-4B09-83C3-D835287875E3}" type="pres">
      <dgm:prSet presAssocID="{D9542883-6D50-4310-A798-EE96ECD1D170}" presName="hierChild5" presStyleCnt="0"/>
      <dgm:spPr/>
    </dgm:pt>
    <dgm:pt modelId="{E5507346-2CEE-4063-8854-A7FDBF09A20C}" type="pres">
      <dgm:prSet presAssocID="{EA634B58-FC76-4C63-8B52-9C0D0EA2D728}" presName="Name37" presStyleLbl="parChTrans1D4" presStyleIdx="24" presStyleCnt="28"/>
      <dgm:spPr/>
    </dgm:pt>
    <dgm:pt modelId="{96E898C8-DE72-461A-AB70-D1B74F13D358}" type="pres">
      <dgm:prSet presAssocID="{5802BD5D-770E-4E8D-9998-4C9E9A022B7D}" presName="hierRoot2" presStyleCnt="0">
        <dgm:presLayoutVars>
          <dgm:hierBranch val="init"/>
        </dgm:presLayoutVars>
      </dgm:prSet>
      <dgm:spPr/>
    </dgm:pt>
    <dgm:pt modelId="{CDE149CD-F326-4495-85C6-A77FC85635A0}" type="pres">
      <dgm:prSet presAssocID="{5802BD5D-770E-4E8D-9998-4C9E9A022B7D}" presName="rootComposite" presStyleCnt="0"/>
      <dgm:spPr/>
    </dgm:pt>
    <dgm:pt modelId="{4A139205-E21F-458D-9769-3494B313EC78}" type="pres">
      <dgm:prSet presAssocID="{5802BD5D-770E-4E8D-9998-4C9E9A022B7D}" presName="rootText" presStyleLbl="node4" presStyleIdx="24" presStyleCnt="28">
        <dgm:presLayoutVars>
          <dgm:chPref val="3"/>
        </dgm:presLayoutVars>
      </dgm:prSet>
      <dgm:spPr/>
    </dgm:pt>
    <dgm:pt modelId="{8237AE89-71E8-4025-BFB3-6637196954A0}" type="pres">
      <dgm:prSet presAssocID="{5802BD5D-770E-4E8D-9998-4C9E9A022B7D}" presName="rootConnector" presStyleLbl="node4" presStyleIdx="24" presStyleCnt="28"/>
      <dgm:spPr/>
    </dgm:pt>
    <dgm:pt modelId="{46712C20-CA3B-4320-A141-E6D52553D844}" type="pres">
      <dgm:prSet presAssocID="{5802BD5D-770E-4E8D-9998-4C9E9A022B7D}" presName="hierChild4" presStyleCnt="0"/>
      <dgm:spPr/>
    </dgm:pt>
    <dgm:pt modelId="{934722A7-E029-40CF-A797-229469A46B33}" type="pres">
      <dgm:prSet presAssocID="{5802BD5D-770E-4E8D-9998-4C9E9A022B7D}" presName="hierChild5" presStyleCnt="0"/>
      <dgm:spPr/>
    </dgm:pt>
    <dgm:pt modelId="{5BB46FE6-009A-4A8C-9E45-84F43706246D}" type="pres">
      <dgm:prSet presAssocID="{DF682FBF-1F42-4642-A9BB-1C073A60DC82}" presName="Name37" presStyleLbl="parChTrans1D4" presStyleIdx="25" presStyleCnt="28"/>
      <dgm:spPr/>
    </dgm:pt>
    <dgm:pt modelId="{D041CA72-2364-4AA6-AE4F-D3A05980C058}" type="pres">
      <dgm:prSet presAssocID="{728D8AAE-C569-4DD1-8177-0025F7C97B80}" presName="hierRoot2" presStyleCnt="0">
        <dgm:presLayoutVars>
          <dgm:hierBranch val="init"/>
        </dgm:presLayoutVars>
      </dgm:prSet>
      <dgm:spPr/>
    </dgm:pt>
    <dgm:pt modelId="{BEE2E121-9DB7-4F70-B983-C8E267C0BCDF}" type="pres">
      <dgm:prSet presAssocID="{728D8AAE-C569-4DD1-8177-0025F7C97B80}" presName="rootComposite" presStyleCnt="0"/>
      <dgm:spPr/>
    </dgm:pt>
    <dgm:pt modelId="{20C50E57-09DA-420C-A4D5-5A20208A03DB}" type="pres">
      <dgm:prSet presAssocID="{728D8AAE-C569-4DD1-8177-0025F7C97B80}" presName="rootText" presStyleLbl="node4" presStyleIdx="25" presStyleCnt="28">
        <dgm:presLayoutVars>
          <dgm:chPref val="3"/>
        </dgm:presLayoutVars>
      </dgm:prSet>
      <dgm:spPr/>
    </dgm:pt>
    <dgm:pt modelId="{F84E6C0E-A3EB-4903-B5B5-33DE6578249E}" type="pres">
      <dgm:prSet presAssocID="{728D8AAE-C569-4DD1-8177-0025F7C97B80}" presName="rootConnector" presStyleLbl="node4" presStyleIdx="25" presStyleCnt="28"/>
      <dgm:spPr/>
    </dgm:pt>
    <dgm:pt modelId="{F79DC78B-7008-445B-89E4-98605A6B7CD3}" type="pres">
      <dgm:prSet presAssocID="{728D8AAE-C569-4DD1-8177-0025F7C97B80}" presName="hierChild4" presStyleCnt="0"/>
      <dgm:spPr/>
    </dgm:pt>
    <dgm:pt modelId="{384C2A47-08D1-4C71-B313-716FFA45B565}" type="pres">
      <dgm:prSet presAssocID="{728D8AAE-C569-4DD1-8177-0025F7C97B80}" presName="hierChild5" presStyleCnt="0"/>
      <dgm:spPr/>
    </dgm:pt>
    <dgm:pt modelId="{591AAF72-8934-4E61-85EB-C1C2F903D7D4}" type="pres">
      <dgm:prSet presAssocID="{3EF700D5-25E4-44CE-80D3-4711AE5F4DC4}" presName="hierChild5" presStyleCnt="0"/>
      <dgm:spPr/>
    </dgm:pt>
    <dgm:pt modelId="{17AA19E0-4914-40AA-BCEA-D576E889794D}" type="pres">
      <dgm:prSet presAssocID="{68081D6E-116A-4DC4-AABD-7FB74799BE7C}" presName="hierChild5" presStyleCnt="0"/>
      <dgm:spPr/>
    </dgm:pt>
    <dgm:pt modelId="{DC0A273E-8F24-479A-B894-7F968FE4A0D9}" type="pres">
      <dgm:prSet presAssocID="{4E47AF21-4D04-4EC2-8510-9D9E72D30281}" presName="hierChild5" presStyleCnt="0"/>
      <dgm:spPr/>
    </dgm:pt>
    <dgm:pt modelId="{2F68AD3A-BAA7-4D87-908E-0501491761BC}" type="pres">
      <dgm:prSet presAssocID="{2B1D28F4-E944-406A-93C5-38EC43029839}" presName="Name37" presStyleLbl="parChTrans1D4" presStyleIdx="26" presStyleCnt="28"/>
      <dgm:spPr/>
    </dgm:pt>
    <dgm:pt modelId="{E6CC2A43-FB16-411F-891A-147473E23C0A}" type="pres">
      <dgm:prSet presAssocID="{F36960F5-3AEE-415A-B940-D7FAC1ECD2F3}" presName="hierRoot2" presStyleCnt="0">
        <dgm:presLayoutVars>
          <dgm:hierBranch val="init"/>
        </dgm:presLayoutVars>
      </dgm:prSet>
      <dgm:spPr/>
    </dgm:pt>
    <dgm:pt modelId="{FC4BD9E4-A7D8-4C1C-8353-A3A673082411}" type="pres">
      <dgm:prSet presAssocID="{F36960F5-3AEE-415A-B940-D7FAC1ECD2F3}" presName="rootComposite" presStyleCnt="0"/>
      <dgm:spPr/>
    </dgm:pt>
    <dgm:pt modelId="{8E21FC0A-5FF6-4F39-B427-0B46670B3A14}" type="pres">
      <dgm:prSet presAssocID="{F36960F5-3AEE-415A-B940-D7FAC1ECD2F3}" presName="rootText" presStyleLbl="node4" presStyleIdx="26" presStyleCnt="28">
        <dgm:presLayoutVars>
          <dgm:chPref val="3"/>
        </dgm:presLayoutVars>
      </dgm:prSet>
      <dgm:spPr/>
    </dgm:pt>
    <dgm:pt modelId="{8513F34F-3491-4BC9-AB30-D027DD95EED0}" type="pres">
      <dgm:prSet presAssocID="{F36960F5-3AEE-415A-B940-D7FAC1ECD2F3}" presName="rootConnector" presStyleLbl="node4" presStyleIdx="26" presStyleCnt="28"/>
      <dgm:spPr/>
    </dgm:pt>
    <dgm:pt modelId="{E89FD183-2BE1-4AB7-9FC1-189DC98802A5}" type="pres">
      <dgm:prSet presAssocID="{F36960F5-3AEE-415A-B940-D7FAC1ECD2F3}" presName="hierChild4" presStyleCnt="0"/>
      <dgm:spPr/>
    </dgm:pt>
    <dgm:pt modelId="{73E538E8-BFE9-472D-8995-A7F981C4423A}" type="pres">
      <dgm:prSet presAssocID="{F36960F5-3AEE-415A-B940-D7FAC1ECD2F3}" presName="hierChild5" presStyleCnt="0"/>
      <dgm:spPr/>
    </dgm:pt>
    <dgm:pt modelId="{E0B6A4E9-DCE2-45F6-9AE9-6BF9E00AA040}" type="pres">
      <dgm:prSet presAssocID="{F4B83DC5-C5BB-4395-851F-0ECE7018F7F2}" presName="Name37" presStyleLbl="parChTrans1D4" presStyleIdx="27" presStyleCnt="28"/>
      <dgm:spPr/>
    </dgm:pt>
    <dgm:pt modelId="{096CEBC6-DC4C-4DC4-8B84-34269D49CFBA}" type="pres">
      <dgm:prSet presAssocID="{8EC725FB-963C-4D1E-9617-A90C6E87B24D}" presName="hierRoot2" presStyleCnt="0">
        <dgm:presLayoutVars>
          <dgm:hierBranch val="init"/>
        </dgm:presLayoutVars>
      </dgm:prSet>
      <dgm:spPr/>
    </dgm:pt>
    <dgm:pt modelId="{58EBD802-2124-49E0-B468-D1076502F553}" type="pres">
      <dgm:prSet presAssocID="{8EC725FB-963C-4D1E-9617-A90C6E87B24D}" presName="rootComposite" presStyleCnt="0"/>
      <dgm:spPr/>
    </dgm:pt>
    <dgm:pt modelId="{075C7451-2ED8-4473-9FA9-157E061E4DDB}" type="pres">
      <dgm:prSet presAssocID="{8EC725FB-963C-4D1E-9617-A90C6E87B24D}" presName="rootText" presStyleLbl="node4" presStyleIdx="27" presStyleCnt="28">
        <dgm:presLayoutVars>
          <dgm:chPref val="3"/>
        </dgm:presLayoutVars>
      </dgm:prSet>
      <dgm:spPr/>
    </dgm:pt>
    <dgm:pt modelId="{258A54C8-E392-4AEA-A44F-417A9960E433}" type="pres">
      <dgm:prSet presAssocID="{8EC725FB-963C-4D1E-9617-A90C6E87B24D}" presName="rootConnector" presStyleLbl="node4" presStyleIdx="27" presStyleCnt="28"/>
      <dgm:spPr/>
    </dgm:pt>
    <dgm:pt modelId="{2D261926-2776-4F70-B877-FE8ADB53596E}" type="pres">
      <dgm:prSet presAssocID="{8EC725FB-963C-4D1E-9617-A90C6E87B24D}" presName="hierChild4" presStyleCnt="0"/>
      <dgm:spPr/>
    </dgm:pt>
    <dgm:pt modelId="{254A11DF-F0EA-4512-8C27-A9018C015A6D}" type="pres">
      <dgm:prSet presAssocID="{8EC725FB-963C-4D1E-9617-A90C6E87B24D}" presName="hierChild5" presStyleCnt="0"/>
      <dgm:spPr/>
    </dgm:pt>
    <dgm:pt modelId="{C0553F1E-A6BB-413E-8C0D-5B75F0C05B8B}" type="pres">
      <dgm:prSet presAssocID="{016CCFD7-EE1D-4653-8070-FE44E4A75357}" presName="hierChild5" presStyleCnt="0"/>
      <dgm:spPr/>
    </dgm:pt>
    <dgm:pt modelId="{9F2027C9-A5E1-4507-88C4-9F70DBD273DB}" type="pres">
      <dgm:prSet presAssocID="{5BAF864A-1259-4C10-81C0-19376C49EB8A}" presName="hierChild5" presStyleCnt="0"/>
      <dgm:spPr/>
    </dgm:pt>
    <dgm:pt modelId="{10AC8F90-76E5-4656-B11B-68DCB8693BD5}" type="pres">
      <dgm:prSet presAssocID="{D9A4BA73-A22A-478B-B8E3-409C8720D788}" presName="hierChild3" presStyleCnt="0"/>
      <dgm:spPr/>
    </dgm:pt>
  </dgm:ptLst>
  <dgm:cxnLst>
    <dgm:cxn modelId="{BC54BD87-4723-4A5C-B299-7C9DAED47184}" type="presOf" srcId="{2727E88E-744E-4201-AD9F-B6E177540074}" destId="{8109C3AD-48A0-4E73-AF91-04A9445B6949}" srcOrd="0" destOrd="0" presId="urn:microsoft.com/office/officeart/2005/8/layout/orgChart1"/>
    <dgm:cxn modelId="{9A191396-9637-4F16-A641-F3378CC4AB49}" type="presOf" srcId="{A50A30A6-B689-4E34-98A7-CFEC565931F8}" destId="{2A37102C-2B62-4C17-A2B2-17BBBFF210A9}" srcOrd="0" destOrd="0" presId="urn:microsoft.com/office/officeart/2005/8/layout/orgChart1"/>
    <dgm:cxn modelId="{219F4B5E-6ADB-4827-844C-8D03FD8237DC}" type="presOf" srcId="{68081D6E-116A-4DC4-AABD-7FB74799BE7C}" destId="{C1DC0D56-D9AF-4696-853D-8E5D96C1CCD6}" srcOrd="1" destOrd="0" presId="urn:microsoft.com/office/officeart/2005/8/layout/orgChart1"/>
    <dgm:cxn modelId="{28D4FDAE-5C2B-4F26-889E-0948518D6240}" type="presOf" srcId="{271EF062-6193-480E-9133-608F1C97F672}" destId="{9872CE8E-FC64-416B-8628-6F7802804738}" srcOrd="1" destOrd="0" presId="urn:microsoft.com/office/officeart/2005/8/layout/orgChart1"/>
    <dgm:cxn modelId="{A909AF92-2D70-40F3-B7D2-2D884977E918}" type="presOf" srcId="{1CA8724C-7011-43FD-85FD-66D8BA8E075A}" destId="{304C4138-C812-43B8-93C9-3A5BD43C63FB}" srcOrd="0" destOrd="0" presId="urn:microsoft.com/office/officeart/2005/8/layout/orgChart1"/>
    <dgm:cxn modelId="{335E6F97-E2F9-46E3-9B40-0F588E803F38}" type="presOf" srcId="{474C0BE3-B46C-4D0B-B48E-5C26DCF42C05}" destId="{4A3F90F7-C28F-4356-92CE-B1AC923D957C}" srcOrd="0" destOrd="0" presId="urn:microsoft.com/office/officeart/2005/8/layout/orgChart1"/>
    <dgm:cxn modelId="{D704F458-65C9-4A79-B1EE-0BA5220DDBDC}" type="presOf" srcId="{A0421A88-7D47-4481-812E-536A1D4A8CE1}" destId="{32A21664-E393-42BE-9D8F-8ECD26FA822B}" srcOrd="0" destOrd="0" presId="urn:microsoft.com/office/officeart/2005/8/layout/orgChart1"/>
    <dgm:cxn modelId="{0A23E207-DFBF-414D-8552-F51C3B88A4B1}" type="presOf" srcId="{F36960F5-3AEE-415A-B940-D7FAC1ECD2F3}" destId="{8E21FC0A-5FF6-4F39-B427-0B46670B3A14}" srcOrd="0" destOrd="0" presId="urn:microsoft.com/office/officeart/2005/8/layout/orgChart1"/>
    <dgm:cxn modelId="{5ACC614A-E92D-44B8-B63A-29DBE74617B4}" srcId="{D9A4BA73-A22A-478B-B8E3-409C8720D788}" destId="{5BAF864A-1259-4C10-81C0-19376C49EB8A}" srcOrd="3" destOrd="0" parTransId="{FA9E8AAE-06B8-42FA-99C3-D3F1B7CD5F3F}" sibTransId="{3DB2A6FC-88A0-4B3E-9150-8F08B4B60741}"/>
    <dgm:cxn modelId="{328FC83F-8FAC-4D6F-8A16-387C510E9C30}" srcId="{3EF700D5-25E4-44CE-80D3-4711AE5F4DC4}" destId="{728D8AAE-C569-4DD1-8177-0025F7C97B80}" srcOrd="2" destOrd="0" parTransId="{DF682FBF-1F42-4642-A9BB-1C073A60DC82}" sibTransId="{41B8A5F1-99F2-4FD6-BAA8-089084748377}"/>
    <dgm:cxn modelId="{81061DE8-4B00-4B74-9899-23CFF03087F6}" srcId="{04A8D58E-13A5-400B-90A8-D469145C8279}" destId="{DAA4A38E-2FE5-4D70-A34B-7BA93F490450}" srcOrd="0" destOrd="0" parTransId="{683A1864-46F8-47ED-8B3D-CDCE9B653E2E}" sibTransId="{B8596ACB-3646-4AF9-B616-2E90C4F9359F}"/>
    <dgm:cxn modelId="{030BF593-EE38-4798-B2B0-935F73F4FF6B}" type="presOf" srcId="{728D8AAE-C569-4DD1-8177-0025F7C97B80}" destId="{20C50E57-09DA-420C-A4D5-5A20208A03DB}" srcOrd="0" destOrd="0" presId="urn:microsoft.com/office/officeart/2005/8/layout/orgChart1"/>
    <dgm:cxn modelId="{E23062A2-1430-4A22-BB4E-E260EEDD24DD}" type="presOf" srcId="{DF682FBF-1F42-4642-A9BB-1C073A60DC82}" destId="{5BB46FE6-009A-4A8C-9E45-84F43706246D}" srcOrd="0" destOrd="0" presId="urn:microsoft.com/office/officeart/2005/8/layout/orgChart1"/>
    <dgm:cxn modelId="{2E72EEFE-59C3-4CF6-B2F8-204943115F2E}" type="presOf" srcId="{1F18D17D-60D9-4DE2-BBB6-03613B3E9956}" destId="{245BA5E4-FE0C-41F7-85B5-9036ACB75F85}" srcOrd="1" destOrd="0" presId="urn:microsoft.com/office/officeart/2005/8/layout/orgChart1"/>
    <dgm:cxn modelId="{8067EDD5-B607-4543-BD2B-5B19320B74D9}" type="presOf" srcId="{95E92A9E-5634-4047-95A3-B25786525116}" destId="{AAD3DB40-F3E2-4190-84AA-E71396CBA559}" srcOrd="1" destOrd="0" presId="urn:microsoft.com/office/officeart/2005/8/layout/orgChart1"/>
    <dgm:cxn modelId="{ACFFD512-21F0-4483-B584-12996ACC995D}" srcId="{154AE182-EA44-4588-BEC5-833BA0B62657}" destId="{D9A4BA73-A22A-478B-B8E3-409C8720D788}" srcOrd="0" destOrd="0" parTransId="{DF31F1EF-FB05-4D73-BE73-7BACE4019D56}" sibTransId="{5D339CC4-4303-46C4-9665-29E21E54F834}"/>
    <dgm:cxn modelId="{2357BDF4-2626-4EAE-A456-61A57A716329}" type="presOf" srcId="{271EF062-6193-480E-9133-608F1C97F672}" destId="{6A63B79E-D19D-4787-B6F4-48F0CA416A4A}" srcOrd="0" destOrd="0" presId="urn:microsoft.com/office/officeart/2005/8/layout/orgChart1"/>
    <dgm:cxn modelId="{DA8AC135-9D92-43D0-A0C8-722D927E3FE9}" type="presOf" srcId="{962D5D3C-B884-420C-A6CF-1A49DDDD636B}" destId="{8C77DE48-9983-4EC1-9F57-6DDFBD23FAAA}" srcOrd="0" destOrd="0" presId="urn:microsoft.com/office/officeart/2005/8/layout/orgChart1"/>
    <dgm:cxn modelId="{14FC2ACF-CA54-4D38-88EB-21AF48E4D65B}" srcId="{5A4EB3B9-72FC-4A8C-8904-B15A939FF163}" destId="{95E92A9E-5634-4047-95A3-B25786525116}" srcOrd="1" destOrd="0" parTransId="{67AE0F58-AA43-4422-96C9-F8D3DEB031B9}" sibTransId="{764E8C30-9BBD-4CC6-9E3A-4CA9782C0148}"/>
    <dgm:cxn modelId="{4FDA23DA-2FC7-4CE9-964D-2E7FE252AEB4}" srcId="{68081D6E-116A-4DC4-AABD-7FB74799BE7C}" destId="{9782AB34-75E5-4DAD-B0DF-7442009D0A30}" srcOrd="0" destOrd="0" parTransId="{9CA42190-7F04-4F58-8AF1-706BAD190A16}" sibTransId="{EA6A59C8-D487-46CC-8FC3-A20622AD2D6A}"/>
    <dgm:cxn modelId="{9CD717DC-E87A-4274-83B8-8876B69FEDE5}" srcId="{016CCFD7-EE1D-4653-8070-FE44E4A75357}" destId="{F36960F5-3AEE-415A-B940-D7FAC1ECD2F3}" srcOrd="2" destOrd="0" parTransId="{2B1D28F4-E944-406A-93C5-38EC43029839}" sibTransId="{02183E75-F0F1-4BFB-8087-B3EB3A3AE290}"/>
    <dgm:cxn modelId="{92CFDD2C-C2AE-453C-B1AD-73BEF0C94341}" type="presOf" srcId="{340A3955-AE07-44F2-89BE-0679CF9D78BE}" destId="{D1035C26-378C-4E10-BBD3-1B728142FD03}" srcOrd="0" destOrd="0" presId="urn:microsoft.com/office/officeart/2005/8/layout/orgChart1"/>
    <dgm:cxn modelId="{FB626F7B-D230-4D63-ABC3-9BC54EDEC7AE}" type="presOf" srcId="{728D8AAE-C569-4DD1-8177-0025F7C97B80}" destId="{F84E6C0E-A3EB-4903-B5B5-33DE6578249E}" srcOrd="1" destOrd="0" presId="urn:microsoft.com/office/officeart/2005/8/layout/orgChart1"/>
    <dgm:cxn modelId="{545701D7-EBD1-4A3A-803D-3C1C1D8F5160}" type="presOf" srcId="{95E92A9E-5634-4047-95A3-B25786525116}" destId="{4C30EDE0-DEB2-410B-82A1-F34390E1B1FD}" srcOrd="0" destOrd="0" presId="urn:microsoft.com/office/officeart/2005/8/layout/orgChart1"/>
    <dgm:cxn modelId="{D2B127F1-86D5-453C-8AF1-0B336DCF7844}" type="presOf" srcId="{79691467-F3B5-458E-9BCE-7B04744CC693}" destId="{562AE718-C574-48C5-9E08-57AC9F0E9666}" srcOrd="1" destOrd="0" presId="urn:microsoft.com/office/officeart/2005/8/layout/orgChart1"/>
    <dgm:cxn modelId="{83E5EFD3-336C-4CC9-ABE0-268B1C854710}" type="presOf" srcId="{2B1D28F4-E944-406A-93C5-38EC43029839}" destId="{2F68AD3A-BAA7-4D87-908E-0501491761BC}" srcOrd="0" destOrd="0" presId="urn:microsoft.com/office/officeart/2005/8/layout/orgChart1"/>
    <dgm:cxn modelId="{26B17966-0A39-4192-9549-9FEE06F8D7A6}" type="presOf" srcId="{1DE97DD3-D731-4FD2-B4B5-65CFE2BAB3E4}" destId="{07D8A4A1-DA95-4B6B-9398-F000AAB52FE5}" srcOrd="0" destOrd="0" presId="urn:microsoft.com/office/officeart/2005/8/layout/orgChart1"/>
    <dgm:cxn modelId="{EEEFD84F-8660-491B-B0B9-403A5FEAED24}" type="presOf" srcId="{DEBEE854-2033-4F0A-9167-F6C4D529E60D}" destId="{83248068-1C0A-4C06-AE17-114B10D074E6}" srcOrd="0" destOrd="0" presId="urn:microsoft.com/office/officeart/2005/8/layout/orgChart1"/>
    <dgm:cxn modelId="{66F33B68-A480-4F6F-AA94-7A3FD29EE2E2}" type="presOf" srcId="{E0C30AB5-085E-404F-93DE-5B75ABA7AA23}" destId="{82DBB071-79A2-4DFD-91F1-59814E87BC4E}" srcOrd="0" destOrd="0" presId="urn:microsoft.com/office/officeart/2005/8/layout/orgChart1"/>
    <dgm:cxn modelId="{91C56E9D-341F-4D86-B4D1-D282D8CEF8BB}" srcId="{9782AB34-75E5-4DAD-B0DF-7442009D0A30}" destId="{050179E8-5116-4333-8E15-67A1A02BEE65}" srcOrd="0" destOrd="0" parTransId="{356B4961-C1AC-4701-9D80-187415252939}" sibTransId="{948E35D4-5DE3-49EA-9F67-A13093B5DBD4}"/>
    <dgm:cxn modelId="{FA0274C1-9B52-4CFC-B18A-6E446E68E5F9}" type="presOf" srcId="{EA634B58-FC76-4C63-8B52-9C0D0EA2D728}" destId="{E5507346-2CEE-4063-8854-A7FDBF09A20C}" srcOrd="0" destOrd="0" presId="urn:microsoft.com/office/officeart/2005/8/layout/orgChart1"/>
    <dgm:cxn modelId="{E9D3447E-DB6A-4E0B-972D-867E5FA72D85}" type="presOf" srcId="{0E69900A-F490-49C7-AAAF-638D5E566FC6}" destId="{1D03A894-A908-4873-96CB-614FB1A567C6}" srcOrd="0" destOrd="0" presId="urn:microsoft.com/office/officeart/2005/8/layout/orgChart1"/>
    <dgm:cxn modelId="{2CD5672C-A205-4855-95F1-B3887A6553FC}" srcId="{DAA4A38E-2FE5-4D70-A34B-7BA93F490450}" destId="{FDDA2F9C-1EC2-4803-B4BD-F2ED58E344CC}" srcOrd="0" destOrd="0" parTransId="{1D5CBDD9-4DA3-46C3-A05E-4B2F1ED96C55}" sibTransId="{A3DAC4F0-15DC-465D-B46D-48D13132CBF2}"/>
    <dgm:cxn modelId="{2CD9C87A-98C5-42AE-AF9F-38200DEC7EB1}" type="presOf" srcId="{DAA4A38E-2FE5-4D70-A34B-7BA93F490450}" destId="{521CE55C-DBAB-4C05-88B9-4F84C5969D36}" srcOrd="1" destOrd="0" presId="urn:microsoft.com/office/officeart/2005/8/layout/orgChart1"/>
    <dgm:cxn modelId="{4CD2B24A-9363-4A00-BDDF-2DA8E68BCB33}" type="presOf" srcId="{9782AB34-75E5-4DAD-B0DF-7442009D0A30}" destId="{259D0CCF-1C20-46B5-89F7-A7A481536E7D}" srcOrd="0" destOrd="0" presId="urn:microsoft.com/office/officeart/2005/8/layout/orgChart1"/>
    <dgm:cxn modelId="{E8354E72-7850-4183-A94C-60362EB99ED8}" type="presOf" srcId="{8BE6B78B-55D8-4E9F-8DBA-8238E3BA9663}" destId="{497EB48A-6B15-41BF-B760-B12E0B0F15FE}" srcOrd="0" destOrd="0" presId="urn:microsoft.com/office/officeart/2005/8/layout/orgChart1"/>
    <dgm:cxn modelId="{FC3DA80D-3894-4E24-A775-C76DE6332677}" type="presOf" srcId="{2896A8A0-456F-4AD4-B642-34BB5E63603E}" destId="{A53C5B8E-7D22-4C1C-817F-74CC63C13DFF}" srcOrd="0" destOrd="0" presId="urn:microsoft.com/office/officeart/2005/8/layout/orgChart1"/>
    <dgm:cxn modelId="{2640D52E-8825-4485-AD5E-5CD7A5423247}" srcId="{1DE97DD3-D731-4FD2-B4B5-65CFE2BAB3E4}" destId="{79691467-F3B5-458E-9BCE-7B04744CC693}" srcOrd="2" destOrd="0" parTransId="{83F0FFD6-E1D0-4C7B-8BAA-48FFE2E9BEF3}" sibTransId="{A4297ECC-5565-435E-A520-28E6173E8BA9}"/>
    <dgm:cxn modelId="{F4EFD6CB-DBE8-48E3-9351-3D3F6ECBD4E8}" type="presOf" srcId="{5802BD5D-770E-4E8D-9998-4C9E9A022B7D}" destId="{8237AE89-71E8-4025-BFB3-6637196954A0}" srcOrd="1" destOrd="0" presId="urn:microsoft.com/office/officeart/2005/8/layout/orgChart1"/>
    <dgm:cxn modelId="{1C3A6443-37EA-402D-98D0-E21BC9249BF3}" type="presOf" srcId="{3447CD4A-6DF2-4E91-86FC-86AC50FCD0F3}" destId="{685CF55B-DBC1-4A4A-BEA5-5358ACC3201C}" srcOrd="0" destOrd="0" presId="urn:microsoft.com/office/officeart/2005/8/layout/orgChart1"/>
    <dgm:cxn modelId="{D7D052A9-6ED3-4F31-80A8-40685691DD18}" type="presOf" srcId="{761CD822-D85B-4764-AEE2-5C7A35941767}" destId="{28FD09C3-0693-43BC-8723-82FB8D9AA60D}" srcOrd="0" destOrd="0" presId="urn:microsoft.com/office/officeart/2005/8/layout/orgChart1"/>
    <dgm:cxn modelId="{893EC4AD-AB27-4185-9158-92495478AF59}" type="presOf" srcId="{4E47AF21-4D04-4EC2-8510-9D9E72D30281}" destId="{417F7B29-51CC-4DE9-BD07-6E4E731D1B9C}" srcOrd="0" destOrd="0" presId="urn:microsoft.com/office/officeart/2005/8/layout/orgChart1"/>
    <dgm:cxn modelId="{AD6633C8-BFAD-48C4-A961-A43E9BB9FC8F}" type="presOf" srcId="{DEBEE854-2033-4F0A-9167-F6C4D529E60D}" destId="{DB88B8C2-9904-47D0-8D9C-BC049B1F2370}" srcOrd="1" destOrd="0" presId="urn:microsoft.com/office/officeart/2005/8/layout/orgChart1"/>
    <dgm:cxn modelId="{6465BEE1-94A1-462B-A1BD-9EE9B3CADFE4}" type="presOf" srcId="{1DE97DD3-D731-4FD2-B4B5-65CFE2BAB3E4}" destId="{8A37E9A6-BAFB-469D-A64F-0A45D7A37C52}" srcOrd="1" destOrd="0" presId="urn:microsoft.com/office/officeart/2005/8/layout/orgChart1"/>
    <dgm:cxn modelId="{9E4E6CB7-768E-4D2C-9880-C6E0FEC2C06B}" type="presOf" srcId="{D659E9CF-5FAF-436A-91FE-FD85A3068E5E}" destId="{337EB4C0-0EBD-465A-A7A0-D91F9A1AD5BA}" srcOrd="1" destOrd="0" presId="urn:microsoft.com/office/officeart/2005/8/layout/orgChart1"/>
    <dgm:cxn modelId="{F567BEDA-795A-48E9-9627-7EC4DE0749B1}" type="presOf" srcId="{050179E8-5116-4333-8E15-67A1A02BEE65}" destId="{149174BD-0DD1-4853-8D11-D3FCF145DCE6}" srcOrd="1" destOrd="0" presId="urn:microsoft.com/office/officeart/2005/8/layout/orgChart1"/>
    <dgm:cxn modelId="{2A3C2801-BBC3-4191-B2C9-9124483E7C2A}" type="presOf" srcId="{92CA00B5-54BE-4085-A6B9-413D76F5AEB5}" destId="{74702A2A-7BE9-4736-BC9C-AECF2CF9699D}" srcOrd="0" destOrd="0" presId="urn:microsoft.com/office/officeart/2005/8/layout/orgChart1"/>
    <dgm:cxn modelId="{51E91A7A-EFEB-4621-A8F3-A4D9C1CCB036}" type="presOf" srcId="{181020BB-05F4-4525-908B-D1B14E657C73}" destId="{433AA22A-0402-4E10-AC4E-413E826EC9B6}" srcOrd="1" destOrd="0" presId="urn:microsoft.com/office/officeart/2005/8/layout/orgChart1"/>
    <dgm:cxn modelId="{1964A656-F4B3-42D5-89ED-45B9FFC4594C}" srcId="{9782AB34-75E5-4DAD-B0DF-7442009D0A30}" destId="{1F18D17D-60D9-4DE2-BBB6-03613B3E9956}" srcOrd="1" destOrd="0" parTransId="{2896A8A0-456F-4AD4-B642-34BB5E63603E}" sibTransId="{E5EE74D7-B8D7-4F29-ACD8-CCFDF490CBEC}"/>
    <dgm:cxn modelId="{52A8F148-587D-4834-9221-18AFCE5F6728}" type="presOf" srcId="{EBCC300B-8B89-463A-BE1B-EBC57A2E7D07}" destId="{D072457E-ACEA-462C-8B13-844A06E4E328}" srcOrd="0" destOrd="0" presId="urn:microsoft.com/office/officeart/2005/8/layout/orgChart1"/>
    <dgm:cxn modelId="{5E759D8B-9E6E-4302-9FDC-3458C9EFC895}" type="presOf" srcId="{5BAF864A-1259-4C10-81C0-19376C49EB8A}" destId="{D1E55EC1-8D6D-40D3-98D0-A4C71E96A80F}" srcOrd="1" destOrd="0" presId="urn:microsoft.com/office/officeart/2005/8/layout/orgChart1"/>
    <dgm:cxn modelId="{E75E4E3A-ED92-4D22-AE74-BD5CB6521799}" srcId="{D9A4BA73-A22A-478B-B8E3-409C8720D788}" destId="{D03E09C4-6C63-4E91-B26D-AA2A72FAEE7C}" srcOrd="0" destOrd="0" parTransId="{698C12D4-4C18-44A1-837D-4382589F15DB}" sibTransId="{F8A0B110-AEBA-4DD2-B625-7066347A30C3}"/>
    <dgm:cxn modelId="{EFBF251F-67FE-4D99-AFD5-531B9DD33DD0}" srcId="{1DE97DD3-D731-4FD2-B4B5-65CFE2BAB3E4}" destId="{6B76E167-3110-4BC5-A3D7-E4406D4A9E85}" srcOrd="0" destOrd="0" parTransId="{A0421A88-7D47-4481-812E-536A1D4A8CE1}" sibTransId="{48078578-DDB6-4A33-83FD-B3D0878E287C}"/>
    <dgm:cxn modelId="{86367DD4-CB8A-49B2-AB04-524F15E99380}" type="presOf" srcId="{1F18D17D-60D9-4DE2-BBB6-03613B3E9956}" destId="{F638CD4D-A1B4-40CE-8611-015F031A2FAC}" srcOrd="0" destOrd="0" presId="urn:microsoft.com/office/officeart/2005/8/layout/orgChart1"/>
    <dgm:cxn modelId="{02211C87-17C9-448B-B3CC-E74621A1E67F}" type="presOf" srcId="{83F0FFD6-E1D0-4C7B-8BAA-48FFE2E9BEF3}" destId="{CFBF4D7A-E9F2-4008-8490-E9B45D8A376E}" srcOrd="0" destOrd="0" presId="urn:microsoft.com/office/officeart/2005/8/layout/orgChart1"/>
    <dgm:cxn modelId="{FED4C837-034E-4DCC-A74E-9E9185D3799D}" type="presOf" srcId="{65779BB9-F557-440E-BAE1-DC80B05AC063}" destId="{13A0588B-F519-4A77-83D4-823B69645315}" srcOrd="1" destOrd="0" presId="urn:microsoft.com/office/officeart/2005/8/layout/orgChart1"/>
    <dgm:cxn modelId="{7450532E-DDBF-43D2-98FB-C34CDBF7F8E8}" srcId="{016CCFD7-EE1D-4653-8070-FE44E4A75357}" destId="{4E47AF21-4D04-4EC2-8510-9D9E72D30281}" srcOrd="1" destOrd="0" parTransId="{C496B86C-CB2F-44BE-8907-2738B746B183}" sibTransId="{0A403A13-79E0-4B48-B02B-948F479E65D4}"/>
    <dgm:cxn modelId="{44751E4A-71D5-43A8-B030-659B2376D1AF}" srcId="{23B04188-5B67-4BB9-8A60-CDD9E9D7D705}" destId="{340A3955-AE07-44F2-89BE-0679CF9D78BE}" srcOrd="1" destOrd="0" parTransId="{181DB21A-3A63-456B-B30D-0DB82072FD79}" sibTransId="{FD57F74E-3F61-4232-8796-62260D386DB7}"/>
    <dgm:cxn modelId="{884046C1-E93C-44B3-9677-31D2EF687B8B}" srcId="{FDDA2F9C-1EC2-4803-B4BD-F2ED58E344CC}" destId="{D659E9CF-5FAF-436A-91FE-FD85A3068E5E}" srcOrd="1" destOrd="0" parTransId="{A50A30A6-B689-4E34-98A7-CFEC565931F8}" sibTransId="{3CD98C19-459C-4A3C-B5C5-283EC8E5BA62}"/>
    <dgm:cxn modelId="{A5B153D2-9969-4068-9C84-A8206E5C63A6}" srcId="{D9A4BA73-A22A-478B-B8E3-409C8720D788}" destId="{04A8D58E-13A5-400B-90A8-D469145C8279}" srcOrd="2" destOrd="0" parTransId="{0CD5E165-12AE-4B22-BEA3-6B7496EC31DF}" sibTransId="{5E3AF8EE-0058-41E1-955E-B4B31D32F882}"/>
    <dgm:cxn modelId="{370B5811-7CCF-4FFF-A3FF-E1F07CD84418}" type="presOf" srcId="{DFF9BA56-4846-4E90-8684-544253093FA3}" destId="{36C3078C-28BD-44C4-92E9-D26708C71224}" srcOrd="0" destOrd="0" presId="urn:microsoft.com/office/officeart/2005/8/layout/orgChart1"/>
    <dgm:cxn modelId="{C158F78E-5FCA-4799-B978-496A4E037000}" type="presOf" srcId="{CDC8CB8D-2F6D-4F29-9A2E-9EF932CCA58C}" destId="{3EE06E1B-91D2-4A46-A2E9-EADA6744C8EF}" srcOrd="0" destOrd="0" presId="urn:microsoft.com/office/officeart/2005/8/layout/orgChart1"/>
    <dgm:cxn modelId="{EDF9535C-E5CB-48ED-BFD5-644CCA06B890}" type="presOf" srcId="{0E69900A-F490-49C7-AAAF-638D5E566FC6}" destId="{6B50A89D-B30A-4B45-8D46-437ACAEB9EEB}" srcOrd="1" destOrd="0" presId="urn:microsoft.com/office/officeart/2005/8/layout/orgChart1"/>
    <dgm:cxn modelId="{D7F8711F-1346-4EA7-B711-C243CD9D82B3}" type="presOf" srcId="{04A8D58E-13A5-400B-90A8-D469145C8279}" destId="{3841776F-0EC0-4349-847B-B8B08F2FC661}" srcOrd="1" destOrd="0" presId="urn:microsoft.com/office/officeart/2005/8/layout/orgChart1"/>
    <dgm:cxn modelId="{93395C43-63ED-4186-9FA9-1F580D9CD940}" type="presOf" srcId="{C496B86C-CB2F-44BE-8907-2738B746B183}" destId="{816B92A9-5A12-4648-95E1-702CF9C33AE2}" srcOrd="0" destOrd="0" presId="urn:microsoft.com/office/officeart/2005/8/layout/orgChart1"/>
    <dgm:cxn modelId="{469890A1-AA7A-4E10-B61E-9FBA1C60F396}" type="presOf" srcId="{050179E8-5116-4333-8E15-67A1A02BEE65}" destId="{285E0AE8-2DD2-44FE-8848-E18CEC235E4D}" srcOrd="0" destOrd="0" presId="urn:microsoft.com/office/officeart/2005/8/layout/orgChart1"/>
    <dgm:cxn modelId="{44259DFF-5209-4129-A95A-B70219DAE657}" type="presOf" srcId="{FA9E8AAE-06B8-42FA-99C3-D3F1B7CD5F3F}" destId="{ECC814C2-60C6-4F49-80DB-FB6E74283D30}" srcOrd="0" destOrd="0" presId="urn:microsoft.com/office/officeart/2005/8/layout/orgChart1"/>
    <dgm:cxn modelId="{6FDC8391-C341-4367-ADB7-9A7F8A113522}" type="presOf" srcId="{5A4EB3B9-72FC-4A8C-8904-B15A939FF163}" destId="{1C543428-B668-446D-A48A-A58F2C6ED1AF}" srcOrd="1" destOrd="0" presId="urn:microsoft.com/office/officeart/2005/8/layout/orgChart1"/>
    <dgm:cxn modelId="{FD212E77-EF0F-4A5C-A517-3682F75E0AD7}" type="presOf" srcId="{181DB21A-3A63-456B-B30D-0DB82072FD79}" destId="{3E48C894-2E03-44B1-8222-454BD2150656}" srcOrd="0" destOrd="0" presId="urn:microsoft.com/office/officeart/2005/8/layout/orgChart1"/>
    <dgm:cxn modelId="{0121369F-5A1C-4B50-9C4F-0C40D4C471B2}" type="presOf" srcId="{9CA42190-7F04-4F58-8AF1-706BAD190A16}" destId="{91BB56D3-8822-4A82-B913-6C2D96CA048C}" srcOrd="0" destOrd="0" presId="urn:microsoft.com/office/officeart/2005/8/layout/orgChart1"/>
    <dgm:cxn modelId="{2F095BE5-63CB-4339-9A08-F60AF39980B5}" type="presOf" srcId="{1D5CBDD9-4DA3-46C3-A05E-4B2F1ED96C55}" destId="{EDD380C8-2410-4D24-9FB8-7698E9F77228}" srcOrd="0" destOrd="0" presId="urn:microsoft.com/office/officeart/2005/8/layout/orgChart1"/>
    <dgm:cxn modelId="{6AFF6A12-8F44-4ED5-BDF0-102E65682B91}" type="presOf" srcId="{5A4EB3B9-72FC-4A8C-8904-B15A939FF163}" destId="{9F8E039F-03FD-4CD6-8356-FECE1A7F4819}" srcOrd="0" destOrd="0" presId="urn:microsoft.com/office/officeart/2005/8/layout/orgChart1"/>
    <dgm:cxn modelId="{24A6A720-788D-4450-9FE1-7F9939BA4EE2}" type="presOf" srcId="{356B4961-C1AC-4701-9D80-187415252939}" destId="{BDABBCA6-B8ED-4D73-8B11-5DF68DEE8102}" srcOrd="0" destOrd="0" presId="urn:microsoft.com/office/officeart/2005/8/layout/orgChart1"/>
    <dgm:cxn modelId="{BDBE85C8-0894-4F3D-9C47-470B55BF4F3D}" type="presOf" srcId="{5BAF864A-1259-4C10-81C0-19376C49EB8A}" destId="{07CF000C-9C78-4C4C-AFF7-4C14C954FAD1}" srcOrd="0" destOrd="0" presId="urn:microsoft.com/office/officeart/2005/8/layout/orgChart1"/>
    <dgm:cxn modelId="{9245B287-5E5E-44BB-8B15-3AF1256AD451}" type="presOf" srcId="{181020BB-05F4-4525-908B-D1B14E657C73}" destId="{3AEE8146-DD4C-4481-94D2-D31AA87ECCB1}" srcOrd="0" destOrd="0" presId="urn:microsoft.com/office/officeart/2005/8/layout/orgChart1"/>
    <dgm:cxn modelId="{F1ABC466-3F9B-4B18-BB16-979CB0D6DA8F}" srcId="{D9A4BA73-A22A-478B-B8E3-409C8720D788}" destId="{5A4EB3B9-72FC-4A8C-8904-B15A939FF163}" srcOrd="1" destOrd="0" parTransId="{761CD822-D85B-4764-AEE2-5C7A35941767}" sibTransId="{43D9B15D-7089-4AA3-978D-E6AA8988CDF3}"/>
    <dgm:cxn modelId="{503486F6-7449-4A8F-9B02-3AA97A751FD6}" type="presOf" srcId="{38F5B81C-AFD6-4240-8172-ED07ADBB3458}" destId="{E79C95BA-1BC2-4E61-AA73-8BE70245FE02}" srcOrd="0" destOrd="0" presId="urn:microsoft.com/office/officeart/2005/8/layout/orgChart1"/>
    <dgm:cxn modelId="{BEC490F5-2242-44BA-90A5-B6195FF3CD94}" srcId="{5A4EB3B9-72FC-4A8C-8904-B15A939FF163}" destId="{CDC8CB8D-2F6D-4F29-9A2E-9EF932CCA58C}" srcOrd="0" destOrd="0" parTransId="{962D5D3C-B884-420C-A6CF-1A49DDDD636B}" sibTransId="{02BB0787-EC78-41DA-ADC8-CF0C9BD7E28A}"/>
    <dgm:cxn modelId="{4AE2AA40-D35A-44AA-BFB3-7C5F2F0FC06F}" srcId="{2727E88E-744E-4201-AD9F-B6E177540074}" destId="{23B04188-5B67-4BB9-8A60-CDD9E9D7D705}" srcOrd="1" destOrd="0" parTransId="{3447CD4A-6DF2-4E91-86FC-86AC50FCD0F3}" sibTransId="{5444727C-2FC1-4DB3-B55F-CB8FC2DB062D}"/>
    <dgm:cxn modelId="{CFDDFEFD-5B89-4381-90B6-89EF1E56B1DB}" type="presOf" srcId="{5A02F2B5-11C7-4A88-BA4C-C045792616C3}" destId="{5D6DC82D-712E-4669-AF37-CC0269E9DD07}" srcOrd="0" destOrd="0" presId="urn:microsoft.com/office/officeart/2005/8/layout/orgChart1"/>
    <dgm:cxn modelId="{C79EEC9A-5E58-476D-8876-5C331F103D52}" type="presOf" srcId="{4E47AF21-4D04-4EC2-8510-9D9E72D30281}" destId="{5A945639-7299-4823-8207-10792C1C2D53}" srcOrd="1" destOrd="0" presId="urn:microsoft.com/office/officeart/2005/8/layout/orgChart1"/>
    <dgm:cxn modelId="{0C77EEF6-DFBC-4B56-8B37-F6FFA6134502}" srcId="{23B04188-5B67-4BB9-8A60-CDD9E9D7D705}" destId="{DEBEE854-2033-4F0A-9167-F6C4D529E60D}" srcOrd="0" destOrd="0" parTransId="{92CA00B5-54BE-4085-A6B9-413D76F5AEB5}" sibTransId="{ADA34E7E-FA9F-4A76-9FF7-93181AAE15B2}"/>
    <dgm:cxn modelId="{AEBD6CAB-8431-4FA1-97D5-47AD5C891642}" type="presOf" srcId="{8EC725FB-963C-4D1E-9617-A90C6E87B24D}" destId="{075C7451-2ED8-4473-9FA9-157E061E4DDB}" srcOrd="0" destOrd="0" presId="urn:microsoft.com/office/officeart/2005/8/layout/orgChart1"/>
    <dgm:cxn modelId="{601EDF96-61B6-4A3B-81E5-454430DC3D35}" type="presOf" srcId="{3CF64D1F-FBE7-45DE-827C-A38DCA51519E}" destId="{7BC2ABCF-BFC1-42BB-9519-CD101DC764F8}" srcOrd="0" destOrd="0" presId="urn:microsoft.com/office/officeart/2005/8/layout/orgChart1"/>
    <dgm:cxn modelId="{4E5CD912-3D22-4655-8A62-138ADF7B562D}" type="presOf" srcId="{9782AB34-75E5-4DAD-B0DF-7442009D0A30}" destId="{7F5BCF9F-2F90-482B-B3E9-E7B54B53C999}" srcOrd="1" destOrd="0" presId="urn:microsoft.com/office/officeart/2005/8/layout/orgChart1"/>
    <dgm:cxn modelId="{5F30D7FA-66E8-484E-BAFE-6539FB8AD213}" type="presOf" srcId="{9B3DFB51-4F40-4C99-922E-67872A0FB1BB}" destId="{7506C7CD-4834-4CC8-969A-807D09D4DC5E}" srcOrd="0" destOrd="0" presId="urn:microsoft.com/office/officeart/2005/8/layout/orgChart1"/>
    <dgm:cxn modelId="{3BAD825F-10B1-4ED8-A304-5E25A333379D}" type="presOf" srcId="{7486CC4A-371F-44BB-961E-FC658567B17D}" destId="{EEEED7E4-362A-4DB2-BDE9-17FE7529ED6D}" srcOrd="0" destOrd="0" presId="urn:microsoft.com/office/officeart/2005/8/layout/orgChart1"/>
    <dgm:cxn modelId="{F1E91AE2-5BC1-4F11-8A97-C6FBBCDE32AC}" srcId="{4E47AF21-4D04-4EC2-8510-9D9E72D30281}" destId="{68081D6E-116A-4DC4-AABD-7FB74799BE7C}" srcOrd="1" destOrd="0" parTransId="{474C0BE3-B46C-4D0B-B48E-5C26DCF42C05}" sibTransId="{407575CD-1AC2-4138-BFCC-A411350FC4CF}"/>
    <dgm:cxn modelId="{416440D4-3C8C-447D-9E74-584C96ED5121}" srcId="{5BAF864A-1259-4C10-81C0-19376C49EB8A}" destId="{016CCFD7-EE1D-4653-8070-FE44E4A75357}" srcOrd="1" destOrd="0" parTransId="{EBCC300B-8B89-463A-BE1B-EBC57A2E7D07}" sibTransId="{4945FE99-FAAB-468C-8A35-4624A2F0A8D2}"/>
    <dgm:cxn modelId="{3FB10735-67AE-49D6-962A-242F3A4C3C95}" srcId="{3EF700D5-25E4-44CE-80D3-4711AE5F4DC4}" destId="{5802BD5D-770E-4E8D-9998-4C9E9A022B7D}" srcOrd="1" destOrd="0" parTransId="{EA634B58-FC76-4C63-8B52-9C0D0EA2D728}" sibTransId="{82E6CF48-E6C3-4D66-A9CC-48BE1360FEF3}"/>
    <dgm:cxn modelId="{2AD6B146-EDEE-4DDE-990D-905325E737DD}" srcId="{016CCFD7-EE1D-4653-8070-FE44E4A75357}" destId="{271EF062-6193-480E-9133-608F1C97F672}" srcOrd="0" destOrd="0" parTransId="{E0C30AB5-085E-404F-93DE-5B75ABA7AA23}" sibTransId="{B00F1252-A16A-436C-8270-1519F6CAFF0F}"/>
    <dgm:cxn modelId="{20D3609A-7092-45D5-A4D6-132CB7F74DB2}" type="presOf" srcId="{9B3DFB51-4F40-4C99-922E-67872A0FB1BB}" destId="{80CADB55-56EE-489E-91F7-B1BDDEDAAFFA}" srcOrd="1" destOrd="0" presId="urn:microsoft.com/office/officeart/2005/8/layout/orgChart1"/>
    <dgm:cxn modelId="{FFDFDEDA-F15E-4831-A829-819B8F573012}" srcId="{68081D6E-116A-4DC4-AABD-7FB74799BE7C}" destId="{3EF700D5-25E4-44CE-80D3-4711AE5F4DC4}" srcOrd="1" destOrd="0" parTransId="{05FD8816-D790-42DE-9378-4FB60E831768}" sibTransId="{9CD78C14-F539-4D6B-A5B2-252787F9963B}"/>
    <dgm:cxn modelId="{267D9052-3C4D-473B-8340-A2BAE7D398CC}" type="presOf" srcId="{7F28A717-E53E-4902-AEFC-AC3BB915C715}" destId="{53DEBE53-6DB1-4B01-B295-ED49F60BFE0F}" srcOrd="0" destOrd="0" presId="urn:microsoft.com/office/officeart/2005/8/layout/orgChart1"/>
    <dgm:cxn modelId="{90EB159B-BAEE-4375-9D19-2704ED5C6511}" srcId="{CDC8CB8D-2F6D-4F29-9A2E-9EF932CCA58C}" destId="{8BE6B78B-55D8-4E9F-8DBA-8238E3BA9663}" srcOrd="0" destOrd="0" parTransId="{5A02F2B5-11C7-4A88-BA4C-C045792616C3}" sibTransId="{4B540CC0-4AA7-4A29-BFD8-6384A3C5644D}"/>
    <dgm:cxn modelId="{48A04628-881F-4203-A38F-F0866707F7B6}" type="presOf" srcId="{68081D6E-116A-4DC4-AABD-7FB74799BE7C}" destId="{B7688A29-8674-48F3-8759-BBE0DE924C56}" srcOrd="0" destOrd="0" presId="urn:microsoft.com/office/officeart/2005/8/layout/orgChart1"/>
    <dgm:cxn modelId="{E1A209C3-6B89-4FDE-AFA5-502E8AC03BFB}" type="presOf" srcId="{D9542883-6D50-4310-A798-EE96ECD1D170}" destId="{67F975D4-AA3C-47D6-81C2-998B5DEAC060}" srcOrd="0" destOrd="0" presId="urn:microsoft.com/office/officeart/2005/8/layout/orgChart1"/>
    <dgm:cxn modelId="{C09345D1-51A7-4CB8-B477-AF6EF0B39EED}" type="presOf" srcId="{8BE6B78B-55D8-4E9F-8DBA-8238E3BA9663}" destId="{6857B658-1D0B-4E90-A031-3A3C392CF57C}" srcOrd="1" destOrd="0" presId="urn:microsoft.com/office/officeart/2005/8/layout/orgChart1"/>
    <dgm:cxn modelId="{BB34D5C9-613E-42E5-B0EF-189FA1809DF4}" type="presOf" srcId="{7F28A717-E53E-4902-AEFC-AC3BB915C715}" destId="{46AA33D9-1B4A-4B66-AAB8-AEB03ACF3C5F}" srcOrd="1" destOrd="0" presId="urn:microsoft.com/office/officeart/2005/8/layout/orgChart1"/>
    <dgm:cxn modelId="{5CAE9935-63D7-4FA5-B182-DF7E22B23CA1}" srcId="{DAA4A38E-2FE5-4D70-A34B-7BA93F490450}" destId="{65779BB9-F557-440E-BAE1-DC80B05AC063}" srcOrd="1" destOrd="0" parTransId="{DFF9BA56-4846-4E90-8684-544253093FA3}" sibTransId="{828A2846-2582-4907-9DF4-B0355C2708F4}"/>
    <dgm:cxn modelId="{96E23605-F148-4FAC-B6C6-4902FA24AD8B}" type="presOf" srcId="{683A1864-46F8-47ED-8B3D-CDCE9B653E2E}" destId="{D4583F1E-5532-4A08-9329-FC3B9AEFBB69}" srcOrd="0" destOrd="0" presId="urn:microsoft.com/office/officeart/2005/8/layout/orgChart1"/>
    <dgm:cxn modelId="{BE3FD152-F825-406E-844C-02200E3EC096}" type="presOf" srcId="{38F5B81C-AFD6-4240-8172-ED07ADBB3458}" destId="{533B7967-463D-4FF3-B6D1-DA52F911F6EA}" srcOrd="1" destOrd="0" presId="urn:microsoft.com/office/officeart/2005/8/layout/orgChart1"/>
    <dgm:cxn modelId="{F6D65665-C0E7-4FBA-9C7D-3F852B6C9AD8}" srcId="{9782AB34-75E5-4DAD-B0DF-7442009D0A30}" destId="{73A3414D-1E2D-4D1C-BCF8-30ED36519BA9}" srcOrd="2" destOrd="0" parTransId="{88E5C0D4-DC0E-4794-BD4D-C53495160752}" sibTransId="{67AED2B2-FF0C-494D-AADA-059E760BEF5F}"/>
    <dgm:cxn modelId="{C9EC85FB-9106-4CD3-B87F-05A04AE817FF}" type="presOf" srcId="{0CD5E165-12AE-4B22-BEA3-6B7496EC31DF}" destId="{C30235C9-D2D5-4711-BC0D-7478700E280C}" srcOrd="0" destOrd="0" presId="urn:microsoft.com/office/officeart/2005/8/layout/orgChart1"/>
    <dgm:cxn modelId="{ACC4D210-95F7-4675-8D1F-3B070CFA890A}" type="presOf" srcId="{340A3955-AE07-44F2-89BE-0679CF9D78BE}" destId="{60EE18B9-521E-42FC-813D-0323B033C353}" srcOrd="1" destOrd="0" presId="urn:microsoft.com/office/officeart/2005/8/layout/orgChart1"/>
    <dgm:cxn modelId="{7F31F436-00B6-46A9-9ACD-826394C186F9}" srcId="{FDDA2F9C-1EC2-4803-B4BD-F2ED58E344CC}" destId="{1DE97DD3-D731-4FD2-B4B5-65CFE2BAB3E4}" srcOrd="0" destOrd="0" parTransId="{EA40D8AE-7E7D-430F-A763-AA54D3341DFA}" sibTransId="{AC3BEDD8-D013-4764-8256-A6FB6FFEF55A}"/>
    <dgm:cxn modelId="{960CADC3-BEBE-4E13-87A4-AD2031832BB8}" type="presOf" srcId="{D03E09C4-6C63-4E91-B26D-AA2A72FAEE7C}" destId="{5A3171EA-5683-468F-B535-C935F14692BD}" srcOrd="0" destOrd="0" presId="urn:microsoft.com/office/officeart/2005/8/layout/orgChart1"/>
    <dgm:cxn modelId="{873D2EF0-44BD-4F4F-9DBB-09DB6D3DB0BB}" type="presOf" srcId="{05FD8816-D790-42DE-9378-4FB60E831768}" destId="{160F0B1D-48B2-4146-9E10-E09D1C379049}" srcOrd="0" destOrd="0" presId="urn:microsoft.com/office/officeart/2005/8/layout/orgChart1"/>
    <dgm:cxn modelId="{0E9A9ED9-F2C4-4083-B23C-08EF905525CB}" srcId="{3EF700D5-25E4-44CE-80D3-4711AE5F4DC4}" destId="{D9542883-6D50-4310-A798-EE96ECD1D170}" srcOrd="0" destOrd="0" parTransId="{1CA8724C-7011-43FD-85FD-66D8BA8E075A}" sibTransId="{16F49FC1-899A-4DD8-BE40-DFB933C5F354}"/>
    <dgm:cxn modelId="{7D52A93E-2AA5-49BD-A24A-8B589C7944E9}" type="presOf" srcId="{2727E88E-744E-4201-AD9F-B6E177540074}" destId="{C8017FCF-2AC4-45B2-A3AD-FBF83E89FC2C}" srcOrd="1" destOrd="0" presId="urn:microsoft.com/office/officeart/2005/8/layout/orgChart1"/>
    <dgm:cxn modelId="{1B24F4B7-D26C-4081-817A-8C91D9D110D2}" type="presOf" srcId="{FDDA2F9C-1EC2-4803-B4BD-F2ED58E344CC}" destId="{57EB4EAB-EDC7-4433-92D2-A0408FFB2644}" srcOrd="1" destOrd="0" presId="urn:microsoft.com/office/officeart/2005/8/layout/orgChart1"/>
    <dgm:cxn modelId="{A1DAA449-B2A3-48BA-85F3-25715C08438D}" type="presOf" srcId="{154AE182-EA44-4588-BEC5-833BA0B62657}" destId="{DA60772C-132D-4AC5-9293-35B40B6C38E4}" srcOrd="0" destOrd="0" presId="urn:microsoft.com/office/officeart/2005/8/layout/orgChart1"/>
    <dgm:cxn modelId="{C6E0D104-8A05-43AF-A3A9-5449F707E904}" type="presOf" srcId="{F36960F5-3AEE-415A-B940-D7FAC1ECD2F3}" destId="{8513F34F-3491-4BC9-AB30-D027DD95EED0}" srcOrd="1" destOrd="0" presId="urn:microsoft.com/office/officeart/2005/8/layout/orgChart1"/>
    <dgm:cxn modelId="{71B88608-F565-4ABA-80F6-A91CC4993065}" type="presOf" srcId="{3EF700D5-25E4-44CE-80D3-4711AE5F4DC4}" destId="{C18EC3DF-B33C-4C3A-BD46-0F9D9605F13F}" srcOrd="0" destOrd="0" presId="urn:microsoft.com/office/officeart/2005/8/layout/orgChart1"/>
    <dgm:cxn modelId="{471B06AE-9661-4A11-930B-B20E91EF0575}" type="presOf" srcId="{1FCAA312-BC87-4D1B-8B22-A91D2B7CC7F0}" destId="{B1242BE4-3800-4EB5-8C78-156E6CB1BF1D}" srcOrd="0" destOrd="0" presId="urn:microsoft.com/office/officeart/2005/8/layout/orgChart1"/>
    <dgm:cxn modelId="{4EB2FF78-1CF8-4615-997D-02C45FCCBCE8}" type="presOf" srcId="{23B04188-5B67-4BB9-8A60-CDD9E9D7D705}" destId="{073C35A3-6AF1-47F9-A33E-FF4DA2A58DA6}" srcOrd="1" destOrd="0" presId="urn:microsoft.com/office/officeart/2005/8/layout/orgChart1"/>
    <dgm:cxn modelId="{2923B17D-360D-4853-8CB1-3379C0B2E3AA}" type="presOf" srcId="{23B04188-5B67-4BB9-8A60-CDD9E9D7D705}" destId="{6D8DEE5E-8A63-465B-8AEF-A9B8FF822D7C}" srcOrd="0" destOrd="0" presId="urn:microsoft.com/office/officeart/2005/8/layout/orgChart1"/>
    <dgm:cxn modelId="{11CB043D-4A2C-458B-A7A0-07EF25B91ADC}" type="presOf" srcId="{016CCFD7-EE1D-4653-8070-FE44E4A75357}" destId="{E165DB45-30EF-446E-B19A-89042D141E9D}" srcOrd="1" destOrd="0" presId="urn:microsoft.com/office/officeart/2005/8/layout/orgChart1"/>
    <dgm:cxn modelId="{9F672CC9-05A6-48C6-8FFE-543B578F75B3}" type="presOf" srcId="{DAA4A38E-2FE5-4D70-A34B-7BA93F490450}" destId="{CC056183-330D-433C-B3E7-A5136B3A368F}" srcOrd="0" destOrd="0" presId="urn:microsoft.com/office/officeart/2005/8/layout/orgChart1"/>
    <dgm:cxn modelId="{92ABED08-7AEA-49B3-AB2F-D4EB48C44B32}" type="presOf" srcId="{73A3414D-1E2D-4D1C-BCF8-30ED36519BA9}" destId="{8D108A4C-066E-427E-B3CA-AF07A78D825F}" srcOrd="0" destOrd="0" presId="urn:microsoft.com/office/officeart/2005/8/layout/orgChart1"/>
    <dgm:cxn modelId="{3AEFC95A-AFDD-4E6E-82AA-1D3CA93A5B53}" type="presOf" srcId="{04A8D58E-13A5-400B-90A8-D469145C8279}" destId="{8366FFA4-4901-4B70-AE02-2572A2852FAA}" srcOrd="0" destOrd="0" presId="urn:microsoft.com/office/officeart/2005/8/layout/orgChart1"/>
    <dgm:cxn modelId="{AA891352-97B8-49E7-B798-430A346E92E5}" type="presOf" srcId="{D659E9CF-5FAF-436A-91FE-FD85A3068E5E}" destId="{758C0F88-F0A0-4CE8-9E01-03D51988CC24}" srcOrd="0" destOrd="0" presId="urn:microsoft.com/office/officeart/2005/8/layout/orgChart1"/>
    <dgm:cxn modelId="{5E9D47FE-FB8B-4E83-8CE3-0AA745BBBDAD}" type="presOf" srcId="{D9A4BA73-A22A-478B-B8E3-409C8720D788}" destId="{EAC2AF88-0BE4-4BBE-9C17-5C65C4AA1A6A}" srcOrd="0" destOrd="0" presId="urn:microsoft.com/office/officeart/2005/8/layout/orgChart1"/>
    <dgm:cxn modelId="{F44AADD2-F605-43A7-9F58-C8CE7885F582}" type="presOf" srcId="{5802BD5D-770E-4E8D-9998-4C9E9A022B7D}" destId="{4A139205-E21F-458D-9769-3494B313EC78}" srcOrd="0" destOrd="0" presId="urn:microsoft.com/office/officeart/2005/8/layout/orgChart1"/>
    <dgm:cxn modelId="{E0C6E429-CFB6-4D8A-83C5-FCB15D20C8FF}" srcId="{016CCFD7-EE1D-4653-8070-FE44E4A75357}" destId="{8EC725FB-963C-4D1E-9617-A90C6E87B24D}" srcOrd="3" destOrd="0" parTransId="{F4B83DC5-C5BB-4395-851F-0ECE7018F7F2}" sibTransId="{2A088765-2FAC-4712-B784-C804998C1F9D}"/>
    <dgm:cxn modelId="{FED242C6-8528-4C18-A1D1-B2748F629FE4}" type="presOf" srcId="{EA40D8AE-7E7D-430F-A763-AA54D3341DFA}" destId="{BCB3DBB7-07F0-4617-ABE1-EFFAA399F5CF}" srcOrd="0" destOrd="0" presId="urn:microsoft.com/office/officeart/2005/8/layout/orgChart1"/>
    <dgm:cxn modelId="{E32A3A2E-7451-409A-9F86-AF563D919564}" srcId="{2727E88E-744E-4201-AD9F-B6E177540074}" destId="{0E69900A-F490-49C7-AAAF-638D5E566FC6}" srcOrd="0" destOrd="0" parTransId="{CAD89E09-8EE5-4A0A-AD2F-9EFE5ECBD847}" sibTransId="{4B6E0D62-F7B3-45DE-8CC5-0FA52E36BCFC}"/>
    <dgm:cxn modelId="{00BE7C3B-178B-4424-9B29-C2B74D7B2EBA}" srcId="{CDC8CB8D-2F6D-4F29-9A2E-9EF932CCA58C}" destId="{38F5B81C-AFD6-4240-8172-ED07ADBB3458}" srcOrd="1" destOrd="0" parTransId="{7486CC4A-371F-44BB-961E-FC658567B17D}" sibTransId="{F1E07F7A-4E47-4C04-91C3-F25B6AED41C4}"/>
    <dgm:cxn modelId="{61E74200-727E-4AB4-8559-4DA05495D770}" srcId="{1DE97DD3-D731-4FD2-B4B5-65CFE2BAB3E4}" destId="{7F28A717-E53E-4902-AEFC-AC3BB915C715}" srcOrd="1" destOrd="0" parTransId="{3CF64D1F-FBE7-45DE-827C-A38DCA51519E}" sibTransId="{59A0FCF8-CCB3-4ABA-A27A-0ACF5740A6C6}"/>
    <dgm:cxn modelId="{B1A2E16F-0F90-41A2-B1AB-7EB231E01D86}" type="presOf" srcId="{8EC725FB-963C-4D1E-9617-A90C6E87B24D}" destId="{258A54C8-E392-4AEA-A44F-417A9960E433}" srcOrd="1" destOrd="0" presId="urn:microsoft.com/office/officeart/2005/8/layout/orgChart1"/>
    <dgm:cxn modelId="{24372262-5511-4109-9ADE-25772C5215C5}" type="presOf" srcId="{65779BB9-F557-440E-BAE1-DC80B05AC063}" destId="{9C4C9353-0CB3-428C-9D82-D9D4CA793981}" srcOrd="0" destOrd="0" presId="urn:microsoft.com/office/officeart/2005/8/layout/orgChart1"/>
    <dgm:cxn modelId="{F4DEBCAF-4EDE-41C9-B0A6-26DFBADA381D}" type="presOf" srcId="{0055C9ED-953D-433A-979F-61A24DC5288D}" destId="{674C4D9B-D990-40CB-ABE2-6614C329D221}" srcOrd="0" destOrd="0" presId="urn:microsoft.com/office/officeart/2005/8/layout/orgChart1"/>
    <dgm:cxn modelId="{0423A0CD-6375-45AB-8080-348B832ADBE3}" type="presOf" srcId="{FDDA2F9C-1EC2-4803-B4BD-F2ED58E344CC}" destId="{B74F73B5-7A7E-4814-9317-B74328378E1B}" srcOrd="0" destOrd="0" presId="urn:microsoft.com/office/officeart/2005/8/layout/orgChart1"/>
    <dgm:cxn modelId="{9C695C1F-166C-4E25-9B65-EB33F0DBD943}" type="presOf" srcId="{D9542883-6D50-4310-A798-EE96ECD1D170}" destId="{A423ABAD-750A-4BE8-99C0-257E5E19B5FA}" srcOrd="1" destOrd="0" presId="urn:microsoft.com/office/officeart/2005/8/layout/orgChart1"/>
    <dgm:cxn modelId="{14EA4730-1B91-4950-AD04-00C2BA4E466A}" type="presOf" srcId="{6B76E167-3110-4BC5-A3D7-E4406D4A9E85}" destId="{3A45EEB0-6403-4793-8160-A6C74E35FB68}" srcOrd="0" destOrd="0" presId="urn:microsoft.com/office/officeart/2005/8/layout/orgChart1"/>
    <dgm:cxn modelId="{65571AB3-FAD7-4393-8DBC-73651EB88872}" type="presOf" srcId="{016CCFD7-EE1D-4653-8070-FE44E4A75357}" destId="{22FCF299-3B58-455F-822E-57BB44C4A4D0}" srcOrd="0" destOrd="0" presId="urn:microsoft.com/office/officeart/2005/8/layout/orgChart1"/>
    <dgm:cxn modelId="{327E299F-8E4F-4A52-BB49-7523DAFF2417}" type="presOf" srcId="{6B76E167-3110-4BC5-A3D7-E4406D4A9E85}" destId="{0AB411DC-DC84-4D49-B55A-7452FC59B4B3}" srcOrd="1" destOrd="0" presId="urn:microsoft.com/office/officeart/2005/8/layout/orgChart1"/>
    <dgm:cxn modelId="{546B78B0-D142-4243-926D-50E2DB523576}" srcId="{4E47AF21-4D04-4EC2-8510-9D9E72D30281}" destId="{9B3DFB51-4F40-4C99-922E-67872A0FB1BB}" srcOrd="0" destOrd="0" parTransId="{0055C9ED-953D-433A-979F-61A24DC5288D}" sibTransId="{9F889B0E-5566-4272-9A40-F783C6012F9C}"/>
    <dgm:cxn modelId="{E84E6205-1192-4B74-9CC4-1A651762B9F0}" type="presOf" srcId="{D03E09C4-6C63-4E91-B26D-AA2A72FAEE7C}" destId="{F4B19E3D-1782-44E1-A2E9-C5C521B44966}" srcOrd="1" destOrd="0" presId="urn:microsoft.com/office/officeart/2005/8/layout/orgChart1"/>
    <dgm:cxn modelId="{BE313F3F-9CC3-4335-9EBC-74E74E4A74CA}" type="presOf" srcId="{3EF700D5-25E4-44CE-80D3-4711AE5F4DC4}" destId="{9B0B83F4-07BA-405D-92B7-3302DDCED692}" srcOrd="1" destOrd="0" presId="urn:microsoft.com/office/officeart/2005/8/layout/orgChart1"/>
    <dgm:cxn modelId="{59666CCA-9A34-4DE7-8284-66E32F2D078C}" type="presOf" srcId="{D9A4BA73-A22A-478B-B8E3-409C8720D788}" destId="{A6E7CC4D-AB81-4A3D-82C1-C6EC806EDBF2}" srcOrd="1" destOrd="0" presId="urn:microsoft.com/office/officeart/2005/8/layout/orgChart1"/>
    <dgm:cxn modelId="{5C2124FD-DFA2-4F26-BE62-69B23510F937}" type="presOf" srcId="{73A3414D-1E2D-4D1C-BCF8-30ED36519BA9}" destId="{43591571-4456-4C7B-9DCA-84C94F06ABBA}" srcOrd="1" destOrd="0" presId="urn:microsoft.com/office/officeart/2005/8/layout/orgChart1"/>
    <dgm:cxn modelId="{088856B8-01ED-4F95-BE85-C3DF1EFF2813}" type="presOf" srcId="{CAD89E09-8EE5-4A0A-AD2F-9EFE5ECBD847}" destId="{95529D83-D46D-4708-A23C-C3BB6433985B}" srcOrd="0" destOrd="0" presId="urn:microsoft.com/office/officeart/2005/8/layout/orgChart1"/>
    <dgm:cxn modelId="{85346E42-154B-44CF-A058-8E320AFD9EA4}" type="presOf" srcId="{67AE0F58-AA43-4422-96C9-F8D3DEB031B9}" destId="{2EF56456-0B98-4387-8F16-7C7A18712E18}" srcOrd="0" destOrd="0" presId="urn:microsoft.com/office/officeart/2005/8/layout/orgChart1"/>
    <dgm:cxn modelId="{744D1B26-067E-426B-BB79-8BD5C95BC8B1}" type="presOf" srcId="{79691467-F3B5-458E-9BCE-7B04744CC693}" destId="{71E29EAC-2154-42FA-B37E-35C0DE2A39D7}" srcOrd="0" destOrd="0" presId="urn:microsoft.com/office/officeart/2005/8/layout/orgChart1"/>
    <dgm:cxn modelId="{3276ED09-F521-4AFC-B3C3-47076BC419EF}" type="presOf" srcId="{698C12D4-4C18-44A1-837D-4382589F15DB}" destId="{8DA36720-5778-4DD5-BD8C-DFD490EC70CB}" srcOrd="0" destOrd="0" presId="urn:microsoft.com/office/officeart/2005/8/layout/orgChart1"/>
    <dgm:cxn modelId="{CBA2D9B2-447F-4BF6-8D46-F4562B2769F9}" type="presOf" srcId="{88E5C0D4-DC0E-4794-BD4D-C53495160752}" destId="{44282CDD-6D02-47B5-B763-4E9AC025DF7D}" srcOrd="0" destOrd="0" presId="urn:microsoft.com/office/officeart/2005/8/layout/orgChart1"/>
    <dgm:cxn modelId="{E98872DC-FCA0-4833-8A1F-741E4A96A49B}" type="presOf" srcId="{CDC8CB8D-2F6D-4F29-9A2E-9EF932CCA58C}" destId="{E3758C6D-860F-40B0-95D5-95E7EB06BDBD}" srcOrd="1" destOrd="0" presId="urn:microsoft.com/office/officeart/2005/8/layout/orgChart1"/>
    <dgm:cxn modelId="{2EFF0BB1-7C1E-4146-BF51-71C023DFDCDF}" type="presOf" srcId="{ABE86617-5B92-40E2-8511-488EA1C4D75F}" destId="{34FB798D-D62D-464B-80A4-99977849B1CE}" srcOrd="0" destOrd="0" presId="urn:microsoft.com/office/officeart/2005/8/layout/orgChart1"/>
    <dgm:cxn modelId="{E313B3B5-4673-44B8-942D-45E4D2DAC25C}" type="presOf" srcId="{F4B83DC5-C5BB-4395-851F-0ECE7018F7F2}" destId="{E0B6A4E9-DCE2-45F6-9AE9-6BF9E00AA040}" srcOrd="0" destOrd="0" presId="urn:microsoft.com/office/officeart/2005/8/layout/orgChart1"/>
    <dgm:cxn modelId="{A2B5CAE8-FF25-480F-ACE0-632DF8D5670F}" srcId="{2727E88E-744E-4201-AD9F-B6E177540074}" destId="{181020BB-05F4-4525-908B-D1B14E657C73}" srcOrd="2" destOrd="0" parTransId="{1FCAA312-BC87-4D1B-8B22-A91D2B7CC7F0}" sibTransId="{0DDF316F-5E9A-4DAC-800E-1F39D932C8A2}"/>
    <dgm:cxn modelId="{AE55F31B-71C3-4ADA-93B0-5F74E0ADD74A}" srcId="{5BAF864A-1259-4C10-81C0-19376C49EB8A}" destId="{2727E88E-744E-4201-AD9F-B6E177540074}" srcOrd="0" destOrd="0" parTransId="{ABE86617-5B92-40E2-8511-488EA1C4D75F}" sibTransId="{C64610CE-6C05-4E68-9AD9-37E07A03BC5F}"/>
    <dgm:cxn modelId="{D9091202-D26F-4449-8CE4-522E0B6C8A70}" type="presParOf" srcId="{DA60772C-132D-4AC5-9293-35B40B6C38E4}" destId="{29CDD172-B749-42C9-A904-C84151509F69}" srcOrd="0" destOrd="0" presId="urn:microsoft.com/office/officeart/2005/8/layout/orgChart1"/>
    <dgm:cxn modelId="{58C0D16C-547A-4251-BAAD-D4688CAA4207}" type="presParOf" srcId="{29CDD172-B749-42C9-A904-C84151509F69}" destId="{62EF950F-C533-4A07-B590-8F757BDDDB25}" srcOrd="0" destOrd="0" presId="urn:microsoft.com/office/officeart/2005/8/layout/orgChart1"/>
    <dgm:cxn modelId="{437676A9-8A9B-48D7-BB6E-4B88046270AD}" type="presParOf" srcId="{62EF950F-C533-4A07-B590-8F757BDDDB25}" destId="{EAC2AF88-0BE4-4BBE-9C17-5C65C4AA1A6A}" srcOrd="0" destOrd="0" presId="urn:microsoft.com/office/officeart/2005/8/layout/orgChart1"/>
    <dgm:cxn modelId="{4CADE8D8-42B6-4BFD-92FB-0EE97A13F62F}" type="presParOf" srcId="{62EF950F-C533-4A07-B590-8F757BDDDB25}" destId="{A6E7CC4D-AB81-4A3D-82C1-C6EC806EDBF2}" srcOrd="1" destOrd="0" presId="urn:microsoft.com/office/officeart/2005/8/layout/orgChart1"/>
    <dgm:cxn modelId="{AD6D681B-9357-48C1-8DB2-5B16BF984CE5}" type="presParOf" srcId="{29CDD172-B749-42C9-A904-C84151509F69}" destId="{3F9C910E-A59B-4CED-B1EE-A769BC9237BD}" srcOrd="1" destOrd="0" presId="urn:microsoft.com/office/officeart/2005/8/layout/orgChart1"/>
    <dgm:cxn modelId="{79B9A230-99A1-41E7-8E09-71308A0225E0}" type="presParOf" srcId="{3F9C910E-A59B-4CED-B1EE-A769BC9237BD}" destId="{8DA36720-5778-4DD5-BD8C-DFD490EC70CB}" srcOrd="0" destOrd="0" presId="urn:microsoft.com/office/officeart/2005/8/layout/orgChart1"/>
    <dgm:cxn modelId="{7B8F0908-2684-4E50-92E5-330F19333E51}" type="presParOf" srcId="{3F9C910E-A59B-4CED-B1EE-A769BC9237BD}" destId="{FB7CECC9-F6AF-4408-A5BB-0BCBEC10BA5A}" srcOrd="1" destOrd="0" presId="urn:microsoft.com/office/officeart/2005/8/layout/orgChart1"/>
    <dgm:cxn modelId="{C5336674-8EB0-4DF1-B5DF-6E0FD5FAAF0D}" type="presParOf" srcId="{FB7CECC9-F6AF-4408-A5BB-0BCBEC10BA5A}" destId="{C6B09031-6AB1-4EEF-80AB-A9B250FEF0B3}" srcOrd="0" destOrd="0" presId="urn:microsoft.com/office/officeart/2005/8/layout/orgChart1"/>
    <dgm:cxn modelId="{653098A2-AF2D-4BF4-8992-515DC5A05E52}" type="presParOf" srcId="{C6B09031-6AB1-4EEF-80AB-A9B250FEF0B3}" destId="{5A3171EA-5683-468F-B535-C935F14692BD}" srcOrd="0" destOrd="0" presId="urn:microsoft.com/office/officeart/2005/8/layout/orgChart1"/>
    <dgm:cxn modelId="{3F4D70E6-CAFD-4FF5-BA60-923E4524F997}" type="presParOf" srcId="{C6B09031-6AB1-4EEF-80AB-A9B250FEF0B3}" destId="{F4B19E3D-1782-44E1-A2E9-C5C521B44966}" srcOrd="1" destOrd="0" presId="urn:microsoft.com/office/officeart/2005/8/layout/orgChart1"/>
    <dgm:cxn modelId="{A3F6CA45-2AA7-44F6-9485-924F55AD735D}" type="presParOf" srcId="{FB7CECC9-F6AF-4408-A5BB-0BCBEC10BA5A}" destId="{B41DFAB0-7147-49A2-9C95-3D22BA059E01}" srcOrd="1" destOrd="0" presId="urn:microsoft.com/office/officeart/2005/8/layout/orgChart1"/>
    <dgm:cxn modelId="{15578954-0421-4948-8239-DF73748A769F}" type="presParOf" srcId="{FB7CECC9-F6AF-4408-A5BB-0BCBEC10BA5A}" destId="{A7795BA3-5775-4648-8A43-BB11C7E04AFB}" srcOrd="2" destOrd="0" presId="urn:microsoft.com/office/officeart/2005/8/layout/orgChart1"/>
    <dgm:cxn modelId="{C5618E3E-17BE-4DE3-B8E0-FE925CE25CB2}" type="presParOf" srcId="{3F9C910E-A59B-4CED-B1EE-A769BC9237BD}" destId="{28FD09C3-0693-43BC-8723-82FB8D9AA60D}" srcOrd="2" destOrd="0" presId="urn:microsoft.com/office/officeart/2005/8/layout/orgChart1"/>
    <dgm:cxn modelId="{62B287E2-9040-4C02-A40C-35DF6CA35C26}" type="presParOf" srcId="{3F9C910E-A59B-4CED-B1EE-A769BC9237BD}" destId="{177EDBDA-58BE-4BED-BB4C-22BF94AB780E}" srcOrd="3" destOrd="0" presId="urn:microsoft.com/office/officeart/2005/8/layout/orgChart1"/>
    <dgm:cxn modelId="{85C3E4BD-7831-4842-B935-3EFBD98ACE05}" type="presParOf" srcId="{177EDBDA-58BE-4BED-BB4C-22BF94AB780E}" destId="{A9B5178E-AD9B-4F1A-B587-93D3814F50BA}" srcOrd="0" destOrd="0" presId="urn:microsoft.com/office/officeart/2005/8/layout/orgChart1"/>
    <dgm:cxn modelId="{1CB5153B-C73A-44EB-B047-6118CD4739D8}" type="presParOf" srcId="{A9B5178E-AD9B-4F1A-B587-93D3814F50BA}" destId="{9F8E039F-03FD-4CD6-8356-FECE1A7F4819}" srcOrd="0" destOrd="0" presId="urn:microsoft.com/office/officeart/2005/8/layout/orgChart1"/>
    <dgm:cxn modelId="{81308F4A-6E9B-43CD-B90B-29297876A518}" type="presParOf" srcId="{A9B5178E-AD9B-4F1A-B587-93D3814F50BA}" destId="{1C543428-B668-446D-A48A-A58F2C6ED1AF}" srcOrd="1" destOrd="0" presId="urn:microsoft.com/office/officeart/2005/8/layout/orgChart1"/>
    <dgm:cxn modelId="{583EB37C-0E2A-4B1A-8EB6-F9FC8086EB5A}" type="presParOf" srcId="{177EDBDA-58BE-4BED-BB4C-22BF94AB780E}" destId="{17B750DB-7B5B-44BC-B7E7-3A5325514A50}" srcOrd="1" destOrd="0" presId="urn:microsoft.com/office/officeart/2005/8/layout/orgChart1"/>
    <dgm:cxn modelId="{30E7F0EA-BCCF-4329-A47F-3719B7DA236E}" type="presParOf" srcId="{17B750DB-7B5B-44BC-B7E7-3A5325514A50}" destId="{8C77DE48-9983-4EC1-9F57-6DDFBD23FAAA}" srcOrd="0" destOrd="0" presId="urn:microsoft.com/office/officeart/2005/8/layout/orgChart1"/>
    <dgm:cxn modelId="{6B70DA23-4018-44BB-AE30-84F7E7F4E350}" type="presParOf" srcId="{17B750DB-7B5B-44BC-B7E7-3A5325514A50}" destId="{FEEF0A77-522E-49DB-B94F-6AC78F98C896}" srcOrd="1" destOrd="0" presId="urn:microsoft.com/office/officeart/2005/8/layout/orgChart1"/>
    <dgm:cxn modelId="{9AF90387-9D4B-4E72-846E-A25AC4B2D515}" type="presParOf" srcId="{FEEF0A77-522E-49DB-B94F-6AC78F98C896}" destId="{0AB6CB88-F9E1-46B7-8D62-5FEBC65A79AC}" srcOrd="0" destOrd="0" presId="urn:microsoft.com/office/officeart/2005/8/layout/orgChart1"/>
    <dgm:cxn modelId="{A980FA39-1BA5-43EB-8738-9B812FCE5D6A}" type="presParOf" srcId="{0AB6CB88-F9E1-46B7-8D62-5FEBC65A79AC}" destId="{3EE06E1B-91D2-4A46-A2E9-EADA6744C8EF}" srcOrd="0" destOrd="0" presId="urn:microsoft.com/office/officeart/2005/8/layout/orgChart1"/>
    <dgm:cxn modelId="{950ED216-E610-4620-AA24-F9B149EB329D}" type="presParOf" srcId="{0AB6CB88-F9E1-46B7-8D62-5FEBC65A79AC}" destId="{E3758C6D-860F-40B0-95D5-95E7EB06BDBD}" srcOrd="1" destOrd="0" presId="urn:microsoft.com/office/officeart/2005/8/layout/orgChart1"/>
    <dgm:cxn modelId="{6A2BE991-6A9C-4A45-A893-BBB6EE3601C3}" type="presParOf" srcId="{FEEF0A77-522E-49DB-B94F-6AC78F98C896}" destId="{6A2076BC-912F-4883-A5AA-C166665E7047}" srcOrd="1" destOrd="0" presId="urn:microsoft.com/office/officeart/2005/8/layout/orgChart1"/>
    <dgm:cxn modelId="{867D4CEE-11CD-4D5C-8C4A-24A90FF556E5}" type="presParOf" srcId="{6A2076BC-912F-4883-A5AA-C166665E7047}" destId="{5D6DC82D-712E-4669-AF37-CC0269E9DD07}" srcOrd="0" destOrd="0" presId="urn:microsoft.com/office/officeart/2005/8/layout/orgChart1"/>
    <dgm:cxn modelId="{9986C57B-A9E1-4BD5-8005-95D4B754C256}" type="presParOf" srcId="{6A2076BC-912F-4883-A5AA-C166665E7047}" destId="{6172C501-2A1E-4C9C-9856-FA27B79BF974}" srcOrd="1" destOrd="0" presId="urn:microsoft.com/office/officeart/2005/8/layout/orgChart1"/>
    <dgm:cxn modelId="{36F81C8E-6578-4869-BF34-08E13DA4A7E5}" type="presParOf" srcId="{6172C501-2A1E-4C9C-9856-FA27B79BF974}" destId="{CC6C4EB3-6DDC-4FB6-9539-31FAC45A7847}" srcOrd="0" destOrd="0" presId="urn:microsoft.com/office/officeart/2005/8/layout/orgChart1"/>
    <dgm:cxn modelId="{8FFC260F-AD92-4A0B-B3CE-29936978B996}" type="presParOf" srcId="{CC6C4EB3-6DDC-4FB6-9539-31FAC45A7847}" destId="{497EB48A-6B15-41BF-B760-B12E0B0F15FE}" srcOrd="0" destOrd="0" presId="urn:microsoft.com/office/officeart/2005/8/layout/orgChart1"/>
    <dgm:cxn modelId="{0591F2A7-74E2-4948-BE22-D6BE8177E400}" type="presParOf" srcId="{CC6C4EB3-6DDC-4FB6-9539-31FAC45A7847}" destId="{6857B658-1D0B-4E90-A031-3A3C392CF57C}" srcOrd="1" destOrd="0" presId="urn:microsoft.com/office/officeart/2005/8/layout/orgChart1"/>
    <dgm:cxn modelId="{302D4836-CDD9-437B-8FA4-E8E766C7710C}" type="presParOf" srcId="{6172C501-2A1E-4C9C-9856-FA27B79BF974}" destId="{12BE0A63-6218-4495-87BA-AAD9C2E49B40}" srcOrd="1" destOrd="0" presId="urn:microsoft.com/office/officeart/2005/8/layout/orgChart1"/>
    <dgm:cxn modelId="{4F83A8BF-4982-4F36-B544-67EB85896F5B}" type="presParOf" srcId="{6172C501-2A1E-4C9C-9856-FA27B79BF974}" destId="{1C37657C-EBBB-4E79-9A77-76933D007CA3}" srcOrd="2" destOrd="0" presId="urn:microsoft.com/office/officeart/2005/8/layout/orgChart1"/>
    <dgm:cxn modelId="{AE3866E2-A79B-4A87-BBF1-F4B3E1C44D5C}" type="presParOf" srcId="{6A2076BC-912F-4883-A5AA-C166665E7047}" destId="{EEEED7E4-362A-4DB2-BDE9-17FE7529ED6D}" srcOrd="2" destOrd="0" presId="urn:microsoft.com/office/officeart/2005/8/layout/orgChart1"/>
    <dgm:cxn modelId="{D83708B1-D7E4-436D-B6F7-1C03B8A5AA9E}" type="presParOf" srcId="{6A2076BC-912F-4883-A5AA-C166665E7047}" destId="{F59FB702-D18A-4165-8C00-8357A9FF79D7}" srcOrd="3" destOrd="0" presId="urn:microsoft.com/office/officeart/2005/8/layout/orgChart1"/>
    <dgm:cxn modelId="{D3AEBD59-4ABE-441D-8198-274413F18DDA}" type="presParOf" srcId="{F59FB702-D18A-4165-8C00-8357A9FF79D7}" destId="{7E0ED8AD-9B0B-4325-9587-393B999CB829}" srcOrd="0" destOrd="0" presId="urn:microsoft.com/office/officeart/2005/8/layout/orgChart1"/>
    <dgm:cxn modelId="{E07ABEA4-968B-48CC-A2F7-B2827C529B7A}" type="presParOf" srcId="{7E0ED8AD-9B0B-4325-9587-393B999CB829}" destId="{E79C95BA-1BC2-4E61-AA73-8BE70245FE02}" srcOrd="0" destOrd="0" presId="urn:microsoft.com/office/officeart/2005/8/layout/orgChart1"/>
    <dgm:cxn modelId="{48C24992-4279-4A50-8EDF-39A6C45BC693}" type="presParOf" srcId="{7E0ED8AD-9B0B-4325-9587-393B999CB829}" destId="{533B7967-463D-4FF3-B6D1-DA52F911F6EA}" srcOrd="1" destOrd="0" presId="urn:microsoft.com/office/officeart/2005/8/layout/orgChart1"/>
    <dgm:cxn modelId="{FDC6A2B2-3CD2-4F13-A31A-5EF0270EE4D0}" type="presParOf" srcId="{F59FB702-D18A-4165-8C00-8357A9FF79D7}" destId="{40B6069D-599D-4605-BE36-A30D04445EAC}" srcOrd="1" destOrd="0" presId="urn:microsoft.com/office/officeart/2005/8/layout/orgChart1"/>
    <dgm:cxn modelId="{4A86BF91-2A7A-404A-9337-8BB3246BB618}" type="presParOf" srcId="{F59FB702-D18A-4165-8C00-8357A9FF79D7}" destId="{8003F949-F92A-4612-AEF8-D57E68CDDC34}" srcOrd="2" destOrd="0" presId="urn:microsoft.com/office/officeart/2005/8/layout/orgChart1"/>
    <dgm:cxn modelId="{F0F206AC-7861-4EBB-AE7E-E1F2A1B9F7A0}" type="presParOf" srcId="{FEEF0A77-522E-49DB-B94F-6AC78F98C896}" destId="{6ABE8337-D3B8-4C23-A27B-141051C2A36A}" srcOrd="2" destOrd="0" presId="urn:microsoft.com/office/officeart/2005/8/layout/orgChart1"/>
    <dgm:cxn modelId="{44C4C292-83BF-4A86-864F-85AF6CC8E743}" type="presParOf" srcId="{17B750DB-7B5B-44BC-B7E7-3A5325514A50}" destId="{2EF56456-0B98-4387-8F16-7C7A18712E18}" srcOrd="2" destOrd="0" presId="urn:microsoft.com/office/officeart/2005/8/layout/orgChart1"/>
    <dgm:cxn modelId="{D30522ED-9248-443F-88EF-D1AC884B058C}" type="presParOf" srcId="{17B750DB-7B5B-44BC-B7E7-3A5325514A50}" destId="{0E711871-EFFC-49DC-B0AA-54D37C25C000}" srcOrd="3" destOrd="0" presId="urn:microsoft.com/office/officeart/2005/8/layout/orgChart1"/>
    <dgm:cxn modelId="{6F7EA0AD-E10B-41CE-A870-8E79C00A84CF}" type="presParOf" srcId="{0E711871-EFFC-49DC-B0AA-54D37C25C000}" destId="{A3437E4E-7D10-4CEA-B4A5-88B3F0C16DA1}" srcOrd="0" destOrd="0" presId="urn:microsoft.com/office/officeart/2005/8/layout/orgChart1"/>
    <dgm:cxn modelId="{7A9DD19F-86E7-4264-835D-4836D16D23D7}" type="presParOf" srcId="{A3437E4E-7D10-4CEA-B4A5-88B3F0C16DA1}" destId="{4C30EDE0-DEB2-410B-82A1-F34390E1B1FD}" srcOrd="0" destOrd="0" presId="urn:microsoft.com/office/officeart/2005/8/layout/orgChart1"/>
    <dgm:cxn modelId="{CE49BB07-1CC2-47CE-A6AC-26FDC47F7799}" type="presParOf" srcId="{A3437E4E-7D10-4CEA-B4A5-88B3F0C16DA1}" destId="{AAD3DB40-F3E2-4190-84AA-E71396CBA559}" srcOrd="1" destOrd="0" presId="urn:microsoft.com/office/officeart/2005/8/layout/orgChart1"/>
    <dgm:cxn modelId="{3CB38368-290F-44A6-8633-B0001558AA71}" type="presParOf" srcId="{0E711871-EFFC-49DC-B0AA-54D37C25C000}" destId="{F189A130-1759-42C7-A005-96BEB96350F4}" srcOrd="1" destOrd="0" presId="urn:microsoft.com/office/officeart/2005/8/layout/orgChart1"/>
    <dgm:cxn modelId="{5100CD87-29CB-4590-8A57-9EB80247ED76}" type="presParOf" srcId="{0E711871-EFFC-49DC-B0AA-54D37C25C000}" destId="{1EAECD46-3E96-461D-8A2A-7A45FBBE2F5E}" srcOrd="2" destOrd="0" presId="urn:microsoft.com/office/officeart/2005/8/layout/orgChart1"/>
    <dgm:cxn modelId="{B1CCF1B2-9ACB-491E-A337-84CEFB8313BA}" type="presParOf" srcId="{177EDBDA-58BE-4BED-BB4C-22BF94AB780E}" destId="{0134C349-A79D-417C-8284-04B98CE659C2}" srcOrd="2" destOrd="0" presId="urn:microsoft.com/office/officeart/2005/8/layout/orgChart1"/>
    <dgm:cxn modelId="{C6D658FA-3960-4755-8041-753C6B2BA9C9}" type="presParOf" srcId="{3F9C910E-A59B-4CED-B1EE-A769BC9237BD}" destId="{C30235C9-D2D5-4711-BC0D-7478700E280C}" srcOrd="4" destOrd="0" presId="urn:microsoft.com/office/officeart/2005/8/layout/orgChart1"/>
    <dgm:cxn modelId="{2F00BEC3-85E7-4EDE-91C9-0AD720355897}" type="presParOf" srcId="{3F9C910E-A59B-4CED-B1EE-A769BC9237BD}" destId="{E132C01D-EB55-499B-9C26-B29C09485262}" srcOrd="5" destOrd="0" presId="urn:microsoft.com/office/officeart/2005/8/layout/orgChart1"/>
    <dgm:cxn modelId="{EF08BD33-B772-4FE1-A138-2B92969E1D14}" type="presParOf" srcId="{E132C01D-EB55-499B-9C26-B29C09485262}" destId="{69EAB890-6E61-4BD4-8EBD-F13DCE45886D}" srcOrd="0" destOrd="0" presId="urn:microsoft.com/office/officeart/2005/8/layout/orgChart1"/>
    <dgm:cxn modelId="{158D8A84-A1EA-400B-A753-7AC28FD14A5E}" type="presParOf" srcId="{69EAB890-6E61-4BD4-8EBD-F13DCE45886D}" destId="{8366FFA4-4901-4B70-AE02-2572A2852FAA}" srcOrd="0" destOrd="0" presId="urn:microsoft.com/office/officeart/2005/8/layout/orgChart1"/>
    <dgm:cxn modelId="{503CBB64-8900-47F6-B1F0-1DAAA5044A10}" type="presParOf" srcId="{69EAB890-6E61-4BD4-8EBD-F13DCE45886D}" destId="{3841776F-0EC0-4349-847B-B8B08F2FC661}" srcOrd="1" destOrd="0" presId="urn:microsoft.com/office/officeart/2005/8/layout/orgChart1"/>
    <dgm:cxn modelId="{89A65AE6-A824-4B6B-8EC7-20A38C523C39}" type="presParOf" srcId="{E132C01D-EB55-499B-9C26-B29C09485262}" destId="{E5ED8919-89E5-4EB9-AA96-3FC386593D2D}" srcOrd="1" destOrd="0" presId="urn:microsoft.com/office/officeart/2005/8/layout/orgChart1"/>
    <dgm:cxn modelId="{1FAEEC8B-1DF4-4484-94F1-B29A2C640F18}" type="presParOf" srcId="{E5ED8919-89E5-4EB9-AA96-3FC386593D2D}" destId="{D4583F1E-5532-4A08-9329-FC3B9AEFBB69}" srcOrd="0" destOrd="0" presId="urn:microsoft.com/office/officeart/2005/8/layout/orgChart1"/>
    <dgm:cxn modelId="{13EE23CE-AC30-43D8-8C84-84A6933F665A}" type="presParOf" srcId="{E5ED8919-89E5-4EB9-AA96-3FC386593D2D}" destId="{8961672E-74D4-4798-88D8-8E98FDF19C3B}" srcOrd="1" destOrd="0" presId="urn:microsoft.com/office/officeart/2005/8/layout/orgChart1"/>
    <dgm:cxn modelId="{EA8C7541-AE19-43B6-8086-0B5023B55A42}" type="presParOf" srcId="{8961672E-74D4-4798-88D8-8E98FDF19C3B}" destId="{B4ADB03B-CF7F-4CE4-B815-E6D3F9ABB292}" srcOrd="0" destOrd="0" presId="urn:microsoft.com/office/officeart/2005/8/layout/orgChart1"/>
    <dgm:cxn modelId="{0A208DF0-AC9C-450C-AA74-AE6A4C4270F7}" type="presParOf" srcId="{B4ADB03B-CF7F-4CE4-B815-E6D3F9ABB292}" destId="{CC056183-330D-433C-B3E7-A5136B3A368F}" srcOrd="0" destOrd="0" presId="urn:microsoft.com/office/officeart/2005/8/layout/orgChart1"/>
    <dgm:cxn modelId="{A281327A-90F3-4970-B965-EFD63E3BC8BB}" type="presParOf" srcId="{B4ADB03B-CF7F-4CE4-B815-E6D3F9ABB292}" destId="{521CE55C-DBAB-4C05-88B9-4F84C5969D36}" srcOrd="1" destOrd="0" presId="urn:microsoft.com/office/officeart/2005/8/layout/orgChart1"/>
    <dgm:cxn modelId="{773A3CFB-9764-40F5-B08F-C583C9CA4343}" type="presParOf" srcId="{8961672E-74D4-4798-88D8-8E98FDF19C3B}" destId="{58645CC2-7EC8-4E91-B704-85A5981ED495}" srcOrd="1" destOrd="0" presId="urn:microsoft.com/office/officeart/2005/8/layout/orgChart1"/>
    <dgm:cxn modelId="{919D9A39-FF3D-42FA-AE38-D8FE6B9785BB}" type="presParOf" srcId="{58645CC2-7EC8-4E91-B704-85A5981ED495}" destId="{EDD380C8-2410-4D24-9FB8-7698E9F77228}" srcOrd="0" destOrd="0" presId="urn:microsoft.com/office/officeart/2005/8/layout/orgChart1"/>
    <dgm:cxn modelId="{715776C0-7926-49D4-AA6E-5FA6F80F7307}" type="presParOf" srcId="{58645CC2-7EC8-4E91-B704-85A5981ED495}" destId="{1259312E-0723-411A-98E8-B4AEB076232C}" srcOrd="1" destOrd="0" presId="urn:microsoft.com/office/officeart/2005/8/layout/orgChart1"/>
    <dgm:cxn modelId="{88758745-DE31-4AC0-BED1-7F1997F03D71}" type="presParOf" srcId="{1259312E-0723-411A-98E8-B4AEB076232C}" destId="{88C04948-8452-4C47-AC76-E2EC4657DBD4}" srcOrd="0" destOrd="0" presId="urn:microsoft.com/office/officeart/2005/8/layout/orgChart1"/>
    <dgm:cxn modelId="{91F7E67E-B899-4409-8A2E-BD0678424BA0}" type="presParOf" srcId="{88C04948-8452-4C47-AC76-E2EC4657DBD4}" destId="{B74F73B5-7A7E-4814-9317-B74328378E1B}" srcOrd="0" destOrd="0" presId="urn:microsoft.com/office/officeart/2005/8/layout/orgChart1"/>
    <dgm:cxn modelId="{F59181DC-5D35-4505-8740-EC3C370CF30E}" type="presParOf" srcId="{88C04948-8452-4C47-AC76-E2EC4657DBD4}" destId="{57EB4EAB-EDC7-4433-92D2-A0408FFB2644}" srcOrd="1" destOrd="0" presId="urn:microsoft.com/office/officeart/2005/8/layout/orgChart1"/>
    <dgm:cxn modelId="{FFA594BB-FF4D-42F4-AEC7-640A43979380}" type="presParOf" srcId="{1259312E-0723-411A-98E8-B4AEB076232C}" destId="{CACE4939-FC6A-4B23-9A02-7C04A52FD0C5}" srcOrd="1" destOrd="0" presId="urn:microsoft.com/office/officeart/2005/8/layout/orgChart1"/>
    <dgm:cxn modelId="{07981102-2F06-49C3-8CEB-5471A6095305}" type="presParOf" srcId="{CACE4939-FC6A-4B23-9A02-7C04A52FD0C5}" destId="{BCB3DBB7-07F0-4617-ABE1-EFFAA399F5CF}" srcOrd="0" destOrd="0" presId="urn:microsoft.com/office/officeart/2005/8/layout/orgChart1"/>
    <dgm:cxn modelId="{46A13071-FBB6-4A46-A7FD-7359C7F53900}" type="presParOf" srcId="{CACE4939-FC6A-4B23-9A02-7C04A52FD0C5}" destId="{B194B674-0CCA-45CA-B78C-14EB2D7D929D}" srcOrd="1" destOrd="0" presId="urn:microsoft.com/office/officeart/2005/8/layout/orgChart1"/>
    <dgm:cxn modelId="{3662493A-E203-4992-A423-F00659D48A21}" type="presParOf" srcId="{B194B674-0CCA-45CA-B78C-14EB2D7D929D}" destId="{97F93EDE-23C4-4FC2-9EC1-C0F26438F7F2}" srcOrd="0" destOrd="0" presId="urn:microsoft.com/office/officeart/2005/8/layout/orgChart1"/>
    <dgm:cxn modelId="{1B9CF96D-9DD5-40DA-8F6D-090CCDA509D2}" type="presParOf" srcId="{97F93EDE-23C4-4FC2-9EC1-C0F26438F7F2}" destId="{07D8A4A1-DA95-4B6B-9398-F000AAB52FE5}" srcOrd="0" destOrd="0" presId="urn:microsoft.com/office/officeart/2005/8/layout/orgChart1"/>
    <dgm:cxn modelId="{577F9019-594C-4427-A7E9-82E259F22043}" type="presParOf" srcId="{97F93EDE-23C4-4FC2-9EC1-C0F26438F7F2}" destId="{8A37E9A6-BAFB-469D-A64F-0A45D7A37C52}" srcOrd="1" destOrd="0" presId="urn:microsoft.com/office/officeart/2005/8/layout/orgChart1"/>
    <dgm:cxn modelId="{2F02F09C-35CC-4003-A1A1-DAFF38505E6C}" type="presParOf" srcId="{B194B674-0CCA-45CA-B78C-14EB2D7D929D}" destId="{ED9D313C-8F7A-4C29-B164-4785285A37B2}" srcOrd="1" destOrd="0" presId="urn:microsoft.com/office/officeart/2005/8/layout/orgChart1"/>
    <dgm:cxn modelId="{40F335A5-100A-4464-B746-B94CDF0E00E7}" type="presParOf" srcId="{ED9D313C-8F7A-4C29-B164-4785285A37B2}" destId="{32A21664-E393-42BE-9D8F-8ECD26FA822B}" srcOrd="0" destOrd="0" presId="urn:microsoft.com/office/officeart/2005/8/layout/orgChart1"/>
    <dgm:cxn modelId="{4C8F61DD-E414-4042-B296-A38CCC51DEFE}" type="presParOf" srcId="{ED9D313C-8F7A-4C29-B164-4785285A37B2}" destId="{E2A65C8E-15B4-4721-9F0B-DD7242241456}" srcOrd="1" destOrd="0" presId="urn:microsoft.com/office/officeart/2005/8/layout/orgChart1"/>
    <dgm:cxn modelId="{E11FB711-7116-4465-BF61-130CE38D480A}" type="presParOf" srcId="{E2A65C8E-15B4-4721-9F0B-DD7242241456}" destId="{C5E90067-7695-4864-B5A9-F674AB671D1E}" srcOrd="0" destOrd="0" presId="urn:microsoft.com/office/officeart/2005/8/layout/orgChart1"/>
    <dgm:cxn modelId="{F3CBD656-E576-435F-A15C-6205021BDF2A}" type="presParOf" srcId="{C5E90067-7695-4864-B5A9-F674AB671D1E}" destId="{3A45EEB0-6403-4793-8160-A6C74E35FB68}" srcOrd="0" destOrd="0" presId="urn:microsoft.com/office/officeart/2005/8/layout/orgChart1"/>
    <dgm:cxn modelId="{AEB800DB-A37C-4288-B2E0-0D02EDB15533}" type="presParOf" srcId="{C5E90067-7695-4864-B5A9-F674AB671D1E}" destId="{0AB411DC-DC84-4D49-B55A-7452FC59B4B3}" srcOrd="1" destOrd="0" presId="urn:microsoft.com/office/officeart/2005/8/layout/orgChart1"/>
    <dgm:cxn modelId="{CDE4EB02-34C2-4320-B894-D8FB3476E300}" type="presParOf" srcId="{E2A65C8E-15B4-4721-9F0B-DD7242241456}" destId="{DA988E09-5E50-4464-9DF4-0656BB03051E}" srcOrd="1" destOrd="0" presId="urn:microsoft.com/office/officeart/2005/8/layout/orgChart1"/>
    <dgm:cxn modelId="{F9D45FED-188A-431C-BBF4-3EF1DE786FA2}" type="presParOf" srcId="{E2A65C8E-15B4-4721-9F0B-DD7242241456}" destId="{E0257F7E-6959-4188-B384-DBFAEEAF3CF8}" srcOrd="2" destOrd="0" presId="urn:microsoft.com/office/officeart/2005/8/layout/orgChart1"/>
    <dgm:cxn modelId="{609452FF-0972-43C3-87F6-CE1DA779B0D2}" type="presParOf" srcId="{ED9D313C-8F7A-4C29-B164-4785285A37B2}" destId="{7BC2ABCF-BFC1-42BB-9519-CD101DC764F8}" srcOrd="2" destOrd="0" presId="urn:microsoft.com/office/officeart/2005/8/layout/orgChart1"/>
    <dgm:cxn modelId="{AA9EE7A8-BD24-4A77-9E6A-0E458BF9502D}" type="presParOf" srcId="{ED9D313C-8F7A-4C29-B164-4785285A37B2}" destId="{0798A8FB-9715-4494-9EED-F69F01978A65}" srcOrd="3" destOrd="0" presId="urn:microsoft.com/office/officeart/2005/8/layout/orgChart1"/>
    <dgm:cxn modelId="{272974A8-EDB3-41F6-81C4-8E10BA5B51BA}" type="presParOf" srcId="{0798A8FB-9715-4494-9EED-F69F01978A65}" destId="{25B1AD82-0BCD-4CA4-9DDC-0AF301594A8E}" srcOrd="0" destOrd="0" presId="urn:microsoft.com/office/officeart/2005/8/layout/orgChart1"/>
    <dgm:cxn modelId="{BCD04012-D532-42C8-B0CD-2509A816E163}" type="presParOf" srcId="{25B1AD82-0BCD-4CA4-9DDC-0AF301594A8E}" destId="{53DEBE53-6DB1-4B01-B295-ED49F60BFE0F}" srcOrd="0" destOrd="0" presId="urn:microsoft.com/office/officeart/2005/8/layout/orgChart1"/>
    <dgm:cxn modelId="{0F8307AE-4D80-4DB4-BF1C-505AF6CF674A}" type="presParOf" srcId="{25B1AD82-0BCD-4CA4-9DDC-0AF301594A8E}" destId="{46AA33D9-1B4A-4B66-AAB8-AEB03ACF3C5F}" srcOrd="1" destOrd="0" presId="urn:microsoft.com/office/officeart/2005/8/layout/orgChart1"/>
    <dgm:cxn modelId="{4F842FCA-242E-47D0-BEE1-86E9EC55F3E9}" type="presParOf" srcId="{0798A8FB-9715-4494-9EED-F69F01978A65}" destId="{00CA43E0-B79D-41E9-9C78-6D837DACEE71}" srcOrd="1" destOrd="0" presId="urn:microsoft.com/office/officeart/2005/8/layout/orgChart1"/>
    <dgm:cxn modelId="{A7F9996B-DAEE-4B95-BB49-D9585F2A796D}" type="presParOf" srcId="{0798A8FB-9715-4494-9EED-F69F01978A65}" destId="{8A890087-3DB8-4207-BDE6-A6AC904A0468}" srcOrd="2" destOrd="0" presId="urn:microsoft.com/office/officeart/2005/8/layout/orgChart1"/>
    <dgm:cxn modelId="{6638EEF8-0542-4F19-B0CD-87103B127D41}" type="presParOf" srcId="{ED9D313C-8F7A-4C29-B164-4785285A37B2}" destId="{CFBF4D7A-E9F2-4008-8490-E9B45D8A376E}" srcOrd="4" destOrd="0" presId="urn:microsoft.com/office/officeart/2005/8/layout/orgChart1"/>
    <dgm:cxn modelId="{46796A40-8271-4154-80BC-1EF051056923}" type="presParOf" srcId="{ED9D313C-8F7A-4C29-B164-4785285A37B2}" destId="{4898629B-BC0E-471F-B18F-AF378A89488C}" srcOrd="5" destOrd="0" presId="urn:microsoft.com/office/officeart/2005/8/layout/orgChart1"/>
    <dgm:cxn modelId="{5CD97558-F2D5-4B6C-B351-0617FFCF94BD}" type="presParOf" srcId="{4898629B-BC0E-471F-B18F-AF378A89488C}" destId="{11B018DD-05AC-4FE3-8631-BC70E89853A5}" srcOrd="0" destOrd="0" presId="urn:microsoft.com/office/officeart/2005/8/layout/orgChart1"/>
    <dgm:cxn modelId="{7CDF19C3-CA93-4702-8944-EF1230C8AD24}" type="presParOf" srcId="{11B018DD-05AC-4FE3-8631-BC70E89853A5}" destId="{71E29EAC-2154-42FA-B37E-35C0DE2A39D7}" srcOrd="0" destOrd="0" presId="urn:microsoft.com/office/officeart/2005/8/layout/orgChart1"/>
    <dgm:cxn modelId="{550C967E-160A-47F4-89C2-A0E59EC9B7B4}" type="presParOf" srcId="{11B018DD-05AC-4FE3-8631-BC70E89853A5}" destId="{562AE718-C574-48C5-9E08-57AC9F0E9666}" srcOrd="1" destOrd="0" presId="urn:microsoft.com/office/officeart/2005/8/layout/orgChart1"/>
    <dgm:cxn modelId="{3A7DD543-11EF-455B-AE2A-C5E14D6AFF8A}" type="presParOf" srcId="{4898629B-BC0E-471F-B18F-AF378A89488C}" destId="{0349DAC7-4E4F-47D2-8E68-C620D3397FAC}" srcOrd="1" destOrd="0" presId="urn:microsoft.com/office/officeart/2005/8/layout/orgChart1"/>
    <dgm:cxn modelId="{BDB03594-E917-4FF3-9B4A-3CBE8507C38E}" type="presParOf" srcId="{4898629B-BC0E-471F-B18F-AF378A89488C}" destId="{C13670EC-3668-41FE-BAE0-527D3D19F7D7}" srcOrd="2" destOrd="0" presId="urn:microsoft.com/office/officeart/2005/8/layout/orgChart1"/>
    <dgm:cxn modelId="{6C959FBD-32AA-4053-9EA3-FADA1469B4CC}" type="presParOf" srcId="{B194B674-0CCA-45CA-B78C-14EB2D7D929D}" destId="{76A04781-26F2-4D72-BFFA-E0522778CF5E}" srcOrd="2" destOrd="0" presId="urn:microsoft.com/office/officeart/2005/8/layout/orgChart1"/>
    <dgm:cxn modelId="{A9413407-A1CE-49C0-B6A3-AE428F9CD185}" type="presParOf" srcId="{CACE4939-FC6A-4B23-9A02-7C04A52FD0C5}" destId="{2A37102C-2B62-4C17-A2B2-17BBBFF210A9}" srcOrd="2" destOrd="0" presId="urn:microsoft.com/office/officeart/2005/8/layout/orgChart1"/>
    <dgm:cxn modelId="{A1E17C91-D4D1-40F8-A306-27758B0F4F37}" type="presParOf" srcId="{CACE4939-FC6A-4B23-9A02-7C04A52FD0C5}" destId="{4CB29E81-01F5-4A8E-BE31-C0AAEF000A07}" srcOrd="3" destOrd="0" presId="urn:microsoft.com/office/officeart/2005/8/layout/orgChart1"/>
    <dgm:cxn modelId="{945B54F6-02C0-42B6-AE3B-76DDED46AD3C}" type="presParOf" srcId="{4CB29E81-01F5-4A8E-BE31-C0AAEF000A07}" destId="{F3C5D408-7AB2-486D-9C49-9B2A6B63710E}" srcOrd="0" destOrd="0" presId="urn:microsoft.com/office/officeart/2005/8/layout/orgChart1"/>
    <dgm:cxn modelId="{5ED8E4C2-B3D8-4976-B2D7-E170756514D9}" type="presParOf" srcId="{F3C5D408-7AB2-486D-9C49-9B2A6B63710E}" destId="{758C0F88-F0A0-4CE8-9E01-03D51988CC24}" srcOrd="0" destOrd="0" presId="urn:microsoft.com/office/officeart/2005/8/layout/orgChart1"/>
    <dgm:cxn modelId="{29CBD7A4-16ED-4459-90CD-5A56C6B1F59E}" type="presParOf" srcId="{F3C5D408-7AB2-486D-9C49-9B2A6B63710E}" destId="{337EB4C0-0EBD-465A-A7A0-D91F9A1AD5BA}" srcOrd="1" destOrd="0" presId="urn:microsoft.com/office/officeart/2005/8/layout/orgChart1"/>
    <dgm:cxn modelId="{E947223D-B2E4-4469-9DE9-4E2C4F44D46E}" type="presParOf" srcId="{4CB29E81-01F5-4A8E-BE31-C0AAEF000A07}" destId="{67A8E22E-2DC5-466A-877C-5A8C807BDEBD}" srcOrd="1" destOrd="0" presId="urn:microsoft.com/office/officeart/2005/8/layout/orgChart1"/>
    <dgm:cxn modelId="{18F289BF-4BF6-4B05-97DA-416FDBDBC351}" type="presParOf" srcId="{4CB29E81-01F5-4A8E-BE31-C0AAEF000A07}" destId="{7324B167-472B-41D4-9ECE-E2B3568A80BA}" srcOrd="2" destOrd="0" presId="urn:microsoft.com/office/officeart/2005/8/layout/orgChart1"/>
    <dgm:cxn modelId="{1AA5B264-F98B-45BB-A182-DFD0B1BBCC27}" type="presParOf" srcId="{1259312E-0723-411A-98E8-B4AEB076232C}" destId="{71369A4D-98D6-42F6-9344-C6F45736CC6D}" srcOrd="2" destOrd="0" presId="urn:microsoft.com/office/officeart/2005/8/layout/orgChart1"/>
    <dgm:cxn modelId="{B0AD6636-47EB-491B-B1C7-ABCDE6528405}" type="presParOf" srcId="{58645CC2-7EC8-4E91-B704-85A5981ED495}" destId="{36C3078C-28BD-44C4-92E9-D26708C71224}" srcOrd="2" destOrd="0" presId="urn:microsoft.com/office/officeart/2005/8/layout/orgChart1"/>
    <dgm:cxn modelId="{4AAA44D0-5555-448B-B97A-539DD5B1CE53}" type="presParOf" srcId="{58645CC2-7EC8-4E91-B704-85A5981ED495}" destId="{A83B60DD-1A1F-4685-BD22-F7EA26614B3A}" srcOrd="3" destOrd="0" presId="urn:microsoft.com/office/officeart/2005/8/layout/orgChart1"/>
    <dgm:cxn modelId="{19410D35-0C38-49B2-A090-3AB655626D0D}" type="presParOf" srcId="{A83B60DD-1A1F-4685-BD22-F7EA26614B3A}" destId="{3E4FB645-A4C7-4E1F-9529-E86D5FC80ADC}" srcOrd="0" destOrd="0" presId="urn:microsoft.com/office/officeart/2005/8/layout/orgChart1"/>
    <dgm:cxn modelId="{0BF03BD4-0A2F-4697-93BE-1219C21F9A7E}" type="presParOf" srcId="{3E4FB645-A4C7-4E1F-9529-E86D5FC80ADC}" destId="{9C4C9353-0CB3-428C-9D82-D9D4CA793981}" srcOrd="0" destOrd="0" presId="urn:microsoft.com/office/officeart/2005/8/layout/orgChart1"/>
    <dgm:cxn modelId="{A01EC8A7-A71A-4502-A656-52ED3574C4C9}" type="presParOf" srcId="{3E4FB645-A4C7-4E1F-9529-E86D5FC80ADC}" destId="{13A0588B-F519-4A77-83D4-823B69645315}" srcOrd="1" destOrd="0" presId="urn:microsoft.com/office/officeart/2005/8/layout/orgChart1"/>
    <dgm:cxn modelId="{CE6891A9-0176-4610-B241-A3567A843CEF}" type="presParOf" srcId="{A83B60DD-1A1F-4685-BD22-F7EA26614B3A}" destId="{67A6DF6C-DBB5-48CA-BB9B-AF06C72B8640}" srcOrd="1" destOrd="0" presId="urn:microsoft.com/office/officeart/2005/8/layout/orgChart1"/>
    <dgm:cxn modelId="{68531B1E-EDB1-40BB-95FA-B71CF5F4C536}" type="presParOf" srcId="{A83B60DD-1A1F-4685-BD22-F7EA26614B3A}" destId="{89FE83A7-4A28-4CB8-B0CA-6E6E3D7CBD9A}" srcOrd="2" destOrd="0" presId="urn:microsoft.com/office/officeart/2005/8/layout/orgChart1"/>
    <dgm:cxn modelId="{BD005344-9CCA-4B7B-9424-0369DB82B32A}" type="presParOf" srcId="{8961672E-74D4-4798-88D8-8E98FDF19C3B}" destId="{3DC3D41C-2126-4753-ACB9-B8D838237389}" srcOrd="2" destOrd="0" presId="urn:microsoft.com/office/officeart/2005/8/layout/orgChart1"/>
    <dgm:cxn modelId="{EC1CF90B-9C1D-4E53-A420-4ACD35CAD769}" type="presParOf" srcId="{E132C01D-EB55-499B-9C26-B29C09485262}" destId="{2832AF8D-63F4-4D5A-9F28-F59DA5F59AB7}" srcOrd="2" destOrd="0" presId="urn:microsoft.com/office/officeart/2005/8/layout/orgChart1"/>
    <dgm:cxn modelId="{6A717865-9D0C-4B9F-89D1-4F03F1217D85}" type="presParOf" srcId="{3F9C910E-A59B-4CED-B1EE-A769BC9237BD}" destId="{ECC814C2-60C6-4F49-80DB-FB6E74283D30}" srcOrd="6" destOrd="0" presId="urn:microsoft.com/office/officeart/2005/8/layout/orgChart1"/>
    <dgm:cxn modelId="{7EF8996E-9539-4FA3-B9BB-71D4BE07EB3E}" type="presParOf" srcId="{3F9C910E-A59B-4CED-B1EE-A769BC9237BD}" destId="{AAB77952-1FA3-467E-B41B-4795948F9F9C}" srcOrd="7" destOrd="0" presId="urn:microsoft.com/office/officeart/2005/8/layout/orgChart1"/>
    <dgm:cxn modelId="{829820E0-5CB1-48DB-8617-93327945ADAE}" type="presParOf" srcId="{AAB77952-1FA3-467E-B41B-4795948F9F9C}" destId="{DB1C44B0-1835-494E-877A-1DC1D2D5E310}" srcOrd="0" destOrd="0" presId="urn:microsoft.com/office/officeart/2005/8/layout/orgChart1"/>
    <dgm:cxn modelId="{36A7450A-E720-41AD-ABD5-F87184290CE6}" type="presParOf" srcId="{DB1C44B0-1835-494E-877A-1DC1D2D5E310}" destId="{07CF000C-9C78-4C4C-AFF7-4C14C954FAD1}" srcOrd="0" destOrd="0" presId="urn:microsoft.com/office/officeart/2005/8/layout/orgChart1"/>
    <dgm:cxn modelId="{F61AF18D-A2C1-4F5A-8FF8-F3E7E50731AD}" type="presParOf" srcId="{DB1C44B0-1835-494E-877A-1DC1D2D5E310}" destId="{D1E55EC1-8D6D-40D3-98D0-A4C71E96A80F}" srcOrd="1" destOrd="0" presId="urn:microsoft.com/office/officeart/2005/8/layout/orgChart1"/>
    <dgm:cxn modelId="{F4EC9D23-EE70-4C59-9B14-EC73364A85EC}" type="presParOf" srcId="{AAB77952-1FA3-467E-B41B-4795948F9F9C}" destId="{594BB1DC-0CC8-4AE3-A6D6-47B8368907E7}" srcOrd="1" destOrd="0" presId="urn:microsoft.com/office/officeart/2005/8/layout/orgChart1"/>
    <dgm:cxn modelId="{4BFDEDA6-86F1-4906-8407-F9CB3E4E9AF8}" type="presParOf" srcId="{594BB1DC-0CC8-4AE3-A6D6-47B8368907E7}" destId="{34FB798D-D62D-464B-80A4-99977849B1CE}" srcOrd="0" destOrd="0" presId="urn:microsoft.com/office/officeart/2005/8/layout/orgChart1"/>
    <dgm:cxn modelId="{DA6EDF7B-93AA-4A38-B4FF-CC7009A78707}" type="presParOf" srcId="{594BB1DC-0CC8-4AE3-A6D6-47B8368907E7}" destId="{41184D9A-260C-41B2-9094-9C6955AA1C5C}" srcOrd="1" destOrd="0" presId="urn:microsoft.com/office/officeart/2005/8/layout/orgChart1"/>
    <dgm:cxn modelId="{AE764D9A-BFCB-443D-8448-1590DF68B47F}" type="presParOf" srcId="{41184D9A-260C-41B2-9094-9C6955AA1C5C}" destId="{CB868B0D-88C0-4E14-8841-DB741205D7F8}" srcOrd="0" destOrd="0" presId="urn:microsoft.com/office/officeart/2005/8/layout/orgChart1"/>
    <dgm:cxn modelId="{29BBB2C1-5DEE-497E-968C-6A030C8FA24C}" type="presParOf" srcId="{CB868B0D-88C0-4E14-8841-DB741205D7F8}" destId="{8109C3AD-48A0-4E73-AF91-04A9445B6949}" srcOrd="0" destOrd="0" presId="urn:microsoft.com/office/officeart/2005/8/layout/orgChart1"/>
    <dgm:cxn modelId="{85433624-20E3-4AC0-815D-2ECF36A0F79E}" type="presParOf" srcId="{CB868B0D-88C0-4E14-8841-DB741205D7F8}" destId="{C8017FCF-2AC4-45B2-A3AD-FBF83E89FC2C}" srcOrd="1" destOrd="0" presId="urn:microsoft.com/office/officeart/2005/8/layout/orgChart1"/>
    <dgm:cxn modelId="{0DB67D61-C33A-4F0B-9153-27DE66BB4136}" type="presParOf" srcId="{41184D9A-260C-41B2-9094-9C6955AA1C5C}" destId="{B23AB6A0-FD2E-45D2-95A8-D7987489FC1F}" srcOrd="1" destOrd="0" presId="urn:microsoft.com/office/officeart/2005/8/layout/orgChart1"/>
    <dgm:cxn modelId="{367279F1-04A3-4716-A729-4098FF3040C5}" type="presParOf" srcId="{B23AB6A0-FD2E-45D2-95A8-D7987489FC1F}" destId="{95529D83-D46D-4708-A23C-C3BB6433985B}" srcOrd="0" destOrd="0" presId="urn:microsoft.com/office/officeart/2005/8/layout/orgChart1"/>
    <dgm:cxn modelId="{BD46A978-7B1D-42BE-9A8F-45F91EA8599C}" type="presParOf" srcId="{B23AB6A0-FD2E-45D2-95A8-D7987489FC1F}" destId="{941897C7-16A0-4C83-920C-BF4401CB4A41}" srcOrd="1" destOrd="0" presId="urn:microsoft.com/office/officeart/2005/8/layout/orgChart1"/>
    <dgm:cxn modelId="{4C013429-5277-4DBC-B4D4-35DAA45F13A4}" type="presParOf" srcId="{941897C7-16A0-4C83-920C-BF4401CB4A41}" destId="{644E38B2-0F88-429A-BCFE-235FEC9EBCDB}" srcOrd="0" destOrd="0" presId="urn:microsoft.com/office/officeart/2005/8/layout/orgChart1"/>
    <dgm:cxn modelId="{FC564CBC-91BE-48F6-8C6F-EAB1AA49E666}" type="presParOf" srcId="{644E38B2-0F88-429A-BCFE-235FEC9EBCDB}" destId="{1D03A894-A908-4873-96CB-614FB1A567C6}" srcOrd="0" destOrd="0" presId="urn:microsoft.com/office/officeart/2005/8/layout/orgChart1"/>
    <dgm:cxn modelId="{44D850DC-7BA3-4C41-BE73-CCB8229A7F9D}" type="presParOf" srcId="{644E38B2-0F88-429A-BCFE-235FEC9EBCDB}" destId="{6B50A89D-B30A-4B45-8D46-437ACAEB9EEB}" srcOrd="1" destOrd="0" presId="urn:microsoft.com/office/officeart/2005/8/layout/orgChart1"/>
    <dgm:cxn modelId="{98284617-3384-4BD6-9590-5462E0DDB269}" type="presParOf" srcId="{941897C7-16A0-4C83-920C-BF4401CB4A41}" destId="{C56EC3E5-6086-4262-B0E9-474B8209F9D8}" srcOrd="1" destOrd="0" presId="urn:microsoft.com/office/officeart/2005/8/layout/orgChart1"/>
    <dgm:cxn modelId="{CC9B5FDE-4C9D-4483-B90C-87CCAE3A4198}" type="presParOf" srcId="{941897C7-16A0-4C83-920C-BF4401CB4A41}" destId="{9E610007-A9FB-4EB3-81B0-E3E2AA5F1C4A}" srcOrd="2" destOrd="0" presId="urn:microsoft.com/office/officeart/2005/8/layout/orgChart1"/>
    <dgm:cxn modelId="{4AABFA55-F1AE-4363-9CB9-42EFAF55AFF6}" type="presParOf" srcId="{B23AB6A0-FD2E-45D2-95A8-D7987489FC1F}" destId="{685CF55B-DBC1-4A4A-BEA5-5358ACC3201C}" srcOrd="2" destOrd="0" presId="urn:microsoft.com/office/officeart/2005/8/layout/orgChart1"/>
    <dgm:cxn modelId="{9F272F03-38EB-45EE-B35F-D1AD39C837B5}" type="presParOf" srcId="{B23AB6A0-FD2E-45D2-95A8-D7987489FC1F}" destId="{15E1A93E-C17D-4898-AFC2-CFCD8796A5A3}" srcOrd="3" destOrd="0" presId="urn:microsoft.com/office/officeart/2005/8/layout/orgChart1"/>
    <dgm:cxn modelId="{3BC1617B-15A4-4C99-A41C-A9A1C27220DE}" type="presParOf" srcId="{15E1A93E-C17D-4898-AFC2-CFCD8796A5A3}" destId="{3A22B04F-6D5C-4621-843A-2B53F40E7731}" srcOrd="0" destOrd="0" presId="urn:microsoft.com/office/officeart/2005/8/layout/orgChart1"/>
    <dgm:cxn modelId="{4A9EE35F-545A-4AE8-B7F3-1ECC7B6AD9D4}" type="presParOf" srcId="{3A22B04F-6D5C-4621-843A-2B53F40E7731}" destId="{6D8DEE5E-8A63-465B-8AEF-A9B8FF822D7C}" srcOrd="0" destOrd="0" presId="urn:microsoft.com/office/officeart/2005/8/layout/orgChart1"/>
    <dgm:cxn modelId="{507D8E9F-332B-4558-90E8-A3724203C173}" type="presParOf" srcId="{3A22B04F-6D5C-4621-843A-2B53F40E7731}" destId="{073C35A3-6AF1-47F9-A33E-FF4DA2A58DA6}" srcOrd="1" destOrd="0" presId="urn:microsoft.com/office/officeart/2005/8/layout/orgChart1"/>
    <dgm:cxn modelId="{556EE51D-AEED-4B4F-8959-C720631E1956}" type="presParOf" srcId="{15E1A93E-C17D-4898-AFC2-CFCD8796A5A3}" destId="{4B4ADC3A-F898-4546-8B17-85B50D7B5BAB}" srcOrd="1" destOrd="0" presId="urn:microsoft.com/office/officeart/2005/8/layout/orgChart1"/>
    <dgm:cxn modelId="{FCCA8D5C-498B-4EC3-AA73-351F6C73AC93}" type="presParOf" srcId="{4B4ADC3A-F898-4546-8B17-85B50D7B5BAB}" destId="{74702A2A-7BE9-4736-BC9C-AECF2CF9699D}" srcOrd="0" destOrd="0" presId="urn:microsoft.com/office/officeart/2005/8/layout/orgChart1"/>
    <dgm:cxn modelId="{C8C3C2DF-8EEA-4EEF-8BED-1CDD9BDCF33C}" type="presParOf" srcId="{4B4ADC3A-F898-4546-8B17-85B50D7B5BAB}" destId="{200BB01A-099E-4F0F-BA4A-CBAC8905BAC7}" srcOrd="1" destOrd="0" presId="urn:microsoft.com/office/officeart/2005/8/layout/orgChart1"/>
    <dgm:cxn modelId="{A0526E14-4E80-4A1E-A4BC-19362A5773F2}" type="presParOf" srcId="{200BB01A-099E-4F0F-BA4A-CBAC8905BAC7}" destId="{864DF427-A5C2-4D25-BC31-5A49B2B8D49F}" srcOrd="0" destOrd="0" presId="urn:microsoft.com/office/officeart/2005/8/layout/orgChart1"/>
    <dgm:cxn modelId="{F5320C28-863C-46DB-8D73-91694F7CDDAC}" type="presParOf" srcId="{864DF427-A5C2-4D25-BC31-5A49B2B8D49F}" destId="{83248068-1C0A-4C06-AE17-114B10D074E6}" srcOrd="0" destOrd="0" presId="urn:microsoft.com/office/officeart/2005/8/layout/orgChart1"/>
    <dgm:cxn modelId="{579FA78B-1B04-445C-AA1E-7EB6E00B4D71}" type="presParOf" srcId="{864DF427-A5C2-4D25-BC31-5A49B2B8D49F}" destId="{DB88B8C2-9904-47D0-8D9C-BC049B1F2370}" srcOrd="1" destOrd="0" presId="urn:microsoft.com/office/officeart/2005/8/layout/orgChart1"/>
    <dgm:cxn modelId="{66FF7C73-E808-4C41-BCD1-51521DF44D46}" type="presParOf" srcId="{200BB01A-099E-4F0F-BA4A-CBAC8905BAC7}" destId="{AB9FFD46-AF83-4CBE-A336-B814C640E669}" srcOrd="1" destOrd="0" presId="urn:microsoft.com/office/officeart/2005/8/layout/orgChart1"/>
    <dgm:cxn modelId="{D634C0E5-47CE-441E-A38F-6E9AAC243A04}" type="presParOf" srcId="{200BB01A-099E-4F0F-BA4A-CBAC8905BAC7}" destId="{8C4E5D43-685C-49A4-BB6F-FB430C45FC32}" srcOrd="2" destOrd="0" presId="urn:microsoft.com/office/officeart/2005/8/layout/orgChart1"/>
    <dgm:cxn modelId="{52CCE785-8454-40C1-B6CC-411D8F7437B5}" type="presParOf" srcId="{4B4ADC3A-F898-4546-8B17-85B50D7B5BAB}" destId="{3E48C894-2E03-44B1-8222-454BD2150656}" srcOrd="2" destOrd="0" presId="urn:microsoft.com/office/officeart/2005/8/layout/orgChart1"/>
    <dgm:cxn modelId="{2058903E-0FB5-4FF8-BE89-E0F5B439B3CB}" type="presParOf" srcId="{4B4ADC3A-F898-4546-8B17-85B50D7B5BAB}" destId="{42B159A7-3525-499D-B306-B201EF23770A}" srcOrd="3" destOrd="0" presId="urn:microsoft.com/office/officeart/2005/8/layout/orgChart1"/>
    <dgm:cxn modelId="{F22F7559-72B2-46F0-8A58-40DE62CB39F9}" type="presParOf" srcId="{42B159A7-3525-499D-B306-B201EF23770A}" destId="{33CD47A7-6A08-49A9-9F40-29D384E136CE}" srcOrd="0" destOrd="0" presId="urn:microsoft.com/office/officeart/2005/8/layout/orgChart1"/>
    <dgm:cxn modelId="{4D15F81F-9A31-4DEE-8BC9-D3F5177DCB4B}" type="presParOf" srcId="{33CD47A7-6A08-49A9-9F40-29D384E136CE}" destId="{D1035C26-378C-4E10-BBD3-1B728142FD03}" srcOrd="0" destOrd="0" presId="urn:microsoft.com/office/officeart/2005/8/layout/orgChart1"/>
    <dgm:cxn modelId="{8E4698E6-AB43-460C-A26F-F9E2917F5A6A}" type="presParOf" srcId="{33CD47A7-6A08-49A9-9F40-29D384E136CE}" destId="{60EE18B9-521E-42FC-813D-0323B033C353}" srcOrd="1" destOrd="0" presId="urn:microsoft.com/office/officeart/2005/8/layout/orgChart1"/>
    <dgm:cxn modelId="{72B1474A-E3CE-4A8E-8DF9-FC8C184666CC}" type="presParOf" srcId="{42B159A7-3525-499D-B306-B201EF23770A}" destId="{1B34F1A1-ECDD-4A89-AE86-2E55FD6F686E}" srcOrd="1" destOrd="0" presId="urn:microsoft.com/office/officeart/2005/8/layout/orgChart1"/>
    <dgm:cxn modelId="{588DA721-2542-4DA2-827F-0C70E7B91D4B}" type="presParOf" srcId="{42B159A7-3525-499D-B306-B201EF23770A}" destId="{734FB8FC-5ED2-4346-A7A4-868A86E1D93C}" srcOrd="2" destOrd="0" presId="urn:microsoft.com/office/officeart/2005/8/layout/orgChart1"/>
    <dgm:cxn modelId="{9AEB7092-8306-42F3-B9FC-6E848E984C2D}" type="presParOf" srcId="{15E1A93E-C17D-4898-AFC2-CFCD8796A5A3}" destId="{704FC685-CA24-4872-8792-900D98925C71}" srcOrd="2" destOrd="0" presId="urn:microsoft.com/office/officeart/2005/8/layout/orgChart1"/>
    <dgm:cxn modelId="{52897737-59EF-4374-81BA-325D6FD3B3A5}" type="presParOf" srcId="{B23AB6A0-FD2E-45D2-95A8-D7987489FC1F}" destId="{B1242BE4-3800-4EB5-8C78-156E6CB1BF1D}" srcOrd="4" destOrd="0" presId="urn:microsoft.com/office/officeart/2005/8/layout/orgChart1"/>
    <dgm:cxn modelId="{633793BC-C2BA-497C-AF21-E89E85E56B73}" type="presParOf" srcId="{B23AB6A0-FD2E-45D2-95A8-D7987489FC1F}" destId="{F1CCD107-8B26-4F4F-993D-D4201359E7DC}" srcOrd="5" destOrd="0" presId="urn:microsoft.com/office/officeart/2005/8/layout/orgChart1"/>
    <dgm:cxn modelId="{F3A80CB4-8D38-4CB7-A0E8-4ABE70774B2C}" type="presParOf" srcId="{F1CCD107-8B26-4F4F-993D-D4201359E7DC}" destId="{0CEF0857-42D0-42C7-B0F9-43EEF0A20379}" srcOrd="0" destOrd="0" presId="urn:microsoft.com/office/officeart/2005/8/layout/orgChart1"/>
    <dgm:cxn modelId="{EF28FD66-8773-43F5-AC4D-35310A2535E5}" type="presParOf" srcId="{0CEF0857-42D0-42C7-B0F9-43EEF0A20379}" destId="{3AEE8146-DD4C-4481-94D2-D31AA87ECCB1}" srcOrd="0" destOrd="0" presId="urn:microsoft.com/office/officeart/2005/8/layout/orgChart1"/>
    <dgm:cxn modelId="{B8B8B333-34E3-4A89-9CB7-DC9B6ABD5E88}" type="presParOf" srcId="{0CEF0857-42D0-42C7-B0F9-43EEF0A20379}" destId="{433AA22A-0402-4E10-AC4E-413E826EC9B6}" srcOrd="1" destOrd="0" presId="urn:microsoft.com/office/officeart/2005/8/layout/orgChart1"/>
    <dgm:cxn modelId="{476F59CD-4816-4091-B92E-C495DD6BCA11}" type="presParOf" srcId="{F1CCD107-8B26-4F4F-993D-D4201359E7DC}" destId="{CFAC16ED-8BCB-40FA-A64C-FED98642E89F}" srcOrd="1" destOrd="0" presId="urn:microsoft.com/office/officeart/2005/8/layout/orgChart1"/>
    <dgm:cxn modelId="{35767D78-3DC2-422C-BD67-238601F0A369}" type="presParOf" srcId="{F1CCD107-8B26-4F4F-993D-D4201359E7DC}" destId="{021087E8-2077-4153-8890-41CD5219AC38}" srcOrd="2" destOrd="0" presId="urn:microsoft.com/office/officeart/2005/8/layout/orgChart1"/>
    <dgm:cxn modelId="{335B34B9-1BA0-4261-965B-3BAE36A29BA1}" type="presParOf" srcId="{41184D9A-260C-41B2-9094-9C6955AA1C5C}" destId="{17722649-679A-4023-A053-42BC4466DBEE}" srcOrd="2" destOrd="0" presId="urn:microsoft.com/office/officeart/2005/8/layout/orgChart1"/>
    <dgm:cxn modelId="{90ED50F0-EE84-42B9-95BE-B951E1E604F3}" type="presParOf" srcId="{594BB1DC-0CC8-4AE3-A6D6-47B8368907E7}" destId="{D072457E-ACEA-462C-8B13-844A06E4E328}" srcOrd="2" destOrd="0" presId="urn:microsoft.com/office/officeart/2005/8/layout/orgChart1"/>
    <dgm:cxn modelId="{200D5682-107C-4E52-B487-0323FF35806A}" type="presParOf" srcId="{594BB1DC-0CC8-4AE3-A6D6-47B8368907E7}" destId="{DEFD65DA-BE55-4116-BADE-2500E5570CEC}" srcOrd="3" destOrd="0" presId="urn:microsoft.com/office/officeart/2005/8/layout/orgChart1"/>
    <dgm:cxn modelId="{0D6F43F1-48DA-4E14-A802-3B733D76BB7C}" type="presParOf" srcId="{DEFD65DA-BE55-4116-BADE-2500E5570CEC}" destId="{7280AF07-1F62-4ED8-82CA-17643FE677DE}" srcOrd="0" destOrd="0" presId="urn:microsoft.com/office/officeart/2005/8/layout/orgChart1"/>
    <dgm:cxn modelId="{B9E3DA5B-22AA-49B6-8780-F959DCB36496}" type="presParOf" srcId="{7280AF07-1F62-4ED8-82CA-17643FE677DE}" destId="{22FCF299-3B58-455F-822E-57BB44C4A4D0}" srcOrd="0" destOrd="0" presId="urn:microsoft.com/office/officeart/2005/8/layout/orgChart1"/>
    <dgm:cxn modelId="{BD86DF12-DCBE-4F6E-9A61-ED02205C5915}" type="presParOf" srcId="{7280AF07-1F62-4ED8-82CA-17643FE677DE}" destId="{E165DB45-30EF-446E-B19A-89042D141E9D}" srcOrd="1" destOrd="0" presId="urn:microsoft.com/office/officeart/2005/8/layout/orgChart1"/>
    <dgm:cxn modelId="{86902328-F9E6-44B2-AC3E-F4C92F771451}" type="presParOf" srcId="{DEFD65DA-BE55-4116-BADE-2500E5570CEC}" destId="{E12010BE-AA71-468C-86C8-E4AD27E4D176}" srcOrd="1" destOrd="0" presId="urn:microsoft.com/office/officeart/2005/8/layout/orgChart1"/>
    <dgm:cxn modelId="{73D4E343-D4A6-4E71-87E2-E278F4EC6946}" type="presParOf" srcId="{E12010BE-AA71-468C-86C8-E4AD27E4D176}" destId="{82DBB071-79A2-4DFD-91F1-59814E87BC4E}" srcOrd="0" destOrd="0" presId="urn:microsoft.com/office/officeart/2005/8/layout/orgChart1"/>
    <dgm:cxn modelId="{AAD3B66C-C107-4CF2-81DF-AAB5519A3CCB}" type="presParOf" srcId="{E12010BE-AA71-468C-86C8-E4AD27E4D176}" destId="{BF6B1A70-8737-43E9-BA96-5673CDADD64B}" srcOrd="1" destOrd="0" presId="urn:microsoft.com/office/officeart/2005/8/layout/orgChart1"/>
    <dgm:cxn modelId="{1D48403E-F909-4927-B30D-A103C04C45C4}" type="presParOf" srcId="{BF6B1A70-8737-43E9-BA96-5673CDADD64B}" destId="{3B71CDF7-52E9-44B4-A0A1-5707E4912225}" srcOrd="0" destOrd="0" presId="urn:microsoft.com/office/officeart/2005/8/layout/orgChart1"/>
    <dgm:cxn modelId="{5711490C-8CBD-40CC-8D31-7F5AAD63F811}" type="presParOf" srcId="{3B71CDF7-52E9-44B4-A0A1-5707E4912225}" destId="{6A63B79E-D19D-4787-B6F4-48F0CA416A4A}" srcOrd="0" destOrd="0" presId="urn:microsoft.com/office/officeart/2005/8/layout/orgChart1"/>
    <dgm:cxn modelId="{338EDF33-E053-4ECB-8F0C-E6508A8F6A3D}" type="presParOf" srcId="{3B71CDF7-52E9-44B4-A0A1-5707E4912225}" destId="{9872CE8E-FC64-416B-8628-6F7802804738}" srcOrd="1" destOrd="0" presId="urn:microsoft.com/office/officeart/2005/8/layout/orgChart1"/>
    <dgm:cxn modelId="{EE01983B-A67E-485A-8F3E-69835CA95702}" type="presParOf" srcId="{BF6B1A70-8737-43E9-BA96-5673CDADD64B}" destId="{80CD6A39-19E0-48D9-B67C-5D6C4F59485A}" srcOrd="1" destOrd="0" presId="urn:microsoft.com/office/officeart/2005/8/layout/orgChart1"/>
    <dgm:cxn modelId="{FB9EA25A-0D2D-4128-995C-FCAE138FDE3F}" type="presParOf" srcId="{BF6B1A70-8737-43E9-BA96-5673CDADD64B}" destId="{9894ACDF-00FC-4982-92A1-2908758D17C4}" srcOrd="2" destOrd="0" presId="urn:microsoft.com/office/officeart/2005/8/layout/orgChart1"/>
    <dgm:cxn modelId="{F33CE930-E18B-4A6C-B3E1-BE2AB4CDE5E6}" type="presParOf" srcId="{E12010BE-AA71-468C-86C8-E4AD27E4D176}" destId="{816B92A9-5A12-4648-95E1-702CF9C33AE2}" srcOrd="2" destOrd="0" presId="urn:microsoft.com/office/officeart/2005/8/layout/orgChart1"/>
    <dgm:cxn modelId="{9F078DAB-41E1-4122-A6B5-AD3DB5AAB331}" type="presParOf" srcId="{E12010BE-AA71-468C-86C8-E4AD27E4D176}" destId="{4BECEE46-6C44-4020-81AF-0855B40FB38F}" srcOrd="3" destOrd="0" presId="urn:microsoft.com/office/officeart/2005/8/layout/orgChart1"/>
    <dgm:cxn modelId="{7AC9BA0F-844A-4926-84D9-FAFCDA755A27}" type="presParOf" srcId="{4BECEE46-6C44-4020-81AF-0855B40FB38F}" destId="{071CC32A-A99B-4521-BBB6-09EAF6E05C4F}" srcOrd="0" destOrd="0" presId="urn:microsoft.com/office/officeart/2005/8/layout/orgChart1"/>
    <dgm:cxn modelId="{7F12E8B9-B37C-403C-9C73-EF5982EDAEF2}" type="presParOf" srcId="{071CC32A-A99B-4521-BBB6-09EAF6E05C4F}" destId="{417F7B29-51CC-4DE9-BD07-6E4E731D1B9C}" srcOrd="0" destOrd="0" presId="urn:microsoft.com/office/officeart/2005/8/layout/orgChart1"/>
    <dgm:cxn modelId="{CA06865B-5A5C-4B2E-BB08-39687373F9DB}" type="presParOf" srcId="{071CC32A-A99B-4521-BBB6-09EAF6E05C4F}" destId="{5A945639-7299-4823-8207-10792C1C2D53}" srcOrd="1" destOrd="0" presId="urn:microsoft.com/office/officeart/2005/8/layout/orgChart1"/>
    <dgm:cxn modelId="{DD60538B-2C77-46B8-AD1C-96F55915DF7E}" type="presParOf" srcId="{4BECEE46-6C44-4020-81AF-0855B40FB38F}" destId="{8A77BDCC-A900-4B78-AE7C-9FD0FAEF54D4}" srcOrd="1" destOrd="0" presId="urn:microsoft.com/office/officeart/2005/8/layout/orgChart1"/>
    <dgm:cxn modelId="{4ED1D6C9-781C-4B3F-A5B9-C2D826715382}" type="presParOf" srcId="{8A77BDCC-A900-4B78-AE7C-9FD0FAEF54D4}" destId="{674C4D9B-D990-40CB-ABE2-6614C329D221}" srcOrd="0" destOrd="0" presId="urn:microsoft.com/office/officeart/2005/8/layout/orgChart1"/>
    <dgm:cxn modelId="{C2D75144-F646-4120-9F0F-D837746155BD}" type="presParOf" srcId="{8A77BDCC-A900-4B78-AE7C-9FD0FAEF54D4}" destId="{B5D91F7F-810F-4EC9-89F6-F49554BF8793}" srcOrd="1" destOrd="0" presId="urn:microsoft.com/office/officeart/2005/8/layout/orgChart1"/>
    <dgm:cxn modelId="{FF45425E-84AC-4130-B440-A2A3E31EBF77}" type="presParOf" srcId="{B5D91F7F-810F-4EC9-89F6-F49554BF8793}" destId="{A4A7E597-3C1C-42E1-AD65-7EFC437A7139}" srcOrd="0" destOrd="0" presId="urn:microsoft.com/office/officeart/2005/8/layout/orgChart1"/>
    <dgm:cxn modelId="{AE05E7B5-68E3-40E3-AEA2-5802540C0348}" type="presParOf" srcId="{A4A7E597-3C1C-42E1-AD65-7EFC437A7139}" destId="{7506C7CD-4834-4CC8-969A-807D09D4DC5E}" srcOrd="0" destOrd="0" presId="urn:microsoft.com/office/officeart/2005/8/layout/orgChart1"/>
    <dgm:cxn modelId="{FD0ADA81-BD49-4D03-B072-6578B95824D5}" type="presParOf" srcId="{A4A7E597-3C1C-42E1-AD65-7EFC437A7139}" destId="{80CADB55-56EE-489E-91F7-B1BDDEDAAFFA}" srcOrd="1" destOrd="0" presId="urn:microsoft.com/office/officeart/2005/8/layout/orgChart1"/>
    <dgm:cxn modelId="{F7A186A3-81F4-487D-9F7E-155A96000C43}" type="presParOf" srcId="{B5D91F7F-810F-4EC9-89F6-F49554BF8793}" destId="{87057B55-ACF1-4E53-A99D-BB09EAB51A27}" srcOrd="1" destOrd="0" presId="urn:microsoft.com/office/officeart/2005/8/layout/orgChart1"/>
    <dgm:cxn modelId="{049CFBD4-22AA-42B6-907E-DE4E3A4F7E33}" type="presParOf" srcId="{B5D91F7F-810F-4EC9-89F6-F49554BF8793}" destId="{D1E4E84F-00FA-4393-9558-C2E0C838FB40}" srcOrd="2" destOrd="0" presId="urn:microsoft.com/office/officeart/2005/8/layout/orgChart1"/>
    <dgm:cxn modelId="{2B34CA58-FACC-4A7F-AD9B-8C4B504EC013}" type="presParOf" srcId="{8A77BDCC-A900-4B78-AE7C-9FD0FAEF54D4}" destId="{4A3F90F7-C28F-4356-92CE-B1AC923D957C}" srcOrd="2" destOrd="0" presId="urn:microsoft.com/office/officeart/2005/8/layout/orgChart1"/>
    <dgm:cxn modelId="{0F3B8BE4-78AF-4F40-A238-BB8E383FE327}" type="presParOf" srcId="{8A77BDCC-A900-4B78-AE7C-9FD0FAEF54D4}" destId="{C165A721-A907-4B18-9201-C119E540662D}" srcOrd="3" destOrd="0" presId="urn:microsoft.com/office/officeart/2005/8/layout/orgChart1"/>
    <dgm:cxn modelId="{3C73946C-E691-405C-990B-8B8A45DE8EEB}" type="presParOf" srcId="{C165A721-A907-4B18-9201-C119E540662D}" destId="{A4FA6DCD-B277-4A0D-922F-A2D555B4032A}" srcOrd="0" destOrd="0" presId="urn:microsoft.com/office/officeart/2005/8/layout/orgChart1"/>
    <dgm:cxn modelId="{D8CEC6D8-410D-4B56-9C59-FADBB510A4E0}" type="presParOf" srcId="{A4FA6DCD-B277-4A0D-922F-A2D555B4032A}" destId="{B7688A29-8674-48F3-8759-BBE0DE924C56}" srcOrd="0" destOrd="0" presId="urn:microsoft.com/office/officeart/2005/8/layout/orgChart1"/>
    <dgm:cxn modelId="{1F0FEBBE-AE1B-4D67-9A2B-72CE5E2EDFBB}" type="presParOf" srcId="{A4FA6DCD-B277-4A0D-922F-A2D555B4032A}" destId="{C1DC0D56-D9AF-4696-853D-8E5D96C1CCD6}" srcOrd="1" destOrd="0" presId="urn:microsoft.com/office/officeart/2005/8/layout/orgChart1"/>
    <dgm:cxn modelId="{45A02774-C83D-40E3-A432-032FC0329A47}" type="presParOf" srcId="{C165A721-A907-4B18-9201-C119E540662D}" destId="{747B6D3B-F1A9-433B-BB55-F5D0E030602D}" srcOrd="1" destOrd="0" presId="urn:microsoft.com/office/officeart/2005/8/layout/orgChart1"/>
    <dgm:cxn modelId="{BE0E2A0B-3F9E-47AC-82BB-F629FDD28AAA}" type="presParOf" srcId="{747B6D3B-F1A9-433B-BB55-F5D0E030602D}" destId="{91BB56D3-8822-4A82-B913-6C2D96CA048C}" srcOrd="0" destOrd="0" presId="urn:microsoft.com/office/officeart/2005/8/layout/orgChart1"/>
    <dgm:cxn modelId="{B25A8AEA-CD24-48C2-943A-A79E56EE043A}" type="presParOf" srcId="{747B6D3B-F1A9-433B-BB55-F5D0E030602D}" destId="{1C23D894-7147-4E0F-8C39-686F9E4E985A}" srcOrd="1" destOrd="0" presId="urn:microsoft.com/office/officeart/2005/8/layout/orgChart1"/>
    <dgm:cxn modelId="{16BD65FA-1B4B-417B-9674-57B323912253}" type="presParOf" srcId="{1C23D894-7147-4E0F-8C39-686F9E4E985A}" destId="{9821EB64-5A7E-4F11-81BD-AAACB26F1FF3}" srcOrd="0" destOrd="0" presId="urn:microsoft.com/office/officeart/2005/8/layout/orgChart1"/>
    <dgm:cxn modelId="{31259AD5-A194-4594-A2C5-107DBE885A37}" type="presParOf" srcId="{9821EB64-5A7E-4F11-81BD-AAACB26F1FF3}" destId="{259D0CCF-1C20-46B5-89F7-A7A481536E7D}" srcOrd="0" destOrd="0" presId="urn:microsoft.com/office/officeart/2005/8/layout/orgChart1"/>
    <dgm:cxn modelId="{80134A11-B509-4045-AF73-6ED6AB20A730}" type="presParOf" srcId="{9821EB64-5A7E-4F11-81BD-AAACB26F1FF3}" destId="{7F5BCF9F-2F90-482B-B3E9-E7B54B53C999}" srcOrd="1" destOrd="0" presId="urn:microsoft.com/office/officeart/2005/8/layout/orgChart1"/>
    <dgm:cxn modelId="{5EE47EA4-5AD9-49BF-871C-EBA9010A98F3}" type="presParOf" srcId="{1C23D894-7147-4E0F-8C39-686F9E4E985A}" destId="{5F1EEB5B-5159-41E7-8D03-90F9947BF94D}" srcOrd="1" destOrd="0" presId="urn:microsoft.com/office/officeart/2005/8/layout/orgChart1"/>
    <dgm:cxn modelId="{DD3475CB-6527-419B-931A-7FF2B6037D01}" type="presParOf" srcId="{5F1EEB5B-5159-41E7-8D03-90F9947BF94D}" destId="{BDABBCA6-B8ED-4D73-8B11-5DF68DEE8102}" srcOrd="0" destOrd="0" presId="urn:microsoft.com/office/officeart/2005/8/layout/orgChart1"/>
    <dgm:cxn modelId="{490AFD7C-5699-46B2-A8C0-B5BB712140E1}" type="presParOf" srcId="{5F1EEB5B-5159-41E7-8D03-90F9947BF94D}" destId="{146A620F-AC8E-47FB-A97E-14DA33184DB9}" srcOrd="1" destOrd="0" presId="urn:microsoft.com/office/officeart/2005/8/layout/orgChart1"/>
    <dgm:cxn modelId="{58F7F0A2-E95F-42BB-88F9-65879EE1D437}" type="presParOf" srcId="{146A620F-AC8E-47FB-A97E-14DA33184DB9}" destId="{E7A70EB7-BE8C-4345-842A-83FB0CF9AEC3}" srcOrd="0" destOrd="0" presId="urn:microsoft.com/office/officeart/2005/8/layout/orgChart1"/>
    <dgm:cxn modelId="{EFA21420-496A-4A0E-BD03-D90BC69061BD}" type="presParOf" srcId="{E7A70EB7-BE8C-4345-842A-83FB0CF9AEC3}" destId="{285E0AE8-2DD2-44FE-8848-E18CEC235E4D}" srcOrd="0" destOrd="0" presId="urn:microsoft.com/office/officeart/2005/8/layout/orgChart1"/>
    <dgm:cxn modelId="{DDE0CEE3-10CF-4269-9E51-37AD9184032F}" type="presParOf" srcId="{E7A70EB7-BE8C-4345-842A-83FB0CF9AEC3}" destId="{149174BD-0DD1-4853-8D11-D3FCF145DCE6}" srcOrd="1" destOrd="0" presId="urn:microsoft.com/office/officeart/2005/8/layout/orgChart1"/>
    <dgm:cxn modelId="{5A6A4C1D-02AB-4412-8056-BD8EF2014559}" type="presParOf" srcId="{146A620F-AC8E-47FB-A97E-14DA33184DB9}" destId="{BBF07E14-C05D-4CD5-B1E0-909479016A3D}" srcOrd="1" destOrd="0" presId="urn:microsoft.com/office/officeart/2005/8/layout/orgChart1"/>
    <dgm:cxn modelId="{B64D39F6-2F27-407A-AA5E-24C12B7B61E7}" type="presParOf" srcId="{146A620F-AC8E-47FB-A97E-14DA33184DB9}" destId="{3E157573-D059-4207-B0CC-740DB8946045}" srcOrd="2" destOrd="0" presId="urn:microsoft.com/office/officeart/2005/8/layout/orgChart1"/>
    <dgm:cxn modelId="{C0847180-525B-4A06-872F-79BB5FB16078}" type="presParOf" srcId="{5F1EEB5B-5159-41E7-8D03-90F9947BF94D}" destId="{A53C5B8E-7D22-4C1C-817F-74CC63C13DFF}" srcOrd="2" destOrd="0" presId="urn:microsoft.com/office/officeart/2005/8/layout/orgChart1"/>
    <dgm:cxn modelId="{24DFD0CB-BA70-42F1-9270-47992FBAB035}" type="presParOf" srcId="{5F1EEB5B-5159-41E7-8D03-90F9947BF94D}" destId="{9A67396C-E703-415D-A912-B40FF4F87799}" srcOrd="3" destOrd="0" presId="urn:microsoft.com/office/officeart/2005/8/layout/orgChart1"/>
    <dgm:cxn modelId="{ACFD6043-383D-4E08-A577-305D91DE6816}" type="presParOf" srcId="{9A67396C-E703-415D-A912-B40FF4F87799}" destId="{8C0C5EAF-3CDF-44E4-8DFC-7B780B969190}" srcOrd="0" destOrd="0" presId="urn:microsoft.com/office/officeart/2005/8/layout/orgChart1"/>
    <dgm:cxn modelId="{67F41EC4-4DE8-420A-9EF7-E00037EB9200}" type="presParOf" srcId="{8C0C5EAF-3CDF-44E4-8DFC-7B780B969190}" destId="{F638CD4D-A1B4-40CE-8611-015F031A2FAC}" srcOrd="0" destOrd="0" presId="urn:microsoft.com/office/officeart/2005/8/layout/orgChart1"/>
    <dgm:cxn modelId="{6CB336DC-5350-4292-B057-CA9772CFA01A}" type="presParOf" srcId="{8C0C5EAF-3CDF-44E4-8DFC-7B780B969190}" destId="{245BA5E4-FE0C-41F7-85B5-9036ACB75F85}" srcOrd="1" destOrd="0" presId="urn:microsoft.com/office/officeart/2005/8/layout/orgChart1"/>
    <dgm:cxn modelId="{947EAF62-BBBC-4D9C-A3B8-EDC8815F2570}" type="presParOf" srcId="{9A67396C-E703-415D-A912-B40FF4F87799}" destId="{4C30B763-E994-4587-9FF1-E8F05583BC92}" srcOrd="1" destOrd="0" presId="urn:microsoft.com/office/officeart/2005/8/layout/orgChart1"/>
    <dgm:cxn modelId="{CB08D568-AF74-4099-8DA0-05E753993AA5}" type="presParOf" srcId="{9A67396C-E703-415D-A912-B40FF4F87799}" destId="{4AC06568-E201-4C60-9165-A70BD4047B12}" srcOrd="2" destOrd="0" presId="urn:microsoft.com/office/officeart/2005/8/layout/orgChart1"/>
    <dgm:cxn modelId="{AC46927C-0A8B-4CD6-AD20-E6F28483FB65}" type="presParOf" srcId="{5F1EEB5B-5159-41E7-8D03-90F9947BF94D}" destId="{44282CDD-6D02-47B5-B763-4E9AC025DF7D}" srcOrd="4" destOrd="0" presId="urn:microsoft.com/office/officeart/2005/8/layout/orgChart1"/>
    <dgm:cxn modelId="{E4A5A64F-0BBD-481F-9FA3-04E827612977}" type="presParOf" srcId="{5F1EEB5B-5159-41E7-8D03-90F9947BF94D}" destId="{7F5F99A4-4A9B-4A96-934F-5E08FDEE98A5}" srcOrd="5" destOrd="0" presId="urn:microsoft.com/office/officeart/2005/8/layout/orgChart1"/>
    <dgm:cxn modelId="{0AF0CC85-F5BE-4EC2-A6E3-7BFB95A2A3B5}" type="presParOf" srcId="{7F5F99A4-4A9B-4A96-934F-5E08FDEE98A5}" destId="{159B3793-0DD4-44B4-A3AA-4931DF677B03}" srcOrd="0" destOrd="0" presId="urn:microsoft.com/office/officeart/2005/8/layout/orgChart1"/>
    <dgm:cxn modelId="{7E87D0D9-EDC0-49BC-A052-6CEAC3D39B4F}" type="presParOf" srcId="{159B3793-0DD4-44B4-A3AA-4931DF677B03}" destId="{8D108A4C-066E-427E-B3CA-AF07A78D825F}" srcOrd="0" destOrd="0" presId="urn:microsoft.com/office/officeart/2005/8/layout/orgChart1"/>
    <dgm:cxn modelId="{7CDB6CC4-A3A1-47DB-95B9-73E535CCA921}" type="presParOf" srcId="{159B3793-0DD4-44B4-A3AA-4931DF677B03}" destId="{43591571-4456-4C7B-9DCA-84C94F06ABBA}" srcOrd="1" destOrd="0" presId="urn:microsoft.com/office/officeart/2005/8/layout/orgChart1"/>
    <dgm:cxn modelId="{33FDC7A8-A27D-4A84-8451-63467EAE6BA3}" type="presParOf" srcId="{7F5F99A4-4A9B-4A96-934F-5E08FDEE98A5}" destId="{0BB0A3A0-AF00-4657-8D1C-4D467F989682}" srcOrd="1" destOrd="0" presId="urn:microsoft.com/office/officeart/2005/8/layout/orgChart1"/>
    <dgm:cxn modelId="{39422D1A-B4D3-45C3-9FA5-DAFBD127D204}" type="presParOf" srcId="{7F5F99A4-4A9B-4A96-934F-5E08FDEE98A5}" destId="{C8B8C53E-714A-4BF2-8562-075DE8169B8F}" srcOrd="2" destOrd="0" presId="urn:microsoft.com/office/officeart/2005/8/layout/orgChart1"/>
    <dgm:cxn modelId="{7C80BA54-DAC4-4ABB-B940-630D965DCD1D}" type="presParOf" srcId="{1C23D894-7147-4E0F-8C39-686F9E4E985A}" destId="{A344F3FE-0ED6-48D5-BD3B-1E4778CB22EA}" srcOrd="2" destOrd="0" presId="urn:microsoft.com/office/officeart/2005/8/layout/orgChart1"/>
    <dgm:cxn modelId="{7A0F8770-037C-40ED-99E1-FA029E663A00}" type="presParOf" srcId="{747B6D3B-F1A9-433B-BB55-F5D0E030602D}" destId="{160F0B1D-48B2-4146-9E10-E09D1C379049}" srcOrd="2" destOrd="0" presId="urn:microsoft.com/office/officeart/2005/8/layout/orgChart1"/>
    <dgm:cxn modelId="{A8E21AD2-8130-400E-BDAC-EFA196885ECE}" type="presParOf" srcId="{747B6D3B-F1A9-433B-BB55-F5D0E030602D}" destId="{F594B3BB-899A-467E-860E-D1D5A23BF878}" srcOrd="3" destOrd="0" presId="urn:microsoft.com/office/officeart/2005/8/layout/orgChart1"/>
    <dgm:cxn modelId="{69CD7399-2397-4D76-960A-6C0181679428}" type="presParOf" srcId="{F594B3BB-899A-467E-860E-D1D5A23BF878}" destId="{064B0BE1-C25D-419B-879F-66F7DAC52F77}" srcOrd="0" destOrd="0" presId="urn:microsoft.com/office/officeart/2005/8/layout/orgChart1"/>
    <dgm:cxn modelId="{BBC26CD1-7907-473D-A6A0-B3B3154DCAB9}" type="presParOf" srcId="{064B0BE1-C25D-419B-879F-66F7DAC52F77}" destId="{C18EC3DF-B33C-4C3A-BD46-0F9D9605F13F}" srcOrd="0" destOrd="0" presId="urn:microsoft.com/office/officeart/2005/8/layout/orgChart1"/>
    <dgm:cxn modelId="{C235D07D-D14B-47DE-8470-FEF2B2C2C3FD}" type="presParOf" srcId="{064B0BE1-C25D-419B-879F-66F7DAC52F77}" destId="{9B0B83F4-07BA-405D-92B7-3302DDCED692}" srcOrd="1" destOrd="0" presId="urn:microsoft.com/office/officeart/2005/8/layout/orgChart1"/>
    <dgm:cxn modelId="{160AE9D3-9E8E-4050-A4F9-9922E9B63094}" type="presParOf" srcId="{F594B3BB-899A-467E-860E-D1D5A23BF878}" destId="{C746A11C-1867-4FCA-A4AE-F81E0ED10C6B}" srcOrd="1" destOrd="0" presId="urn:microsoft.com/office/officeart/2005/8/layout/orgChart1"/>
    <dgm:cxn modelId="{C5818BFB-7AF3-401A-A4EA-FE2AD55E9F0D}" type="presParOf" srcId="{C746A11C-1867-4FCA-A4AE-F81E0ED10C6B}" destId="{304C4138-C812-43B8-93C9-3A5BD43C63FB}" srcOrd="0" destOrd="0" presId="urn:microsoft.com/office/officeart/2005/8/layout/orgChart1"/>
    <dgm:cxn modelId="{15579BF6-525C-4A90-BD38-B661BC605DC8}" type="presParOf" srcId="{C746A11C-1867-4FCA-A4AE-F81E0ED10C6B}" destId="{61C18E75-6582-47E5-A5BF-83765C805788}" srcOrd="1" destOrd="0" presId="urn:microsoft.com/office/officeart/2005/8/layout/orgChart1"/>
    <dgm:cxn modelId="{069AD9BA-82AB-4FBD-9BFA-12F0DAF75A89}" type="presParOf" srcId="{61C18E75-6582-47E5-A5BF-83765C805788}" destId="{A5770AA7-8708-462C-AF15-4900E874F744}" srcOrd="0" destOrd="0" presId="urn:microsoft.com/office/officeart/2005/8/layout/orgChart1"/>
    <dgm:cxn modelId="{DABC0E1D-B270-4B25-B0FB-1596E4743AD1}" type="presParOf" srcId="{A5770AA7-8708-462C-AF15-4900E874F744}" destId="{67F975D4-AA3C-47D6-81C2-998B5DEAC060}" srcOrd="0" destOrd="0" presId="urn:microsoft.com/office/officeart/2005/8/layout/orgChart1"/>
    <dgm:cxn modelId="{38FD54F3-52E7-43CC-90AC-FD4BCCA4BB46}" type="presParOf" srcId="{A5770AA7-8708-462C-AF15-4900E874F744}" destId="{A423ABAD-750A-4BE8-99C0-257E5E19B5FA}" srcOrd="1" destOrd="0" presId="urn:microsoft.com/office/officeart/2005/8/layout/orgChart1"/>
    <dgm:cxn modelId="{D04B255D-E93B-43A5-899F-3E0DBDFE1D2F}" type="presParOf" srcId="{61C18E75-6582-47E5-A5BF-83765C805788}" destId="{450E5D40-CC16-4ABA-A5DE-7750A490CA01}" srcOrd="1" destOrd="0" presId="urn:microsoft.com/office/officeart/2005/8/layout/orgChart1"/>
    <dgm:cxn modelId="{1E835516-AC7C-4B21-ABC8-9EB02208E8A2}" type="presParOf" srcId="{61C18E75-6582-47E5-A5BF-83765C805788}" destId="{7B139CDF-A473-4B09-83C3-D835287875E3}" srcOrd="2" destOrd="0" presId="urn:microsoft.com/office/officeart/2005/8/layout/orgChart1"/>
    <dgm:cxn modelId="{BB1B38F4-47EE-4D42-AA5B-6CB3D766F213}" type="presParOf" srcId="{C746A11C-1867-4FCA-A4AE-F81E0ED10C6B}" destId="{E5507346-2CEE-4063-8854-A7FDBF09A20C}" srcOrd="2" destOrd="0" presId="urn:microsoft.com/office/officeart/2005/8/layout/orgChart1"/>
    <dgm:cxn modelId="{8ED6BC61-D21E-4504-B7B0-277D231CD46A}" type="presParOf" srcId="{C746A11C-1867-4FCA-A4AE-F81E0ED10C6B}" destId="{96E898C8-DE72-461A-AB70-D1B74F13D358}" srcOrd="3" destOrd="0" presId="urn:microsoft.com/office/officeart/2005/8/layout/orgChart1"/>
    <dgm:cxn modelId="{A3882F59-E9C0-4A06-80B6-0133076B27D3}" type="presParOf" srcId="{96E898C8-DE72-461A-AB70-D1B74F13D358}" destId="{CDE149CD-F326-4495-85C6-A77FC85635A0}" srcOrd="0" destOrd="0" presId="urn:microsoft.com/office/officeart/2005/8/layout/orgChart1"/>
    <dgm:cxn modelId="{2BBBD859-7076-463C-94E8-43CE372746D3}" type="presParOf" srcId="{CDE149CD-F326-4495-85C6-A77FC85635A0}" destId="{4A139205-E21F-458D-9769-3494B313EC78}" srcOrd="0" destOrd="0" presId="urn:microsoft.com/office/officeart/2005/8/layout/orgChart1"/>
    <dgm:cxn modelId="{9127F6DF-BE9A-4CD5-9EE5-7A384F406CAA}" type="presParOf" srcId="{CDE149CD-F326-4495-85C6-A77FC85635A0}" destId="{8237AE89-71E8-4025-BFB3-6637196954A0}" srcOrd="1" destOrd="0" presId="urn:microsoft.com/office/officeart/2005/8/layout/orgChart1"/>
    <dgm:cxn modelId="{18E9B246-731A-4D20-AFF5-6814332917DF}" type="presParOf" srcId="{96E898C8-DE72-461A-AB70-D1B74F13D358}" destId="{46712C20-CA3B-4320-A141-E6D52553D844}" srcOrd="1" destOrd="0" presId="urn:microsoft.com/office/officeart/2005/8/layout/orgChart1"/>
    <dgm:cxn modelId="{03346B94-02B1-4A73-B57F-85162E2DAEBC}" type="presParOf" srcId="{96E898C8-DE72-461A-AB70-D1B74F13D358}" destId="{934722A7-E029-40CF-A797-229469A46B33}" srcOrd="2" destOrd="0" presId="urn:microsoft.com/office/officeart/2005/8/layout/orgChart1"/>
    <dgm:cxn modelId="{91BE2A94-4646-4D55-BDE2-8DE7583ADC5D}" type="presParOf" srcId="{C746A11C-1867-4FCA-A4AE-F81E0ED10C6B}" destId="{5BB46FE6-009A-4A8C-9E45-84F43706246D}" srcOrd="4" destOrd="0" presId="urn:microsoft.com/office/officeart/2005/8/layout/orgChart1"/>
    <dgm:cxn modelId="{9E817F35-062C-4DEA-9063-CF93F3EC1422}" type="presParOf" srcId="{C746A11C-1867-4FCA-A4AE-F81E0ED10C6B}" destId="{D041CA72-2364-4AA6-AE4F-D3A05980C058}" srcOrd="5" destOrd="0" presId="urn:microsoft.com/office/officeart/2005/8/layout/orgChart1"/>
    <dgm:cxn modelId="{941DADD1-19F6-4329-ADD2-4E46CA09F2CB}" type="presParOf" srcId="{D041CA72-2364-4AA6-AE4F-D3A05980C058}" destId="{BEE2E121-9DB7-4F70-B983-C8E267C0BCDF}" srcOrd="0" destOrd="0" presId="urn:microsoft.com/office/officeart/2005/8/layout/orgChart1"/>
    <dgm:cxn modelId="{DF1C5A60-1C70-4A3E-9C7F-BF03F1641C6C}" type="presParOf" srcId="{BEE2E121-9DB7-4F70-B983-C8E267C0BCDF}" destId="{20C50E57-09DA-420C-A4D5-5A20208A03DB}" srcOrd="0" destOrd="0" presId="urn:microsoft.com/office/officeart/2005/8/layout/orgChart1"/>
    <dgm:cxn modelId="{71B38858-D4F9-4B5F-A26D-620A5892219C}" type="presParOf" srcId="{BEE2E121-9DB7-4F70-B983-C8E267C0BCDF}" destId="{F84E6C0E-A3EB-4903-B5B5-33DE6578249E}" srcOrd="1" destOrd="0" presId="urn:microsoft.com/office/officeart/2005/8/layout/orgChart1"/>
    <dgm:cxn modelId="{C7DA1393-4361-4BF4-9F4A-B667D8584AEE}" type="presParOf" srcId="{D041CA72-2364-4AA6-AE4F-D3A05980C058}" destId="{F79DC78B-7008-445B-89E4-98605A6B7CD3}" srcOrd="1" destOrd="0" presId="urn:microsoft.com/office/officeart/2005/8/layout/orgChart1"/>
    <dgm:cxn modelId="{2F9CE498-617E-43F1-9F20-A4ED67620AC6}" type="presParOf" srcId="{D041CA72-2364-4AA6-AE4F-D3A05980C058}" destId="{384C2A47-08D1-4C71-B313-716FFA45B565}" srcOrd="2" destOrd="0" presId="urn:microsoft.com/office/officeart/2005/8/layout/orgChart1"/>
    <dgm:cxn modelId="{C21F5E0A-92DC-4BE6-9DBB-65A0873E8778}" type="presParOf" srcId="{F594B3BB-899A-467E-860E-D1D5A23BF878}" destId="{591AAF72-8934-4E61-85EB-C1C2F903D7D4}" srcOrd="2" destOrd="0" presId="urn:microsoft.com/office/officeart/2005/8/layout/orgChart1"/>
    <dgm:cxn modelId="{E390B36E-501C-4F12-A17B-B36D67F44A75}" type="presParOf" srcId="{C165A721-A907-4B18-9201-C119E540662D}" destId="{17AA19E0-4914-40AA-BCEA-D576E889794D}" srcOrd="2" destOrd="0" presId="urn:microsoft.com/office/officeart/2005/8/layout/orgChart1"/>
    <dgm:cxn modelId="{E67D3280-D7C8-42B4-B2C4-B9DC5876CEC4}" type="presParOf" srcId="{4BECEE46-6C44-4020-81AF-0855B40FB38F}" destId="{DC0A273E-8F24-479A-B894-7F968FE4A0D9}" srcOrd="2" destOrd="0" presId="urn:microsoft.com/office/officeart/2005/8/layout/orgChart1"/>
    <dgm:cxn modelId="{14822452-4EC0-4750-83F2-B69D89E4DC1E}" type="presParOf" srcId="{E12010BE-AA71-468C-86C8-E4AD27E4D176}" destId="{2F68AD3A-BAA7-4D87-908E-0501491761BC}" srcOrd="4" destOrd="0" presId="urn:microsoft.com/office/officeart/2005/8/layout/orgChart1"/>
    <dgm:cxn modelId="{AA5E4ED1-0E63-47D8-A871-7A45FDEA192C}" type="presParOf" srcId="{E12010BE-AA71-468C-86C8-E4AD27E4D176}" destId="{E6CC2A43-FB16-411F-891A-147473E23C0A}" srcOrd="5" destOrd="0" presId="urn:microsoft.com/office/officeart/2005/8/layout/orgChart1"/>
    <dgm:cxn modelId="{6D5FF838-EDB0-4570-BC45-1D2DC5FAC224}" type="presParOf" srcId="{E6CC2A43-FB16-411F-891A-147473E23C0A}" destId="{FC4BD9E4-A7D8-4C1C-8353-A3A673082411}" srcOrd="0" destOrd="0" presId="urn:microsoft.com/office/officeart/2005/8/layout/orgChart1"/>
    <dgm:cxn modelId="{FE9C9B86-CA75-4E3C-8B72-CF5F07045ED9}" type="presParOf" srcId="{FC4BD9E4-A7D8-4C1C-8353-A3A673082411}" destId="{8E21FC0A-5FF6-4F39-B427-0B46670B3A14}" srcOrd="0" destOrd="0" presId="urn:microsoft.com/office/officeart/2005/8/layout/orgChart1"/>
    <dgm:cxn modelId="{D7E12D82-5427-4EFA-83E9-2B191EAD76FF}" type="presParOf" srcId="{FC4BD9E4-A7D8-4C1C-8353-A3A673082411}" destId="{8513F34F-3491-4BC9-AB30-D027DD95EED0}" srcOrd="1" destOrd="0" presId="urn:microsoft.com/office/officeart/2005/8/layout/orgChart1"/>
    <dgm:cxn modelId="{C756A1C9-6CCD-4DDE-BF5C-C962DA0A31E9}" type="presParOf" srcId="{E6CC2A43-FB16-411F-891A-147473E23C0A}" destId="{E89FD183-2BE1-4AB7-9FC1-189DC98802A5}" srcOrd="1" destOrd="0" presId="urn:microsoft.com/office/officeart/2005/8/layout/orgChart1"/>
    <dgm:cxn modelId="{9526AD9C-E1A4-4D0F-A21A-C556342D5878}" type="presParOf" srcId="{E6CC2A43-FB16-411F-891A-147473E23C0A}" destId="{73E538E8-BFE9-472D-8995-A7F981C4423A}" srcOrd="2" destOrd="0" presId="urn:microsoft.com/office/officeart/2005/8/layout/orgChart1"/>
    <dgm:cxn modelId="{F379B803-32C5-44B8-9BF3-D3BE5F0D84F5}" type="presParOf" srcId="{E12010BE-AA71-468C-86C8-E4AD27E4D176}" destId="{E0B6A4E9-DCE2-45F6-9AE9-6BF9E00AA040}" srcOrd="6" destOrd="0" presId="urn:microsoft.com/office/officeart/2005/8/layout/orgChart1"/>
    <dgm:cxn modelId="{F64A12AA-A4D3-4A31-80F8-7DDC3B3DA9E4}" type="presParOf" srcId="{E12010BE-AA71-468C-86C8-E4AD27E4D176}" destId="{096CEBC6-DC4C-4DC4-8B84-34269D49CFBA}" srcOrd="7" destOrd="0" presId="urn:microsoft.com/office/officeart/2005/8/layout/orgChart1"/>
    <dgm:cxn modelId="{5F6CCD12-076E-41DA-953A-08C81F94DE15}" type="presParOf" srcId="{096CEBC6-DC4C-4DC4-8B84-34269D49CFBA}" destId="{58EBD802-2124-49E0-B468-D1076502F553}" srcOrd="0" destOrd="0" presId="urn:microsoft.com/office/officeart/2005/8/layout/orgChart1"/>
    <dgm:cxn modelId="{9B570EB9-D4FC-478F-BE9C-3CF8F7677779}" type="presParOf" srcId="{58EBD802-2124-49E0-B468-D1076502F553}" destId="{075C7451-2ED8-4473-9FA9-157E061E4DDB}" srcOrd="0" destOrd="0" presId="urn:microsoft.com/office/officeart/2005/8/layout/orgChart1"/>
    <dgm:cxn modelId="{044192B9-4844-4754-B9DF-B8EB96A370CF}" type="presParOf" srcId="{58EBD802-2124-49E0-B468-D1076502F553}" destId="{258A54C8-E392-4AEA-A44F-417A9960E433}" srcOrd="1" destOrd="0" presId="urn:microsoft.com/office/officeart/2005/8/layout/orgChart1"/>
    <dgm:cxn modelId="{169F66C1-64A8-44E8-82E5-E8B3D11F6F26}" type="presParOf" srcId="{096CEBC6-DC4C-4DC4-8B84-34269D49CFBA}" destId="{2D261926-2776-4F70-B877-FE8ADB53596E}" srcOrd="1" destOrd="0" presId="urn:microsoft.com/office/officeart/2005/8/layout/orgChart1"/>
    <dgm:cxn modelId="{6A84D778-3D50-4079-837C-81F001EB1042}" type="presParOf" srcId="{096CEBC6-DC4C-4DC4-8B84-34269D49CFBA}" destId="{254A11DF-F0EA-4512-8C27-A9018C015A6D}" srcOrd="2" destOrd="0" presId="urn:microsoft.com/office/officeart/2005/8/layout/orgChart1"/>
    <dgm:cxn modelId="{47DC5199-EEA2-4A8C-99DD-BE5F40ED45B5}" type="presParOf" srcId="{DEFD65DA-BE55-4116-BADE-2500E5570CEC}" destId="{C0553F1E-A6BB-413E-8C0D-5B75F0C05B8B}" srcOrd="2" destOrd="0" presId="urn:microsoft.com/office/officeart/2005/8/layout/orgChart1"/>
    <dgm:cxn modelId="{A7A74770-82D6-476E-8743-27CC51CD7D3E}" type="presParOf" srcId="{AAB77952-1FA3-467E-B41B-4795948F9F9C}" destId="{9F2027C9-A5E1-4507-88C4-9F70DBD273DB}" srcOrd="2" destOrd="0" presId="urn:microsoft.com/office/officeart/2005/8/layout/orgChart1"/>
    <dgm:cxn modelId="{78C7C7CB-A13C-4B50-A707-5DCC517AEE0A}" type="presParOf" srcId="{29CDD172-B749-42C9-A904-C84151509F69}" destId="{10AC8F90-76E5-4656-B11B-68DCB8693BD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6A4E9-DCE2-45F6-9AE9-6BF9E00AA040}">
      <dsp:nvSpPr>
        <dsp:cNvPr id="0" name=""/>
        <dsp:cNvSpPr/>
      </dsp:nvSpPr>
      <dsp:spPr>
        <a:xfrm>
          <a:off x="7429951" y="2451124"/>
          <a:ext cx="1221441" cy="141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61"/>
              </a:lnTo>
              <a:lnTo>
                <a:pt x="1221441" y="70661"/>
              </a:lnTo>
              <a:lnTo>
                <a:pt x="1221441" y="14132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8AD3A-BAA7-4D87-908E-0501491761BC}">
      <dsp:nvSpPr>
        <dsp:cNvPr id="0" name=""/>
        <dsp:cNvSpPr/>
      </dsp:nvSpPr>
      <dsp:spPr>
        <a:xfrm>
          <a:off x="7429951" y="2451124"/>
          <a:ext cx="407147" cy="141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61"/>
              </a:lnTo>
              <a:lnTo>
                <a:pt x="407147" y="70661"/>
              </a:lnTo>
              <a:lnTo>
                <a:pt x="407147" y="14132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46FE6-009A-4A8C-9E45-84F43706246D}">
      <dsp:nvSpPr>
        <dsp:cNvPr id="0" name=""/>
        <dsp:cNvSpPr/>
      </dsp:nvSpPr>
      <dsp:spPr>
        <a:xfrm>
          <a:off x="7567910" y="3884551"/>
          <a:ext cx="100945" cy="1265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5184"/>
              </a:lnTo>
              <a:lnTo>
                <a:pt x="100945" y="126518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07346-2CEE-4063-8854-A7FDBF09A20C}">
      <dsp:nvSpPr>
        <dsp:cNvPr id="0" name=""/>
        <dsp:cNvSpPr/>
      </dsp:nvSpPr>
      <dsp:spPr>
        <a:xfrm>
          <a:off x="7567910" y="3884551"/>
          <a:ext cx="100945" cy="787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375"/>
              </a:lnTo>
              <a:lnTo>
                <a:pt x="100945" y="78737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C4138-C812-43B8-93C9-3A5BD43C63FB}">
      <dsp:nvSpPr>
        <dsp:cNvPr id="0" name=""/>
        <dsp:cNvSpPr/>
      </dsp:nvSpPr>
      <dsp:spPr>
        <a:xfrm>
          <a:off x="7567910" y="3884551"/>
          <a:ext cx="100945" cy="309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566"/>
              </a:lnTo>
              <a:lnTo>
                <a:pt x="100945" y="30956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F0B1D-48B2-4146-9E10-E09D1C379049}">
      <dsp:nvSpPr>
        <dsp:cNvPr id="0" name=""/>
        <dsp:cNvSpPr/>
      </dsp:nvSpPr>
      <dsp:spPr>
        <a:xfrm>
          <a:off x="7429951" y="3406742"/>
          <a:ext cx="407147" cy="141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61"/>
              </a:lnTo>
              <a:lnTo>
                <a:pt x="407147" y="70661"/>
              </a:lnTo>
              <a:lnTo>
                <a:pt x="407147" y="14132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82CDD-6D02-47B5-B763-4E9AC025DF7D}">
      <dsp:nvSpPr>
        <dsp:cNvPr id="0" name=""/>
        <dsp:cNvSpPr/>
      </dsp:nvSpPr>
      <dsp:spPr>
        <a:xfrm>
          <a:off x="6753616" y="3884551"/>
          <a:ext cx="100945" cy="1265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5184"/>
              </a:lnTo>
              <a:lnTo>
                <a:pt x="100945" y="126518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C5B8E-7D22-4C1C-817F-74CC63C13DFF}">
      <dsp:nvSpPr>
        <dsp:cNvPr id="0" name=""/>
        <dsp:cNvSpPr/>
      </dsp:nvSpPr>
      <dsp:spPr>
        <a:xfrm>
          <a:off x="6753616" y="3884551"/>
          <a:ext cx="100945" cy="787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375"/>
              </a:lnTo>
              <a:lnTo>
                <a:pt x="100945" y="78737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BBCA6-B8ED-4D73-8B11-5DF68DEE8102}">
      <dsp:nvSpPr>
        <dsp:cNvPr id="0" name=""/>
        <dsp:cNvSpPr/>
      </dsp:nvSpPr>
      <dsp:spPr>
        <a:xfrm>
          <a:off x="6753616" y="3884551"/>
          <a:ext cx="100945" cy="309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566"/>
              </a:lnTo>
              <a:lnTo>
                <a:pt x="100945" y="30956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B56D3-8822-4A82-B913-6C2D96CA048C}">
      <dsp:nvSpPr>
        <dsp:cNvPr id="0" name=""/>
        <dsp:cNvSpPr/>
      </dsp:nvSpPr>
      <dsp:spPr>
        <a:xfrm>
          <a:off x="7022804" y="3406742"/>
          <a:ext cx="407147" cy="141323"/>
        </a:xfrm>
        <a:custGeom>
          <a:avLst/>
          <a:gdLst/>
          <a:ahLst/>
          <a:cxnLst/>
          <a:rect l="0" t="0" r="0" b="0"/>
          <a:pathLst>
            <a:path>
              <a:moveTo>
                <a:pt x="407147" y="0"/>
              </a:moveTo>
              <a:lnTo>
                <a:pt x="407147" y="70661"/>
              </a:lnTo>
              <a:lnTo>
                <a:pt x="0" y="70661"/>
              </a:lnTo>
              <a:lnTo>
                <a:pt x="0" y="14132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F90F7-C28F-4356-92CE-B1AC923D957C}">
      <dsp:nvSpPr>
        <dsp:cNvPr id="0" name=""/>
        <dsp:cNvSpPr/>
      </dsp:nvSpPr>
      <dsp:spPr>
        <a:xfrm>
          <a:off x="7022804" y="2928933"/>
          <a:ext cx="407147" cy="141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61"/>
              </a:lnTo>
              <a:lnTo>
                <a:pt x="407147" y="70661"/>
              </a:lnTo>
              <a:lnTo>
                <a:pt x="407147" y="14132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C4D9B-D990-40CB-ABE2-6614C329D221}">
      <dsp:nvSpPr>
        <dsp:cNvPr id="0" name=""/>
        <dsp:cNvSpPr/>
      </dsp:nvSpPr>
      <dsp:spPr>
        <a:xfrm>
          <a:off x="6615657" y="2928933"/>
          <a:ext cx="407147" cy="141323"/>
        </a:xfrm>
        <a:custGeom>
          <a:avLst/>
          <a:gdLst/>
          <a:ahLst/>
          <a:cxnLst/>
          <a:rect l="0" t="0" r="0" b="0"/>
          <a:pathLst>
            <a:path>
              <a:moveTo>
                <a:pt x="407147" y="0"/>
              </a:moveTo>
              <a:lnTo>
                <a:pt x="407147" y="70661"/>
              </a:lnTo>
              <a:lnTo>
                <a:pt x="0" y="70661"/>
              </a:lnTo>
              <a:lnTo>
                <a:pt x="0" y="14132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B92A9-5A12-4648-95E1-702CF9C33AE2}">
      <dsp:nvSpPr>
        <dsp:cNvPr id="0" name=""/>
        <dsp:cNvSpPr/>
      </dsp:nvSpPr>
      <dsp:spPr>
        <a:xfrm>
          <a:off x="7022804" y="2451124"/>
          <a:ext cx="407147" cy="141323"/>
        </a:xfrm>
        <a:custGeom>
          <a:avLst/>
          <a:gdLst/>
          <a:ahLst/>
          <a:cxnLst/>
          <a:rect l="0" t="0" r="0" b="0"/>
          <a:pathLst>
            <a:path>
              <a:moveTo>
                <a:pt x="407147" y="0"/>
              </a:moveTo>
              <a:lnTo>
                <a:pt x="407147" y="70661"/>
              </a:lnTo>
              <a:lnTo>
                <a:pt x="0" y="70661"/>
              </a:lnTo>
              <a:lnTo>
                <a:pt x="0" y="14132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BB071-79A2-4DFD-91F1-59814E87BC4E}">
      <dsp:nvSpPr>
        <dsp:cNvPr id="0" name=""/>
        <dsp:cNvSpPr/>
      </dsp:nvSpPr>
      <dsp:spPr>
        <a:xfrm>
          <a:off x="6208510" y="2451124"/>
          <a:ext cx="1221441" cy="141323"/>
        </a:xfrm>
        <a:custGeom>
          <a:avLst/>
          <a:gdLst/>
          <a:ahLst/>
          <a:cxnLst/>
          <a:rect l="0" t="0" r="0" b="0"/>
          <a:pathLst>
            <a:path>
              <a:moveTo>
                <a:pt x="1221441" y="0"/>
              </a:moveTo>
              <a:lnTo>
                <a:pt x="1221441" y="70661"/>
              </a:lnTo>
              <a:lnTo>
                <a:pt x="0" y="70661"/>
              </a:lnTo>
              <a:lnTo>
                <a:pt x="0" y="14132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2457E-ACEA-462C-8B13-844A06E4E328}">
      <dsp:nvSpPr>
        <dsp:cNvPr id="0" name=""/>
        <dsp:cNvSpPr/>
      </dsp:nvSpPr>
      <dsp:spPr>
        <a:xfrm>
          <a:off x="6004936" y="1973315"/>
          <a:ext cx="1425015" cy="141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61"/>
              </a:lnTo>
              <a:lnTo>
                <a:pt x="1425015" y="70661"/>
              </a:lnTo>
              <a:lnTo>
                <a:pt x="1425015" y="14132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42BE4-3800-4EB5-8C78-156E6CB1BF1D}">
      <dsp:nvSpPr>
        <dsp:cNvPr id="0" name=""/>
        <dsp:cNvSpPr/>
      </dsp:nvSpPr>
      <dsp:spPr>
        <a:xfrm>
          <a:off x="4579921" y="2451124"/>
          <a:ext cx="814294" cy="141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61"/>
              </a:lnTo>
              <a:lnTo>
                <a:pt x="814294" y="70661"/>
              </a:lnTo>
              <a:lnTo>
                <a:pt x="814294" y="14132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8C894-2E03-44B1-8222-454BD2150656}">
      <dsp:nvSpPr>
        <dsp:cNvPr id="0" name=""/>
        <dsp:cNvSpPr/>
      </dsp:nvSpPr>
      <dsp:spPr>
        <a:xfrm>
          <a:off x="4310733" y="2928933"/>
          <a:ext cx="100945" cy="787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375"/>
              </a:lnTo>
              <a:lnTo>
                <a:pt x="100945" y="78737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02A2A-7BE9-4736-BC9C-AECF2CF9699D}">
      <dsp:nvSpPr>
        <dsp:cNvPr id="0" name=""/>
        <dsp:cNvSpPr/>
      </dsp:nvSpPr>
      <dsp:spPr>
        <a:xfrm>
          <a:off x="4310733" y="2928933"/>
          <a:ext cx="100945" cy="309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566"/>
              </a:lnTo>
              <a:lnTo>
                <a:pt x="100945" y="30956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CF55B-DBC1-4A4A-BEA5-5358ACC3201C}">
      <dsp:nvSpPr>
        <dsp:cNvPr id="0" name=""/>
        <dsp:cNvSpPr/>
      </dsp:nvSpPr>
      <dsp:spPr>
        <a:xfrm>
          <a:off x="4534201" y="2451124"/>
          <a:ext cx="91440" cy="1413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32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29D83-D46D-4708-A23C-C3BB6433985B}">
      <dsp:nvSpPr>
        <dsp:cNvPr id="0" name=""/>
        <dsp:cNvSpPr/>
      </dsp:nvSpPr>
      <dsp:spPr>
        <a:xfrm>
          <a:off x="3765626" y="2451124"/>
          <a:ext cx="814294" cy="141323"/>
        </a:xfrm>
        <a:custGeom>
          <a:avLst/>
          <a:gdLst/>
          <a:ahLst/>
          <a:cxnLst/>
          <a:rect l="0" t="0" r="0" b="0"/>
          <a:pathLst>
            <a:path>
              <a:moveTo>
                <a:pt x="814294" y="0"/>
              </a:moveTo>
              <a:lnTo>
                <a:pt x="814294" y="70661"/>
              </a:lnTo>
              <a:lnTo>
                <a:pt x="0" y="70661"/>
              </a:lnTo>
              <a:lnTo>
                <a:pt x="0" y="14132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B798D-D62D-464B-80A4-99977849B1CE}">
      <dsp:nvSpPr>
        <dsp:cNvPr id="0" name=""/>
        <dsp:cNvSpPr/>
      </dsp:nvSpPr>
      <dsp:spPr>
        <a:xfrm>
          <a:off x="4579921" y="1973315"/>
          <a:ext cx="1425015" cy="141323"/>
        </a:xfrm>
        <a:custGeom>
          <a:avLst/>
          <a:gdLst/>
          <a:ahLst/>
          <a:cxnLst/>
          <a:rect l="0" t="0" r="0" b="0"/>
          <a:pathLst>
            <a:path>
              <a:moveTo>
                <a:pt x="1425015" y="0"/>
              </a:moveTo>
              <a:lnTo>
                <a:pt x="1425015" y="70661"/>
              </a:lnTo>
              <a:lnTo>
                <a:pt x="0" y="70661"/>
              </a:lnTo>
              <a:lnTo>
                <a:pt x="0" y="14132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814C2-60C6-4F49-80DB-FB6E74283D30}">
      <dsp:nvSpPr>
        <dsp:cNvPr id="0" name=""/>
        <dsp:cNvSpPr/>
      </dsp:nvSpPr>
      <dsp:spPr>
        <a:xfrm>
          <a:off x="4146487" y="1098487"/>
          <a:ext cx="1858448" cy="538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680"/>
              </a:lnTo>
              <a:lnTo>
                <a:pt x="1858448" y="467680"/>
              </a:lnTo>
              <a:lnTo>
                <a:pt x="1858448" y="53834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3078C-28BD-44C4-92E9-D26708C71224}">
      <dsp:nvSpPr>
        <dsp:cNvPr id="0" name=""/>
        <dsp:cNvSpPr/>
      </dsp:nvSpPr>
      <dsp:spPr>
        <a:xfrm>
          <a:off x="2544185" y="2451124"/>
          <a:ext cx="407147" cy="141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61"/>
              </a:lnTo>
              <a:lnTo>
                <a:pt x="407147" y="70661"/>
              </a:lnTo>
              <a:lnTo>
                <a:pt x="407147" y="14132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7102C-2B62-4C17-A2B2-17BBBFF210A9}">
      <dsp:nvSpPr>
        <dsp:cNvPr id="0" name=""/>
        <dsp:cNvSpPr/>
      </dsp:nvSpPr>
      <dsp:spPr>
        <a:xfrm>
          <a:off x="2137038" y="2928933"/>
          <a:ext cx="407147" cy="141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61"/>
              </a:lnTo>
              <a:lnTo>
                <a:pt x="407147" y="70661"/>
              </a:lnTo>
              <a:lnTo>
                <a:pt x="407147" y="14132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F4D7A-E9F2-4008-8490-E9B45D8A376E}">
      <dsp:nvSpPr>
        <dsp:cNvPr id="0" name=""/>
        <dsp:cNvSpPr/>
      </dsp:nvSpPr>
      <dsp:spPr>
        <a:xfrm>
          <a:off x="1460702" y="3406742"/>
          <a:ext cx="100945" cy="1265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5184"/>
              </a:lnTo>
              <a:lnTo>
                <a:pt x="100945" y="126518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2ABCF-BFC1-42BB-9519-CD101DC764F8}">
      <dsp:nvSpPr>
        <dsp:cNvPr id="0" name=""/>
        <dsp:cNvSpPr/>
      </dsp:nvSpPr>
      <dsp:spPr>
        <a:xfrm>
          <a:off x="1460702" y="3406742"/>
          <a:ext cx="100945" cy="787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375"/>
              </a:lnTo>
              <a:lnTo>
                <a:pt x="100945" y="78737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21664-E393-42BE-9D8F-8ECD26FA822B}">
      <dsp:nvSpPr>
        <dsp:cNvPr id="0" name=""/>
        <dsp:cNvSpPr/>
      </dsp:nvSpPr>
      <dsp:spPr>
        <a:xfrm>
          <a:off x="1460702" y="3406742"/>
          <a:ext cx="100945" cy="309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566"/>
              </a:lnTo>
              <a:lnTo>
                <a:pt x="100945" y="30956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3DBB7-07F0-4617-ABE1-EFFAA399F5CF}">
      <dsp:nvSpPr>
        <dsp:cNvPr id="0" name=""/>
        <dsp:cNvSpPr/>
      </dsp:nvSpPr>
      <dsp:spPr>
        <a:xfrm>
          <a:off x="1729891" y="2928933"/>
          <a:ext cx="407147" cy="141323"/>
        </a:xfrm>
        <a:custGeom>
          <a:avLst/>
          <a:gdLst/>
          <a:ahLst/>
          <a:cxnLst/>
          <a:rect l="0" t="0" r="0" b="0"/>
          <a:pathLst>
            <a:path>
              <a:moveTo>
                <a:pt x="407147" y="0"/>
              </a:moveTo>
              <a:lnTo>
                <a:pt x="407147" y="70661"/>
              </a:lnTo>
              <a:lnTo>
                <a:pt x="0" y="70661"/>
              </a:lnTo>
              <a:lnTo>
                <a:pt x="0" y="14132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380C8-2410-4D24-9FB8-7698E9F77228}">
      <dsp:nvSpPr>
        <dsp:cNvPr id="0" name=""/>
        <dsp:cNvSpPr/>
      </dsp:nvSpPr>
      <dsp:spPr>
        <a:xfrm>
          <a:off x="2137038" y="2451124"/>
          <a:ext cx="407147" cy="141323"/>
        </a:xfrm>
        <a:custGeom>
          <a:avLst/>
          <a:gdLst/>
          <a:ahLst/>
          <a:cxnLst/>
          <a:rect l="0" t="0" r="0" b="0"/>
          <a:pathLst>
            <a:path>
              <a:moveTo>
                <a:pt x="407147" y="0"/>
              </a:moveTo>
              <a:lnTo>
                <a:pt x="407147" y="70661"/>
              </a:lnTo>
              <a:lnTo>
                <a:pt x="0" y="70661"/>
              </a:lnTo>
              <a:lnTo>
                <a:pt x="0" y="14132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83F1E-5532-4A08-9329-FC3B9AEFBB69}">
      <dsp:nvSpPr>
        <dsp:cNvPr id="0" name=""/>
        <dsp:cNvSpPr/>
      </dsp:nvSpPr>
      <dsp:spPr>
        <a:xfrm>
          <a:off x="2498465" y="1973315"/>
          <a:ext cx="91440" cy="1413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32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235C9-D2D5-4711-BC0D-7478700E280C}">
      <dsp:nvSpPr>
        <dsp:cNvPr id="0" name=""/>
        <dsp:cNvSpPr/>
      </dsp:nvSpPr>
      <dsp:spPr>
        <a:xfrm>
          <a:off x="2544185" y="1098487"/>
          <a:ext cx="1602302" cy="538342"/>
        </a:xfrm>
        <a:custGeom>
          <a:avLst/>
          <a:gdLst/>
          <a:ahLst/>
          <a:cxnLst/>
          <a:rect l="0" t="0" r="0" b="0"/>
          <a:pathLst>
            <a:path>
              <a:moveTo>
                <a:pt x="1602302" y="0"/>
              </a:moveTo>
              <a:lnTo>
                <a:pt x="1602302" y="467680"/>
              </a:lnTo>
              <a:lnTo>
                <a:pt x="0" y="467680"/>
              </a:lnTo>
              <a:lnTo>
                <a:pt x="0" y="53834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56456-0B98-4387-8F16-7C7A18712E18}">
      <dsp:nvSpPr>
        <dsp:cNvPr id="0" name=""/>
        <dsp:cNvSpPr/>
      </dsp:nvSpPr>
      <dsp:spPr>
        <a:xfrm>
          <a:off x="1154501" y="1973315"/>
          <a:ext cx="407147" cy="141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61"/>
              </a:lnTo>
              <a:lnTo>
                <a:pt x="407147" y="70661"/>
              </a:lnTo>
              <a:lnTo>
                <a:pt x="407147" y="14132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ED7E4-362A-4DB2-BDE9-17FE7529ED6D}">
      <dsp:nvSpPr>
        <dsp:cNvPr id="0" name=""/>
        <dsp:cNvSpPr/>
      </dsp:nvSpPr>
      <dsp:spPr>
        <a:xfrm>
          <a:off x="478165" y="2451124"/>
          <a:ext cx="100945" cy="787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375"/>
              </a:lnTo>
              <a:lnTo>
                <a:pt x="100945" y="78737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DC82D-712E-4669-AF37-CC0269E9DD07}">
      <dsp:nvSpPr>
        <dsp:cNvPr id="0" name=""/>
        <dsp:cNvSpPr/>
      </dsp:nvSpPr>
      <dsp:spPr>
        <a:xfrm>
          <a:off x="478165" y="2451124"/>
          <a:ext cx="100945" cy="309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566"/>
              </a:lnTo>
              <a:lnTo>
                <a:pt x="100945" y="30956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7DE48-9983-4EC1-9F57-6DDFBD23FAAA}">
      <dsp:nvSpPr>
        <dsp:cNvPr id="0" name=""/>
        <dsp:cNvSpPr/>
      </dsp:nvSpPr>
      <dsp:spPr>
        <a:xfrm>
          <a:off x="747354" y="1973315"/>
          <a:ext cx="407147" cy="141323"/>
        </a:xfrm>
        <a:custGeom>
          <a:avLst/>
          <a:gdLst/>
          <a:ahLst/>
          <a:cxnLst/>
          <a:rect l="0" t="0" r="0" b="0"/>
          <a:pathLst>
            <a:path>
              <a:moveTo>
                <a:pt x="407147" y="0"/>
              </a:moveTo>
              <a:lnTo>
                <a:pt x="407147" y="70661"/>
              </a:lnTo>
              <a:lnTo>
                <a:pt x="0" y="70661"/>
              </a:lnTo>
              <a:lnTo>
                <a:pt x="0" y="14132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D09C3-0693-43BC-8723-82FB8D9AA60D}">
      <dsp:nvSpPr>
        <dsp:cNvPr id="0" name=""/>
        <dsp:cNvSpPr/>
      </dsp:nvSpPr>
      <dsp:spPr>
        <a:xfrm>
          <a:off x="1154501" y="1098487"/>
          <a:ext cx="2991986" cy="538342"/>
        </a:xfrm>
        <a:custGeom>
          <a:avLst/>
          <a:gdLst/>
          <a:ahLst/>
          <a:cxnLst/>
          <a:rect l="0" t="0" r="0" b="0"/>
          <a:pathLst>
            <a:path>
              <a:moveTo>
                <a:pt x="2991986" y="0"/>
              </a:moveTo>
              <a:lnTo>
                <a:pt x="2991986" y="467680"/>
              </a:lnTo>
              <a:lnTo>
                <a:pt x="0" y="467680"/>
              </a:lnTo>
              <a:lnTo>
                <a:pt x="0" y="53834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A36720-5778-4DD5-BD8C-DFD490EC70CB}">
      <dsp:nvSpPr>
        <dsp:cNvPr id="0" name=""/>
        <dsp:cNvSpPr/>
      </dsp:nvSpPr>
      <dsp:spPr>
        <a:xfrm>
          <a:off x="340206" y="1098487"/>
          <a:ext cx="3806281" cy="538342"/>
        </a:xfrm>
        <a:custGeom>
          <a:avLst/>
          <a:gdLst/>
          <a:ahLst/>
          <a:cxnLst/>
          <a:rect l="0" t="0" r="0" b="0"/>
          <a:pathLst>
            <a:path>
              <a:moveTo>
                <a:pt x="3806281" y="0"/>
              </a:moveTo>
              <a:lnTo>
                <a:pt x="3806281" y="467680"/>
              </a:lnTo>
              <a:lnTo>
                <a:pt x="0" y="467680"/>
              </a:lnTo>
              <a:lnTo>
                <a:pt x="0" y="53834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2AF88-0BE4-4BBE-9C17-5C65C4AA1A6A}">
      <dsp:nvSpPr>
        <dsp:cNvPr id="0" name=""/>
        <dsp:cNvSpPr/>
      </dsp:nvSpPr>
      <dsp:spPr>
        <a:xfrm>
          <a:off x="3810002" y="762002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Language: JP</a:t>
          </a:r>
          <a:endParaRPr lang="en-US" sz="1000" kern="1200" dirty="0"/>
        </a:p>
      </dsp:txBody>
      <dsp:txXfrm>
        <a:off x="3810002" y="762002"/>
        <a:ext cx="672970" cy="336485"/>
      </dsp:txXfrm>
    </dsp:sp>
    <dsp:sp modelId="{5A3171EA-5683-468F-B535-C935F14692BD}">
      <dsp:nvSpPr>
        <dsp:cNvPr id="0" name=""/>
        <dsp:cNvSpPr/>
      </dsp:nvSpPr>
      <dsp:spPr>
        <a:xfrm>
          <a:off x="3721" y="1636830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Phonology</a:t>
          </a:r>
          <a:endParaRPr lang="en-US" sz="1000" kern="1200" dirty="0"/>
        </a:p>
      </dsp:txBody>
      <dsp:txXfrm>
        <a:off x="3721" y="1636830"/>
        <a:ext cx="672970" cy="336485"/>
      </dsp:txXfrm>
    </dsp:sp>
    <dsp:sp modelId="{9F8E039F-03FD-4CD6-8356-FECE1A7F4819}">
      <dsp:nvSpPr>
        <dsp:cNvPr id="0" name=""/>
        <dsp:cNvSpPr/>
      </dsp:nvSpPr>
      <dsp:spPr>
        <a:xfrm>
          <a:off x="818015" y="1636830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Writing System</a:t>
          </a:r>
          <a:endParaRPr lang="en-US" sz="1000" kern="1200" dirty="0"/>
        </a:p>
      </dsp:txBody>
      <dsp:txXfrm>
        <a:off x="818015" y="1636830"/>
        <a:ext cx="672970" cy="336485"/>
      </dsp:txXfrm>
    </dsp:sp>
    <dsp:sp modelId="{3EE06E1B-91D2-4A46-A2E9-EADA6744C8EF}">
      <dsp:nvSpPr>
        <dsp:cNvPr id="0" name=""/>
        <dsp:cNvSpPr/>
      </dsp:nvSpPr>
      <dsp:spPr>
        <a:xfrm>
          <a:off x="410868" y="2114639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Syllabaries</a:t>
          </a:r>
          <a:endParaRPr lang="en-US" sz="1000" kern="1200" dirty="0"/>
        </a:p>
      </dsp:txBody>
      <dsp:txXfrm>
        <a:off x="410868" y="2114639"/>
        <a:ext cx="672970" cy="336485"/>
      </dsp:txXfrm>
    </dsp:sp>
    <dsp:sp modelId="{497EB48A-6B15-41BF-B760-B12E0B0F15FE}">
      <dsp:nvSpPr>
        <dsp:cNvPr id="0" name=""/>
        <dsp:cNvSpPr/>
      </dsp:nvSpPr>
      <dsp:spPr>
        <a:xfrm>
          <a:off x="579111" y="2592448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Hiragana</a:t>
          </a:r>
          <a:endParaRPr lang="en-US" sz="1000" kern="1200" dirty="0"/>
        </a:p>
      </dsp:txBody>
      <dsp:txXfrm>
        <a:off x="579111" y="2592448"/>
        <a:ext cx="672970" cy="336485"/>
      </dsp:txXfrm>
    </dsp:sp>
    <dsp:sp modelId="{E79C95BA-1BC2-4E61-AA73-8BE70245FE02}">
      <dsp:nvSpPr>
        <dsp:cNvPr id="0" name=""/>
        <dsp:cNvSpPr/>
      </dsp:nvSpPr>
      <dsp:spPr>
        <a:xfrm>
          <a:off x="579111" y="3070257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Katakana</a:t>
          </a:r>
          <a:endParaRPr lang="en-US" sz="1000" kern="1200" dirty="0"/>
        </a:p>
      </dsp:txBody>
      <dsp:txXfrm>
        <a:off x="579111" y="3070257"/>
        <a:ext cx="672970" cy="336485"/>
      </dsp:txXfrm>
    </dsp:sp>
    <dsp:sp modelId="{4C30EDE0-DEB2-410B-82A1-F34390E1B1FD}">
      <dsp:nvSpPr>
        <dsp:cNvPr id="0" name=""/>
        <dsp:cNvSpPr/>
      </dsp:nvSpPr>
      <dsp:spPr>
        <a:xfrm>
          <a:off x="1225163" y="2114639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Kanji</a:t>
          </a:r>
          <a:endParaRPr lang="en-US" sz="1000" kern="1200" dirty="0"/>
        </a:p>
      </dsp:txBody>
      <dsp:txXfrm>
        <a:off x="1225163" y="2114639"/>
        <a:ext cx="672970" cy="336485"/>
      </dsp:txXfrm>
    </dsp:sp>
    <dsp:sp modelId="{8366FFA4-4901-4B70-AE02-2572A2852FAA}">
      <dsp:nvSpPr>
        <dsp:cNvPr id="0" name=""/>
        <dsp:cNvSpPr/>
      </dsp:nvSpPr>
      <dsp:spPr>
        <a:xfrm>
          <a:off x="2207700" y="1636830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Grammar</a:t>
          </a:r>
          <a:endParaRPr lang="en-US" sz="1000" kern="1200" dirty="0"/>
        </a:p>
      </dsp:txBody>
      <dsp:txXfrm>
        <a:off x="2207700" y="1636830"/>
        <a:ext cx="672970" cy="336485"/>
      </dsp:txXfrm>
    </dsp:sp>
    <dsp:sp modelId="{CC056183-330D-433C-B3E7-A5136B3A368F}">
      <dsp:nvSpPr>
        <dsp:cNvPr id="0" name=""/>
        <dsp:cNvSpPr/>
      </dsp:nvSpPr>
      <dsp:spPr>
        <a:xfrm>
          <a:off x="2207700" y="2114639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Sentence</a:t>
          </a:r>
          <a:endParaRPr lang="en-US" sz="1000" kern="1200" dirty="0"/>
        </a:p>
      </dsp:txBody>
      <dsp:txXfrm>
        <a:off x="2207700" y="2114639"/>
        <a:ext cx="672970" cy="336485"/>
      </dsp:txXfrm>
    </dsp:sp>
    <dsp:sp modelId="{B74F73B5-7A7E-4814-9317-B74328378E1B}">
      <dsp:nvSpPr>
        <dsp:cNvPr id="0" name=""/>
        <dsp:cNvSpPr/>
      </dsp:nvSpPr>
      <dsp:spPr>
        <a:xfrm>
          <a:off x="1800552" y="2592448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Pattern</a:t>
          </a:r>
          <a:endParaRPr lang="en-US" sz="1000" kern="1200" dirty="0"/>
        </a:p>
      </dsp:txBody>
      <dsp:txXfrm>
        <a:off x="1800552" y="2592448"/>
        <a:ext cx="672970" cy="336485"/>
      </dsp:txXfrm>
    </dsp:sp>
    <dsp:sp modelId="{07D8A4A1-DA95-4B6B-9398-F000AAB52FE5}">
      <dsp:nvSpPr>
        <dsp:cNvPr id="0" name=""/>
        <dsp:cNvSpPr/>
      </dsp:nvSpPr>
      <dsp:spPr>
        <a:xfrm>
          <a:off x="1393405" y="3070257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</a:t>
          </a:r>
          <a:endParaRPr lang="en-US" sz="1000" kern="1200" dirty="0"/>
        </a:p>
      </dsp:txBody>
      <dsp:txXfrm>
        <a:off x="1393405" y="3070257"/>
        <a:ext cx="672970" cy="336485"/>
      </dsp:txXfrm>
    </dsp:sp>
    <dsp:sp modelId="{3A45EEB0-6403-4793-8160-A6C74E35FB68}">
      <dsp:nvSpPr>
        <dsp:cNvPr id="0" name=""/>
        <dsp:cNvSpPr/>
      </dsp:nvSpPr>
      <dsp:spPr>
        <a:xfrm>
          <a:off x="1561648" y="3548066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Copula</a:t>
          </a:r>
          <a:endParaRPr lang="en-US" sz="1000" kern="1200" dirty="0"/>
        </a:p>
      </dsp:txBody>
      <dsp:txXfrm>
        <a:off x="1561648" y="3548066"/>
        <a:ext cx="672970" cy="336485"/>
      </dsp:txXfrm>
    </dsp:sp>
    <dsp:sp modelId="{53DEBE53-6DB1-4B01-B295-ED49F60BFE0F}">
      <dsp:nvSpPr>
        <dsp:cNvPr id="0" name=""/>
        <dsp:cNvSpPr/>
      </dsp:nvSpPr>
      <dsp:spPr>
        <a:xfrm>
          <a:off x="1561648" y="4025875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Transitive</a:t>
          </a:r>
          <a:endParaRPr lang="en-US" sz="1000" kern="1200" dirty="0"/>
        </a:p>
      </dsp:txBody>
      <dsp:txXfrm>
        <a:off x="1561648" y="4025875"/>
        <a:ext cx="672970" cy="336485"/>
      </dsp:txXfrm>
    </dsp:sp>
    <dsp:sp modelId="{71E29EAC-2154-42FA-B37E-35C0DE2A39D7}">
      <dsp:nvSpPr>
        <dsp:cNvPr id="0" name=""/>
        <dsp:cNvSpPr/>
      </dsp:nvSpPr>
      <dsp:spPr>
        <a:xfrm>
          <a:off x="1561648" y="4503684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Intransitive</a:t>
          </a:r>
          <a:endParaRPr lang="en-US" sz="1000" kern="1200" dirty="0"/>
        </a:p>
      </dsp:txBody>
      <dsp:txXfrm>
        <a:off x="1561648" y="4503684"/>
        <a:ext cx="672970" cy="336485"/>
      </dsp:txXfrm>
    </dsp:sp>
    <dsp:sp modelId="{758C0F88-F0A0-4CE8-9E01-03D51988CC24}">
      <dsp:nvSpPr>
        <dsp:cNvPr id="0" name=""/>
        <dsp:cNvSpPr/>
      </dsp:nvSpPr>
      <dsp:spPr>
        <a:xfrm>
          <a:off x="2207700" y="3070257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B…</a:t>
          </a:r>
          <a:endParaRPr lang="en-US" sz="1000" kern="1200" dirty="0"/>
        </a:p>
      </dsp:txBody>
      <dsp:txXfrm>
        <a:off x="2207700" y="3070257"/>
        <a:ext cx="672970" cy="336485"/>
      </dsp:txXfrm>
    </dsp:sp>
    <dsp:sp modelId="{9C4C9353-0CB3-428C-9D82-D9D4CA793981}">
      <dsp:nvSpPr>
        <dsp:cNvPr id="0" name=""/>
        <dsp:cNvSpPr/>
      </dsp:nvSpPr>
      <dsp:spPr>
        <a:xfrm>
          <a:off x="2614847" y="2592448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Translation</a:t>
          </a:r>
          <a:endParaRPr lang="en-US" sz="1000" kern="1200" dirty="0"/>
        </a:p>
      </dsp:txBody>
      <dsp:txXfrm>
        <a:off x="2614847" y="2592448"/>
        <a:ext cx="672970" cy="336485"/>
      </dsp:txXfrm>
    </dsp:sp>
    <dsp:sp modelId="{07CF000C-9C78-4C4C-AFF7-4C14C954FAD1}">
      <dsp:nvSpPr>
        <dsp:cNvPr id="0" name=""/>
        <dsp:cNvSpPr/>
      </dsp:nvSpPr>
      <dsp:spPr>
        <a:xfrm>
          <a:off x="5668451" y="1636830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Vocabulary</a:t>
          </a:r>
          <a:endParaRPr lang="en-US" sz="1000" kern="1200" dirty="0"/>
        </a:p>
      </dsp:txBody>
      <dsp:txXfrm>
        <a:off x="5668451" y="1636830"/>
        <a:ext cx="672970" cy="336485"/>
      </dsp:txXfrm>
    </dsp:sp>
    <dsp:sp modelId="{8109C3AD-48A0-4E73-AF91-04A9445B6949}">
      <dsp:nvSpPr>
        <dsp:cNvPr id="0" name=""/>
        <dsp:cNvSpPr/>
      </dsp:nvSpPr>
      <dsp:spPr>
        <a:xfrm>
          <a:off x="4243436" y="2114639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Expressions</a:t>
          </a:r>
          <a:endParaRPr lang="en-US" sz="1000" kern="1200" dirty="0"/>
        </a:p>
      </dsp:txBody>
      <dsp:txXfrm>
        <a:off x="4243436" y="2114639"/>
        <a:ext cx="672970" cy="336485"/>
      </dsp:txXfrm>
    </dsp:sp>
    <dsp:sp modelId="{1D03A894-A908-4873-96CB-614FB1A567C6}">
      <dsp:nvSpPr>
        <dsp:cNvPr id="0" name=""/>
        <dsp:cNvSpPr/>
      </dsp:nvSpPr>
      <dsp:spPr>
        <a:xfrm>
          <a:off x="3429141" y="2592448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Phrase</a:t>
          </a:r>
          <a:endParaRPr lang="en-US" sz="1000" kern="1200" dirty="0"/>
        </a:p>
      </dsp:txBody>
      <dsp:txXfrm>
        <a:off x="3429141" y="2592448"/>
        <a:ext cx="672970" cy="336485"/>
      </dsp:txXfrm>
    </dsp:sp>
    <dsp:sp modelId="{6D8DEE5E-8A63-465B-8AEF-A9B8FF822D7C}">
      <dsp:nvSpPr>
        <dsp:cNvPr id="0" name=""/>
        <dsp:cNvSpPr/>
      </dsp:nvSpPr>
      <dsp:spPr>
        <a:xfrm>
          <a:off x="4243436" y="2592448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Type</a:t>
          </a:r>
          <a:endParaRPr lang="en-US" sz="1000" kern="1200" dirty="0"/>
        </a:p>
      </dsp:txBody>
      <dsp:txXfrm>
        <a:off x="4243436" y="2592448"/>
        <a:ext cx="672970" cy="336485"/>
      </dsp:txXfrm>
    </dsp:sp>
    <dsp:sp modelId="{83248068-1C0A-4C06-AE17-114B10D074E6}">
      <dsp:nvSpPr>
        <dsp:cNvPr id="0" name=""/>
        <dsp:cNvSpPr/>
      </dsp:nvSpPr>
      <dsp:spPr>
        <a:xfrm>
          <a:off x="4411678" y="3070257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Stand-Alone</a:t>
          </a:r>
          <a:endParaRPr lang="en-US" sz="1000" kern="1200" dirty="0"/>
        </a:p>
      </dsp:txBody>
      <dsp:txXfrm>
        <a:off x="4411678" y="3070257"/>
        <a:ext cx="672970" cy="336485"/>
      </dsp:txXfrm>
    </dsp:sp>
    <dsp:sp modelId="{D1035C26-378C-4E10-BBD3-1B728142FD03}">
      <dsp:nvSpPr>
        <dsp:cNvPr id="0" name=""/>
        <dsp:cNvSpPr/>
      </dsp:nvSpPr>
      <dsp:spPr>
        <a:xfrm>
          <a:off x="4411678" y="3548066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…</a:t>
          </a:r>
          <a:endParaRPr lang="en-US" sz="1000" kern="1200" dirty="0"/>
        </a:p>
      </dsp:txBody>
      <dsp:txXfrm>
        <a:off x="4411678" y="3548066"/>
        <a:ext cx="672970" cy="336485"/>
      </dsp:txXfrm>
    </dsp:sp>
    <dsp:sp modelId="{3AEE8146-DD4C-4481-94D2-D31AA87ECCB1}">
      <dsp:nvSpPr>
        <dsp:cNvPr id="0" name=""/>
        <dsp:cNvSpPr/>
      </dsp:nvSpPr>
      <dsp:spPr>
        <a:xfrm>
          <a:off x="5057730" y="2592448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Translation</a:t>
          </a:r>
          <a:endParaRPr lang="en-US" sz="1000" kern="1200" dirty="0"/>
        </a:p>
      </dsp:txBody>
      <dsp:txXfrm>
        <a:off x="5057730" y="2592448"/>
        <a:ext cx="672970" cy="336485"/>
      </dsp:txXfrm>
    </dsp:sp>
    <dsp:sp modelId="{22FCF299-3B58-455F-822E-57BB44C4A4D0}">
      <dsp:nvSpPr>
        <dsp:cNvPr id="0" name=""/>
        <dsp:cNvSpPr/>
      </dsp:nvSpPr>
      <dsp:spPr>
        <a:xfrm>
          <a:off x="7093466" y="2114639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Words</a:t>
          </a:r>
          <a:endParaRPr lang="en-US" sz="1000" kern="1200" dirty="0"/>
        </a:p>
      </dsp:txBody>
      <dsp:txXfrm>
        <a:off x="7093466" y="2114639"/>
        <a:ext cx="672970" cy="336485"/>
      </dsp:txXfrm>
    </dsp:sp>
    <dsp:sp modelId="{6A63B79E-D19D-4787-B6F4-48F0CA416A4A}">
      <dsp:nvSpPr>
        <dsp:cNvPr id="0" name=""/>
        <dsp:cNvSpPr/>
      </dsp:nvSpPr>
      <dsp:spPr>
        <a:xfrm>
          <a:off x="5872024" y="2592448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Name</a:t>
          </a:r>
          <a:endParaRPr lang="en-US" sz="1000" kern="1200" dirty="0"/>
        </a:p>
      </dsp:txBody>
      <dsp:txXfrm>
        <a:off x="5872024" y="2592448"/>
        <a:ext cx="672970" cy="336485"/>
      </dsp:txXfrm>
    </dsp:sp>
    <dsp:sp modelId="{417F7B29-51CC-4DE9-BD07-6E4E731D1B9C}">
      <dsp:nvSpPr>
        <dsp:cNvPr id="0" name=""/>
        <dsp:cNvSpPr/>
      </dsp:nvSpPr>
      <dsp:spPr>
        <a:xfrm>
          <a:off x="6686319" y="2592448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Class</a:t>
          </a:r>
          <a:endParaRPr lang="en-US" sz="1000" kern="1200" dirty="0"/>
        </a:p>
      </dsp:txBody>
      <dsp:txXfrm>
        <a:off x="6686319" y="2592448"/>
        <a:ext cx="672970" cy="336485"/>
      </dsp:txXfrm>
    </dsp:sp>
    <dsp:sp modelId="{7506C7CD-4834-4CC8-969A-807D09D4DC5E}">
      <dsp:nvSpPr>
        <dsp:cNvPr id="0" name=""/>
        <dsp:cNvSpPr/>
      </dsp:nvSpPr>
      <dsp:spPr>
        <a:xfrm>
          <a:off x="6279171" y="3070257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Noun</a:t>
          </a:r>
          <a:endParaRPr lang="en-US" sz="1000" kern="1200" dirty="0"/>
        </a:p>
      </dsp:txBody>
      <dsp:txXfrm>
        <a:off x="6279171" y="3070257"/>
        <a:ext cx="672970" cy="336485"/>
      </dsp:txXfrm>
    </dsp:sp>
    <dsp:sp modelId="{B7688A29-8674-48F3-8759-BBE0DE924C56}">
      <dsp:nvSpPr>
        <dsp:cNvPr id="0" name=""/>
        <dsp:cNvSpPr/>
      </dsp:nvSpPr>
      <dsp:spPr>
        <a:xfrm>
          <a:off x="7093466" y="3070257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Verb</a:t>
          </a:r>
          <a:endParaRPr lang="en-US" sz="1000" kern="1200" dirty="0"/>
        </a:p>
      </dsp:txBody>
      <dsp:txXfrm>
        <a:off x="7093466" y="3070257"/>
        <a:ext cx="672970" cy="336485"/>
      </dsp:txXfrm>
    </dsp:sp>
    <dsp:sp modelId="{259D0CCF-1C20-46B5-89F7-A7A481536E7D}">
      <dsp:nvSpPr>
        <dsp:cNvPr id="0" name=""/>
        <dsp:cNvSpPr/>
      </dsp:nvSpPr>
      <dsp:spPr>
        <a:xfrm>
          <a:off x="6686319" y="3548066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Class</a:t>
          </a:r>
          <a:endParaRPr lang="en-US" sz="1000" kern="1200" dirty="0"/>
        </a:p>
      </dsp:txBody>
      <dsp:txXfrm>
        <a:off x="6686319" y="3548066"/>
        <a:ext cx="672970" cy="336485"/>
      </dsp:txXfrm>
    </dsp:sp>
    <dsp:sp modelId="{285E0AE8-2DD2-44FE-8848-E18CEC235E4D}">
      <dsp:nvSpPr>
        <dsp:cNvPr id="0" name=""/>
        <dsp:cNvSpPr/>
      </dsp:nvSpPr>
      <dsp:spPr>
        <a:xfrm>
          <a:off x="6854561" y="4025875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Transitive</a:t>
          </a:r>
          <a:endParaRPr lang="en-US" sz="1000" kern="1200" dirty="0"/>
        </a:p>
      </dsp:txBody>
      <dsp:txXfrm>
        <a:off x="6854561" y="4025875"/>
        <a:ext cx="672970" cy="336485"/>
      </dsp:txXfrm>
    </dsp:sp>
    <dsp:sp modelId="{F638CD4D-A1B4-40CE-8611-015F031A2FAC}">
      <dsp:nvSpPr>
        <dsp:cNvPr id="0" name=""/>
        <dsp:cNvSpPr/>
      </dsp:nvSpPr>
      <dsp:spPr>
        <a:xfrm>
          <a:off x="6854561" y="4503684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Intransitive</a:t>
          </a:r>
          <a:endParaRPr lang="en-US" sz="1000" kern="1200" dirty="0"/>
        </a:p>
      </dsp:txBody>
      <dsp:txXfrm>
        <a:off x="6854561" y="4503684"/>
        <a:ext cx="672970" cy="336485"/>
      </dsp:txXfrm>
    </dsp:sp>
    <dsp:sp modelId="{8D108A4C-066E-427E-B3CA-AF07A78D825F}">
      <dsp:nvSpPr>
        <dsp:cNvPr id="0" name=""/>
        <dsp:cNvSpPr/>
      </dsp:nvSpPr>
      <dsp:spPr>
        <a:xfrm>
          <a:off x="6854561" y="4981493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Copula</a:t>
          </a:r>
          <a:endParaRPr lang="en-US" sz="1000" kern="1200" dirty="0"/>
        </a:p>
      </dsp:txBody>
      <dsp:txXfrm>
        <a:off x="6854561" y="4981493"/>
        <a:ext cx="672970" cy="336485"/>
      </dsp:txXfrm>
    </dsp:sp>
    <dsp:sp modelId="{C18EC3DF-B33C-4C3A-BD46-0F9D9605F13F}">
      <dsp:nvSpPr>
        <dsp:cNvPr id="0" name=""/>
        <dsp:cNvSpPr/>
      </dsp:nvSpPr>
      <dsp:spPr>
        <a:xfrm>
          <a:off x="7500613" y="3548066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Type</a:t>
          </a:r>
          <a:endParaRPr lang="en-US" sz="1000" kern="1200" dirty="0"/>
        </a:p>
      </dsp:txBody>
      <dsp:txXfrm>
        <a:off x="7500613" y="3548066"/>
        <a:ext cx="672970" cy="336485"/>
      </dsp:txXfrm>
    </dsp:sp>
    <dsp:sp modelId="{67F975D4-AA3C-47D6-81C2-998B5DEAC060}">
      <dsp:nvSpPr>
        <dsp:cNvPr id="0" name=""/>
        <dsp:cNvSpPr/>
      </dsp:nvSpPr>
      <dsp:spPr>
        <a:xfrm>
          <a:off x="7668856" y="4025875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Ru</a:t>
          </a:r>
          <a:endParaRPr lang="en-US" sz="1000" kern="1200" dirty="0"/>
        </a:p>
      </dsp:txBody>
      <dsp:txXfrm>
        <a:off x="7668856" y="4025875"/>
        <a:ext cx="672970" cy="336485"/>
      </dsp:txXfrm>
    </dsp:sp>
    <dsp:sp modelId="{4A139205-E21F-458D-9769-3494B313EC78}">
      <dsp:nvSpPr>
        <dsp:cNvPr id="0" name=""/>
        <dsp:cNvSpPr/>
      </dsp:nvSpPr>
      <dsp:spPr>
        <a:xfrm>
          <a:off x="7668856" y="4503684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</a:t>
          </a:r>
          <a:endParaRPr lang="en-US" sz="1000" kern="1200" dirty="0"/>
        </a:p>
      </dsp:txBody>
      <dsp:txXfrm>
        <a:off x="7668856" y="4503684"/>
        <a:ext cx="672970" cy="336485"/>
      </dsp:txXfrm>
    </dsp:sp>
    <dsp:sp modelId="{20C50E57-09DA-420C-A4D5-5A20208A03DB}">
      <dsp:nvSpPr>
        <dsp:cNvPr id="0" name=""/>
        <dsp:cNvSpPr/>
      </dsp:nvSpPr>
      <dsp:spPr>
        <a:xfrm>
          <a:off x="7668856" y="4981493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Irregular</a:t>
          </a:r>
          <a:endParaRPr lang="en-US" sz="1000" kern="1200" dirty="0"/>
        </a:p>
      </dsp:txBody>
      <dsp:txXfrm>
        <a:off x="7668856" y="4981493"/>
        <a:ext cx="672970" cy="336485"/>
      </dsp:txXfrm>
    </dsp:sp>
    <dsp:sp modelId="{8E21FC0A-5FF6-4F39-B427-0B46670B3A14}">
      <dsp:nvSpPr>
        <dsp:cNvPr id="0" name=""/>
        <dsp:cNvSpPr/>
      </dsp:nvSpPr>
      <dsp:spPr>
        <a:xfrm>
          <a:off x="7500613" y="2592448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Translation</a:t>
          </a:r>
          <a:endParaRPr lang="en-US" sz="1000" kern="1200" dirty="0"/>
        </a:p>
      </dsp:txBody>
      <dsp:txXfrm>
        <a:off x="7500613" y="2592448"/>
        <a:ext cx="672970" cy="336485"/>
      </dsp:txXfrm>
    </dsp:sp>
    <dsp:sp modelId="{075C7451-2ED8-4473-9FA9-157E061E4DDB}">
      <dsp:nvSpPr>
        <dsp:cNvPr id="0" name=""/>
        <dsp:cNvSpPr/>
      </dsp:nvSpPr>
      <dsp:spPr>
        <a:xfrm>
          <a:off x="8314907" y="2592448"/>
          <a:ext cx="672970" cy="33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Category</a:t>
          </a:r>
          <a:endParaRPr lang="en-US" sz="1000" kern="1200" dirty="0"/>
        </a:p>
      </dsp:txBody>
      <dsp:txXfrm>
        <a:off x="8314907" y="2592448"/>
        <a:ext cx="672970" cy="336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1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3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5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0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6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9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4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5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587092"/>
              </p:ext>
            </p:extLst>
          </p:nvPr>
        </p:nvGraphicFramePr>
        <p:xfrm>
          <a:off x="76200" y="76200"/>
          <a:ext cx="8991600" cy="647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62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KirriCorp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 Guerrier</dc:creator>
  <cp:lastModifiedBy>Denn Guerrier</cp:lastModifiedBy>
  <cp:revision>2</cp:revision>
  <dcterms:created xsi:type="dcterms:W3CDTF">2014-04-14T07:18:41Z</dcterms:created>
  <dcterms:modified xsi:type="dcterms:W3CDTF">2014-04-14T07:29:57Z</dcterms:modified>
</cp:coreProperties>
</file>