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>
      <p:cViewPr varScale="1">
        <p:scale>
          <a:sx n="107" d="100"/>
          <a:sy n="107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D301-9366-41E3-A016-FE4C5311A41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7043-B469-46DB-B53E-5F0B26DF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0"/>
            <a:ext cx="4246484" cy="6858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1. 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この学生は、何時におきますか。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2.</a:t>
            </a:r>
            <a:r>
              <a:rPr lang="ja-JP" altLang="en-US" sz="2000" dirty="0" smtClean="0"/>
              <a:t>　としょかんで、何をしますか。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    a) </a:t>
            </a:r>
            <a:r>
              <a:rPr lang="ja-JP" altLang="en-US" sz="2000" dirty="0" smtClean="0"/>
              <a:t>本をよみます。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> </a:t>
            </a:r>
            <a:r>
              <a:rPr lang="en-US" altLang="ja-JP" sz="2000" dirty="0" smtClean="0"/>
              <a:t>   b) </a:t>
            </a:r>
            <a:r>
              <a:rPr lang="ja-JP" altLang="en-US" sz="2000" dirty="0" smtClean="0"/>
              <a:t>ひるごはんを食べます。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> </a:t>
            </a:r>
            <a:r>
              <a:rPr lang="en-US" altLang="ja-JP" sz="2000" dirty="0" smtClean="0"/>
              <a:t>   c)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うちへかえります。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> </a:t>
            </a:r>
            <a:r>
              <a:rPr lang="en-US" altLang="ja-JP" sz="2000" dirty="0" smtClean="0"/>
              <a:t>   d) </a:t>
            </a:r>
            <a:r>
              <a:rPr lang="ja-JP" altLang="en-US" sz="2000" dirty="0" smtClean="0"/>
              <a:t>ねます。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617" y="0"/>
            <a:ext cx="4886417" cy="693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私は</a:t>
            </a:r>
            <a:r>
              <a:rPr lang="ja-JP" altLang="en-US" sz="2400" dirty="0"/>
              <a:t>まいに</a:t>
            </a:r>
            <a:r>
              <a:rPr lang="ja-JP" altLang="en-US" sz="2400" dirty="0" smtClean="0"/>
              <a:t>ち七時におきます。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うちであさごはんを食べます。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八時に大学へ行きます。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九時に日本語をべんきょうします。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十二時半に大学でひるごはんを食べます。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時</a:t>
            </a:r>
            <a:r>
              <a:rPr lang="ja-JP" altLang="en-US" sz="2400" dirty="0" smtClean="0"/>
              <a:t>々コーヒをのみます。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四時にとしょかんで本をよみます。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六時ごろうちへかえります。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十時にテレビを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見ます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十二時ごろねます。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001087" y="914400"/>
            <a:ext cx="3934287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七時におきます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5001086" y="1752600"/>
            <a:ext cx="533401" cy="3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1636" y="4343400"/>
            <a:ext cx="1752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見ます </a:t>
            </a:r>
            <a:r>
              <a:rPr lang="en-US" altLang="ja-JP" dirty="0" smtClean="0"/>
              <a:t>– </a:t>
            </a:r>
          </a:p>
          <a:p>
            <a:pPr algn="ctr"/>
            <a:r>
              <a:rPr lang="ja-JP" altLang="en-US" dirty="0"/>
              <a:t>見</a:t>
            </a:r>
            <a:r>
              <a:rPr lang="ja-JP" altLang="en-US" dirty="0" smtClean="0"/>
              <a:t>る </a:t>
            </a:r>
            <a:r>
              <a:rPr lang="en-US" altLang="ja-JP" dirty="0" smtClean="0"/>
              <a:t>(polite present form); “to see”</a:t>
            </a:r>
            <a:endParaRPr lang="en-US" dirty="0"/>
          </a:p>
          <a:p>
            <a:pPr algn="ctr"/>
            <a:r>
              <a:rPr lang="ja-JP" altLang="en-US" dirty="0" smtClean="0"/>
              <a:t>見</a:t>
            </a:r>
            <a:endParaRPr lang="en-US" altLang="ja-JP" dirty="0"/>
          </a:p>
          <a:p>
            <a:pPr algn="ctr"/>
            <a:r>
              <a:rPr lang="en-US" dirty="0" smtClean="0"/>
              <a:t>Kanji (7 strokes)</a:t>
            </a:r>
          </a:p>
          <a:p>
            <a:pPr algn="ctr"/>
            <a:r>
              <a:rPr lang="ja-JP" altLang="en-US" dirty="0" smtClean="0"/>
              <a:t>み</a:t>
            </a:r>
            <a:r>
              <a:rPr lang="en-US" altLang="ja-JP" dirty="0" smtClean="0"/>
              <a:t>,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1. 　この学生は、何時におきますか。   2.　としょかんで、何をしますか。     a) 本をよみます。     b) ひるごはんを食べます。     c) うちへかえります。     d) ねます。           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3</cp:revision>
  <dcterms:created xsi:type="dcterms:W3CDTF">2014-04-18T08:26:36Z</dcterms:created>
  <dcterms:modified xsi:type="dcterms:W3CDTF">2014-04-18T08:51:36Z</dcterms:modified>
</cp:coreProperties>
</file>