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AE182-EA44-4588-BEC5-833BA0B62657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A4BA73-A22A-478B-B8E3-409C8720D788}">
      <dgm:prSet phldrT="[Text]"/>
      <dgm:spPr/>
      <dgm:t>
        <a:bodyPr/>
        <a:lstStyle/>
        <a:p>
          <a:r>
            <a:rPr lang="en-US" dirty="0" smtClean="0"/>
            <a:t>Language: JP</a:t>
          </a:r>
          <a:endParaRPr lang="en-US" dirty="0"/>
        </a:p>
      </dgm:t>
    </dgm:pt>
    <dgm:pt modelId="{DF31F1EF-FB05-4D73-BE73-7BACE4019D56}" type="parTrans" cxnId="{ACFFD512-21F0-4483-B584-12996ACC995D}">
      <dgm:prSet/>
      <dgm:spPr/>
      <dgm:t>
        <a:bodyPr/>
        <a:lstStyle/>
        <a:p>
          <a:endParaRPr lang="en-US"/>
        </a:p>
      </dgm:t>
    </dgm:pt>
    <dgm:pt modelId="{5D339CC4-4303-46C4-9665-29E21E54F834}" type="sibTrans" cxnId="{ACFFD512-21F0-4483-B584-12996ACC995D}">
      <dgm:prSet/>
      <dgm:spPr/>
      <dgm:t>
        <a:bodyPr/>
        <a:lstStyle/>
        <a:p>
          <a:endParaRPr lang="en-US"/>
        </a:p>
      </dgm:t>
    </dgm:pt>
    <dgm:pt modelId="{04A8D58E-13A5-400B-90A8-D469145C8279}">
      <dgm:prSet phldrT="[Text]"/>
      <dgm:spPr/>
      <dgm:t>
        <a:bodyPr/>
        <a:lstStyle/>
        <a:p>
          <a:r>
            <a:rPr lang="en-US" dirty="0" smtClean="0"/>
            <a:t>Grammar</a:t>
          </a:r>
          <a:endParaRPr lang="en-US" dirty="0"/>
        </a:p>
      </dgm:t>
    </dgm:pt>
    <dgm:pt modelId="{0CD5E165-12AE-4B22-BEA3-6B7496EC31DF}" type="parTrans" cxnId="{A5B153D2-9969-4068-9C84-A8206E5C63A6}">
      <dgm:prSet/>
      <dgm:spPr/>
      <dgm:t>
        <a:bodyPr/>
        <a:lstStyle/>
        <a:p>
          <a:endParaRPr lang="en-US"/>
        </a:p>
      </dgm:t>
    </dgm:pt>
    <dgm:pt modelId="{5E3AF8EE-0058-41E1-955E-B4B31D32F882}" type="sibTrans" cxnId="{A5B153D2-9969-4068-9C84-A8206E5C63A6}">
      <dgm:prSet/>
      <dgm:spPr/>
      <dgm:t>
        <a:bodyPr/>
        <a:lstStyle/>
        <a:p>
          <a:endParaRPr lang="en-US"/>
        </a:p>
      </dgm:t>
    </dgm:pt>
    <dgm:pt modelId="{DAA4A38E-2FE5-4D70-A34B-7BA93F490450}">
      <dgm:prSet phldrT="[Text]"/>
      <dgm:spPr/>
      <dgm:t>
        <a:bodyPr/>
        <a:lstStyle/>
        <a:p>
          <a:r>
            <a:rPr lang="en-US" dirty="0" smtClean="0"/>
            <a:t>Sentence</a:t>
          </a:r>
          <a:endParaRPr lang="en-US" dirty="0"/>
        </a:p>
      </dgm:t>
    </dgm:pt>
    <dgm:pt modelId="{683A1864-46F8-47ED-8B3D-CDCE9B653E2E}" type="parTrans" cxnId="{81061DE8-4B00-4B74-9899-23CFF03087F6}">
      <dgm:prSet/>
      <dgm:spPr/>
      <dgm:t>
        <a:bodyPr/>
        <a:lstStyle/>
        <a:p>
          <a:endParaRPr lang="en-US"/>
        </a:p>
      </dgm:t>
    </dgm:pt>
    <dgm:pt modelId="{B8596ACB-3646-4AF9-B616-2E90C4F9359F}" type="sibTrans" cxnId="{81061DE8-4B00-4B74-9899-23CFF03087F6}">
      <dgm:prSet/>
      <dgm:spPr/>
      <dgm:t>
        <a:bodyPr/>
        <a:lstStyle/>
        <a:p>
          <a:endParaRPr lang="en-US"/>
        </a:p>
      </dgm:t>
    </dgm:pt>
    <dgm:pt modelId="{5BAF864A-1259-4C10-81C0-19376C49EB8A}">
      <dgm:prSet phldrT="[Text]"/>
      <dgm:spPr/>
      <dgm:t>
        <a:bodyPr/>
        <a:lstStyle/>
        <a:p>
          <a:r>
            <a:rPr lang="en-US" dirty="0" smtClean="0"/>
            <a:t>Vocabulary</a:t>
          </a:r>
          <a:endParaRPr lang="en-US" dirty="0"/>
        </a:p>
      </dgm:t>
    </dgm:pt>
    <dgm:pt modelId="{FA9E8AAE-06B8-42FA-99C3-D3F1B7CD5F3F}" type="parTrans" cxnId="{5ACC614A-E92D-44B8-B63A-29DBE74617B4}">
      <dgm:prSet/>
      <dgm:spPr/>
      <dgm:t>
        <a:bodyPr/>
        <a:lstStyle/>
        <a:p>
          <a:endParaRPr lang="en-US"/>
        </a:p>
      </dgm:t>
    </dgm:pt>
    <dgm:pt modelId="{3DB2A6FC-88A0-4B3E-9150-8F08B4B60741}" type="sibTrans" cxnId="{5ACC614A-E92D-44B8-B63A-29DBE74617B4}">
      <dgm:prSet/>
      <dgm:spPr/>
      <dgm:t>
        <a:bodyPr/>
        <a:lstStyle/>
        <a:p>
          <a:endParaRPr lang="en-US"/>
        </a:p>
      </dgm:t>
    </dgm:pt>
    <dgm:pt modelId="{016CCFD7-EE1D-4653-8070-FE44E4A75357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EBCC300B-8B89-463A-BE1B-EBC57A2E7D07}" type="parTrans" cxnId="{416440D4-3C8C-447D-9E74-584C96ED5121}">
      <dgm:prSet/>
      <dgm:spPr/>
      <dgm:t>
        <a:bodyPr/>
        <a:lstStyle/>
        <a:p>
          <a:endParaRPr lang="en-US"/>
        </a:p>
      </dgm:t>
    </dgm:pt>
    <dgm:pt modelId="{4945FE99-FAAB-468C-8A35-4624A2F0A8D2}" type="sibTrans" cxnId="{416440D4-3C8C-447D-9E74-584C96ED5121}">
      <dgm:prSet/>
      <dgm:spPr/>
      <dgm:t>
        <a:bodyPr/>
        <a:lstStyle/>
        <a:p>
          <a:endParaRPr lang="en-US"/>
        </a:p>
      </dgm:t>
    </dgm:pt>
    <dgm:pt modelId="{271EF062-6193-480E-9133-608F1C97F672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E0C30AB5-085E-404F-93DE-5B75ABA7AA23}" type="parTrans" cxnId="{2AD6B146-EDEE-4DDE-990D-905325E737DD}">
      <dgm:prSet/>
      <dgm:spPr/>
      <dgm:t>
        <a:bodyPr/>
        <a:lstStyle/>
        <a:p>
          <a:endParaRPr lang="en-US"/>
        </a:p>
      </dgm:t>
    </dgm:pt>
    <dgm:pt modelId="{B00F1252-A16A-436C-8270-1519F6CAFF0F}" type="sibTrans" cxnId="{2AD6B146-EDEE-4DDE-990D-905325E737DD}">
      <dgm:prSet/>
      <dgm:spPr/>
      <dgm:t>
        <a:bodyPr/>
        <a:lstStyle/>
        <a:p>
          <a:endParaRPr lang="en-US"/>
        </a:p>
      </dgm:t>
    </dgm:pt>
    <dgm:pt modelId="{4E47AF21-4D04-4EC2-8510-9D9E72D30281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C496B86C-CB2F-44BE-8907-2738B746B183}" type="parTrans" cxnId="{7450532E-DDBF-43D2-98FB-C34CDBF7F8E8}">
      <dgm:prSet/>
      <dgm:spPr/>
      <dgm:t>
        <a:bodyPr/>
        <a:lstStyle/>
        <a:p>
          <a:endParaRPr lang="en-US"/>
        </a:p>
      </dgm:t>
    </dgm:pt>
    <dgm:pt modelId="{0A403A13-79E0-4B48-B02B-948F479E65D4}" type="sibTrans" cxnId="{7450532E-DDBF-43D2-98FB-C34CDBF7F8E8}">
      <dgm:prSet/>
      <dgm:spPr/>
      <dgm:t>
        <a:bodyPr/>
        <a:lstStyle/>
        <a:p>
          <a:endParaRPr lang="en-US"/>
        </a:p>
      </dgm:t>
    </dgm:pt>
    <dgm:pt modelId="{F36960F5-3AEE-415A-B940-D7FAC1ECD2F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2B1D28F4-E944-406A-93C5-38EC43029839}" type="parTrans" cxnId="{9CD717DC-E87A-4274-83B8-8876B69FEDE5}">
      <dgm:prSet/>
      <dgm:spPr/>
      <dgm:t>
        <a:bodyPr/>
        <a:lstStyle/>
        <a:p>
          <a:endParaRPr lang="en-US"/>
        </a:p>
      </dgm:t>
    </dgm:pt>
    <dgm:pt modelId="{02183E75-F0F1-4BFB-8087-B3EB3A3AE290}" type="sibTrans" cxnId="{9CD717DC-E87A-4274-83B8-8876B69FEDE5}">
      <dgm:prSet/>
      <dgm:spPr/>
      <dgm:t>
        <a:bodyPr/>
        <a:lstStyle/>
        <a:p>
          <a:endParaRPr lang="en-US"/>
        </a:p>
      </dgm:t>
    </dgm:pt>
    <dgm:pt modelId="{8EC725FB-963C-4D1E-9617-A90C6E87B24D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F4B83DC5-C5BB-4395-851F-0ECE7018F7F2}" type="parTrans" cxnId="{E0C6E429-CFB6-4D8A-83C5-FCB15D20C8FF}">
      <dgm:prSet/>
      <dgm:spPr/>
      <dgm:t>
        <a:bodyPr/>
        <a:lstStyle/>
        <a:p>
          <a:endParaRPr lang="en-US"/>
        </a:p>
      </dgm:t>
    </dgm:pt>
    <dgm:pt modelId="{2A088765-2FAC-4712-B784-C804998C1F9D}" type="sibTrans" cxnId="{E0C6E429-CFB6-4D8A-83C5-FCB15D20C8FF}">
      <dgm:prSet/>
      <dgm:spPr/>
      <dgm:t>
        <a:bodyPr/>
        <a:lstStyle/>
        <a:p>
          <a:endParaRPr lang="en-US"/>
        </a:p>
      </dgm:t>
    </dgm:pt>
    <dgm:pt modelId="{68081D6E-116A-4DC4-AABD-7FB74799BE7C}">
      <dgm:prSet phldrT="[Text]"/>
      <dgm:spPr/>
      <dgm:t>
        <a:bodyPr/>
        <a:lstStyle/>
        <a:p>
          <a:r>
            <a:rPr lang="en-US" dirty="0" smtClean="0"/>
            <a:t>Verb</a:t>
          </a:r>
          <a:endParaRPr lang="en-US" dirty="0"/>
        </a:p>
      </dgm:t>
    </dgm:pt>
    <dgm:pt modelId="{474C0BE3-B46C-4D0B-B48E-5C26DCF42C05}" type="parTrans" cxnId="{F1E91AE2-5BC1-4F11-8A97-C6FBBCDE32AC}">
      <dgm:prSet/>
      <dgm:spPr/>
      <dgm:t>
        <a:bodyPr/>
        <a:lstStyle/>
        <a:p>
          <a:endParaRPr lang="en-US"/>
        </a:p>
      </dgm:t>
    </dgm:pt>
    <dgm:pt modelId="{407575CD-1AC2-4138-BFCC-A411350FC4CF}" type="sibTrans" cxnId="{F1E91AE2-5BC1-4F11-8A97-C6FBBCDE32AC}">
      <dgm:prSet/>
      <dgm:spPr/>
      <dgm:t>
        <a:bodyPr/>
        <a:lstStyle/>
        <a:p>
          <a:endParaRPr lang="en-US"/>
        </a:p>
      </dgm:t>
    </dgm:pt>
    <dgm:pt modelId="{9782AB34-75E5-4DAD-B0DF-7442009D0A30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9CA42190-7F04-4F58-8AF1-706BAD190A16}" type="parTrans" cxnId="{4FDA23DA-2FC7-4CE9-964D-2E7FE252AEB4}">
      <dgm:prSet/>
      <dgm:spPr/>
      <dgm:t>
        <a:bodyPr/>
        <a:lstStyle/>
        <a:p>
          <a:endParaRPr lang="en-US"/>
        </a:p>
      </dgm:t>
    </dgm:pt>
    <dgm:pt modelId="{EA6A59C8-D487-46CC-8FC3-A20622AD2D6A}" type="sibTrans" cxnId="{4FDA23DA-2FC7-4CE9-964D-2E7FE252AEB4}">
      <dgm:prSet/>
      <dgm:spPr/>
      <dgm:t>
        <a:bodyPr/>
        <a:lstStyle/>
        <a:p>
          <a:endParaRPr lang="en-US"/>
        </a:p>
      </dgm:t>
    </dgm:pt>
    <dgm:pt modelId="{050179E8-5116-4333-8E15-67A1A02BEE6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56B4961-C1AC-4701-9D80-187415252939}" type="parTrans" cxnId="{91C56E9D-341F-4D86-B4D1-D282D8CEF8BB}">
      <dgm:prSet/>
      <dgm:spPr/>
      <dgm:t>
        <a:bodyPr/>
        <a:lstStyle/>
        <a:p>
          <a:endParaRPr lang="en-US"/>
        </a:p>
      </dgm:t>
    </dgm:pt>
    <dgm:pt modelId="{948E35D4-5DE3-49EA-9F67-A13093B5DBD4}" type="sibTrans" cxnId="{91C56E9D-341F-4D86-B4D1-D282D8CEF8BB}">
      <dgm:prSet/>
      <dgm:spPr/>
      <dgm:t>
        <a:bodyPr/>
        <a:lstStyle/>
        <a:p>
          <a:endParaRPr lang="en-US"/>
        </a:p>
      </dgm:t>
    </dgm:pt>
    <dgm:pt modelId="{1F18D17D-60D9-4DE2-BBB6-03613B3E9956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2896A8A0-456F-4AD4-B642-34BB5E63603E}" type="parTrans" cxnId="{1964A656-F4B3-42D5-89ED-45B9FFC4594C}">
      <dgm:prSet/>
      <dgm:spPr/>
      <dgm:t>
        <a:bodyPr/>
        <a:lstStyle/>
        <a:p>
          <a:endParaRPr lang="en-US"/>
        </a:p>
      </dgm:t>
    </dgm:pt>
    <dgm:pt modelId="{E5EE74D7-B8D7-4F29-ACD8-CCFDF490CBEC}" type="sibTrans" cxnId="{1964A656-F4B3-42D5-89ED-45B9FFC4594C}">
      <dgm:prSet/>
      <dgm:spPr/>
      <dgm:t>
        <a:bodyPr/>
        <a:lstStyle/>
        <a:p>
          <a:endParaRPr lang="en-US"/>
        </a:p>
      </dgm:t>
    </dgm:pt>
    <dgm:pt modelId="{73A3414D-1E2D-4D1C-BCF8-30ED36519BA9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88E5C0D4-DC0E-4794-BD4D-C53495160752}" type="parTrans" cxnId="{F6D65665-C0E7-4FBA-9C7D-3F852B6C9AD8}">
      <dgm:prSet/>
      <dgm:spPr/>
      <dgm:t>
        <a:bodyPr/>
        <a:lstStyle/>
        <a:p>
          <a:endParaRPr lang="en-US"/>
        </a:p>
      </dgm:t>
    </dgm:pt>
    <dgm:pt modelId="{67AED2B2-FF0C-494D-AADA-059E760BEF5F}" type="sibTrans" cxnId="{F6D65665-C0E7-4FBA-9C7D-3F852B6C9AD8}">
      <dgm:prSet/>
      <dgm:spPr/>
      <dgm:t>
        <a:bodyPr/>
        <a:lstStyle/>
        <a:p>
          <a:endParaRPr lang="en-US"/>
        </a:p>
      </dgm:t>
    </dgm:pt>
    <dgm:pt modelId="{3EF700D5-25E4-44CE-80D3-4711AE5F4DC4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05FD8816-D790-42DE-9378-4FB60E831768}" type="parTrans" cxnId="{FFDFDEDA-F15E-4831-A829-819B8F573012}">
      <dgm:prSet/>
      <dgm:spPr/>
      <dgm:t>
        <a:bodyPr/>
        <a:lstStyle/>
        <a:p>
          <a:endParaRPr lang="en-US"/>
        </a:p>
      </dgm:t>
    </dgm:pt>
    <dgm:pt modelId="{9CD78C14-F539-4D6B-A5B2-252787F9963B}" type="sibTrans" cxnId="{FFDFDEDA-F15E-4831-A829-819B8F573012}">
      <dgm:prSet/>
      <dgm:spPr/>
      <dgm:t>
        <a:bodyPr/>
        <a:lstStyle/>
        <a:p>
          <a:endParaRPr lang="en-US"/>
        </a:p>
      </dgm:t>
    </dgm:pt>
    <dgm:pt modelId="{D9542883-6D50-4310-A798-EE96ECD1D170}">
      <dgm:prSet phldrT="[Text]"/>
      <dgm:spPr/>
      <dgm:t>
        <a:bodyPr/>
        <a:lstStyle/>
        <a:p>
          <a:r>
            <a:rPr lang="en-US" dirty="0" err="1" smtClean="0"/>
            <a:t>Ru</a:t>
          </a:r>
          <a:endParaRPr lang="en-US" dirty="0"/>
        </a:p>
      </dgm:t>
    </dgm:pt>
    <dgm:pt modelId="{1CA8724C-7011-43FD-85FD-66D8BA8E075A}" type="parTrans" cxnId="{0E9A9ED9-F2C4-4083-B23C-08EF905525CB}">
      <dgm:prSet/>
      <dgm:spPr/>
      <dgm:t>
        <a:bodyPr/>
        <a:lstStyle/>
        <a:p>
          <a:endParaRPr lang="en-US"/>
        </a:p>
      </dgm:t>
    </dgm:pt>
    <dgm:pt modelId="{16F49FC1-899A-4DD8-BE40-DFB933C5F354}" type="sibTrans" cxnId="{0E9A9ED9-F2C4-4083-B23C-08EF905525CB}">
      <dgm:prSet/>
      <dgm:spPr/>
      <dgm:t>
        <a:bodyPr/>
        <a:lstStyle/>
        <a:p>
          <a:endParaRPr lang="en-US"/>
        </a:p>
      </dgm:t>
    </dgm:pt>
    <dgm:pt modelId="{5802BD5D-770E-4E8D-9998-4C9E9A022B7D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EA634B58-FC76-4C63-8B52-9C0D0EA2D728}" type="parTrans" cxnId="{3FB10735-67AE-49D6-962A-242F3A4C3C95}">
      <dgm:prSet/>
      <dgm:spPr/>
      <dgm:t>
        <a:bodyPr/>
        <a:lstStyle/>
        <a:p>
          <a:endParaRPr lang="en-US"/>
        </a:p>
      </dgm:t>
    </dgm:pt>
    <dgm:pt modelId="{82E6CF48-E6C3-4D66-A9CC-48BE1360FEF3}" type="sibTrans" cxnId="{3FB10735-67AE-49D6-962A-242F3A4C3C95}">
      <dgm:prSet/>
      <dgm:spPr/>
      <dgm:t>
        <a:bodyPr/>
        <a:lstStyle/>
        <a:p>
          <a:endParaRPr lang="en-US"/>
        </a:p>
      </dgm:t>
    </dgm:pt>
    <dgm:pt modelId="{728D8AAE-C569-4DD1-8177-0025F7C97B80}">
      <dgm:prSet phldrT="[Text]"/>
      <dgm:spPr/>
      <dgm:t>
        <a:bodyPr/>
        <a:lstStyle/>
        <a:p>
          <a:r>
            <a:rPr lang="en-US" dirty="0" smtClean="0"/>
            <a:t>Irregular</a:t>
          </a:r>
          <a:endParaRPr lang="en-US" dirty="0"/>
        </a:p>
      </dgm:t>
    </dgm:pt>
    <dgm:pt modelId="{DF682FBF-1F42-4642-A9BB-1C073A60DC82}" type="parTrans" cxnId="{328FC83F-8FAC-4D6F-8A16-387C510E9C30}">
      <dgm:prSet/>
      <dgm:spPr/>
      <dgm:t>
        <a:bodyPr/>
        <a:lstStyle/>
        <a:p>
          <a:endParaRPr lang="en-US"/>
        </a:p>
      </dgm:t>
    </dgm:pt>
    <dgm:pt modelId="{41B8A5F1-99F2-4FD6-BAA8-089084748377}" type="sibTrans" cxnId="{328FC83F-8FAC-4D6F-8A16-387C510E9C30}">
      <dgm:prSet/>
      <dgm:spPr/>
      <dgm:t>
        <a:bodyPr/>
        <a:lstStyle/>
        <a:p>
          <a:endParaRPr lang="en-US"/>
        </a:p>
      </dgm:t>
    </dgm:pt>
    <dgm:pt modelId="{9B3DFB51-4F40-4C99-922E-67872A0FB1BB}">
      <dgm:prSet phldrT="[Text]"/>
      <dgm:spPr/>
      <dgm:t>
        <a:bodyPr/>
        <a:lstStyle/>
        <a:p>
          <a:r>
            <a:rPr lang="en-US" dirty="0" smtClean="0"/>
            <a:t>Noun</a:t>
          </a:r>
          <a:endParaRPr lang="en-US" dirty="0"/>
        </a:p>
      </dgm:t>
    </dgm:pt>
    <dgm:pt modelId="{0055C9ED-953D-433A-979F-61A24DC5288D}" type="parTrans" cxnId="{546B78B0-D142-4243-926D-50E2DB523576}">
      <dgm:prSet/>
      <dgm:spPr/>
      <dgm:t>
        <a:bodyPr/>
        <a:lstStyle/>
        <a:p>
          <a:endParaRPr lang="en-US"/>
        </a:p>
      </dgm:t>
    </dgm:pt>
    <dgm:pt modelId="{9F889B0E-5566-4272-9A40-F783C6012F9C}" type="sibTrans" cxnId="{546B78B0-D142-4243-926D-50E2DB523576}">
      <dgm:prSet/>
      <dgm:spPr/>
      <dgm:t>
        <a:bodyPr/>
        <a:lstStyle/>
        <a:p>
          <a:endParaRPr lang="en-US"/>
        </a:p>
      </dgm:t>
    </dgm:pt>
    <dgm:pt modelId="{D03E09C4-6C63-4E91-B26D-AA2A72FAEE7C}">
      <dgm:prSet phldrT="[Text]"/>
      <dgm:spPr/>
      <dgm:t>
        <a:bodyPr/>
        <a:lstStyle/>
        <a:p>
          <a:r>
            <a:rPr lang="en-US" dirty="0" smtClean="0"/>
            <a:t>Phonology</a:t>
          </a:r>
          <a:endParaRPr lang="en-US" dirty="0"/>
        </a:p>
      </dgm:t>
    </dgm:pt>
    <dgm:pt modelId="{698C12D4-4C18-44A1-837D-4382589F15DB}" type="parTrans" cxnId="{E75E4E3A-ED92-4D22-AE74-BD5CB6521799}">
      <dgm:prSet/>
      <dgm:spPr/>
      <dgm:t>
        <a:bodyPr/>
        <a:lstStyle/>
        <a:p>
          <a:endParaRPr lang="en-US"/>
        </a:p>
      </dgm:t>
    </dgm:pt>
    <dgm:pt modelId="{F8A0B110-AEBA-4DD2-B625-7066347A30C3}" type="sibTrans" cxnId="{E75E4E3A-ED92-4D22-AE74-BD5CB6521799}">
      <dgm:prSet/>
      <dgm:spPr/>
      <dgm:t>
        <a:bodyPr/>
        <a:lstStyle/>
        <a:p>
          <a:endParaRPr lang="en-US"/>
        </a:p>
      </dgm:t>
    </dgm:pt>
    <dgm:pt modelId="{5A4EB3B9-72FC-4A8C-8904-B15A939FF163}">
      <dgm:prSet phldrT="[Text]"/>
      <dgm:spPr/>
      <dgm:t>
        <a:bodyPr/>
        <a:lstStyle/>
        <a:p>
          <a:r>
            <a:rPr lang="en-US" dirty="0" smtClean="0"/>
            <a:t>Writing System</a:t>
          </a:r>
          <a:endParaRPr lang="en-US" dirty="0"/>
        </a:p>
      </dgm:t>
    </dgm:pt>
    <dgm:pt modelId="{761CD822-D85B-4764-AEE2-5C7A35941767}" type="parTrans" cxnId="{F1ABC466-3F9B-4B18-BB16-979CB0D6DA8F}">
      <dgm:prSet/>
      <dgm:spPr/>
      <dgm:t>
        <a:bodyPr/>
        <a:lstStyle/>
        <a:p>
          <a:endParaRPr lang="en-US"/>
        </a:p>
      </dgm:t>
    </dgm:pt>
    <dgm:pt modelId="{43D9B15D-7089-4AA3-978D-E6AA8988CDF3}" type="sibTrans" cxnId="{F1ABC466-3F9B-4B18-BB16-979CB0D6DA8F}">
      <dgm:prSet/>
      <dgm:spPr/>
      <dgm:t>
        <a:bodyPr/>
        <a:lstStyle/>
        <a:p>
          <a:endParaRPr lang="en-US"/>
        </a:p>
      </dgm:t>
    </dgm:pt>
    <dgm:pt modelId="{CDC8CB8D-2F6D-4F29-9A2E-9EF932CCA58C}">
      <dgm:prSet phldrT="[Text]"/>
      <dgm:spPr/>
      <dgm:t>
        <a:bodyPr/>
        <a:lstStyle/>
        <a:p>
          <a:r>
            <a:rPr lang="en-US" dirty="0" smtClean="0"/>
            <a:t>Syllabaries</a:t>
          </a:r>
          <a:endParaRPr lang="en-US" dirty="0"/>
        </a:p>
      </dgm:t>
    </dgm:pt>
    <dgm:pt modelId="{962D5D3C-B884-420C-A6CF-1A49DDDD636B}" type="parTrans" cxnId="{BEC490F5-2242-44BA-90A5-B6195FF3CD94}">
      <dgm:prSet/>
      <dgm:spPr/>
      <dgm:t>
        <a:bodyPr/>
        <a:lstStyle/>
        <a:p>
          <a:endParaRPr lang="en-US"/>
        </a:p>
      </dgm:t>
    </dgm:pt>
    <dgm:pt modelId="{02BB0787-EC78-41DA-ADC8-CF0C9BD7E28A}" type="sibTrans" cxnId="{BEC490F5-2242-44BA-90A5-B6195FF3CD94}">
      <dgm:prSet/>
      <dgm:spPr/>
      <dgm:t>
        <a:bodyPr/>
        <a:lstStyle/>
        <a:p>
          <a:endParaRPr lang="en-US"/>
        </a:p>
      </dgm:t>
    </dgm:pt>
    <dgm:pt modelId="{8BE6B78B-55D8-4E9F-8DBA-8238E3BA9663}">
      <dgm:prSet phldrT="[Text]"/>
      <dgm:spPr/>
      <dgm:t>
        <a:bodyPr/>
        <a:lstStyle/>
        <a:p>
          <a:r>
            <a:rPr lang="en-US" dirty="0" smtClean="0"/>
            <a:t>Hiragana</a:t>
          </a:r>
          <a:endParaRPr lang="en-US" dirty="0"/>
        </a:p>
      </dgm:t>
    </dgm:pt>
    <dgm:pt modelId="{5A02F2B5-11C7-4A88-BA4C-C045792616C3}" type="parTrans" cxnId="{90EB159B-BAEE-4375-9D19-2704ED5C6511}">
      <dgm:prSet/>
      <dgm:spPr/>
      <dgm:t>
        <a:bodyPr/>
        <a:lstStyle/>
        <a:p>
          <a:endParaRPr lang="en-US"/>
        </a:p>
      </dgm:t>
    </dgm:pt>
    <dgm:pt modelId="{4B540CC0-4AA7-4A29-BFD8-6384A3C5644D}" type="sibTrans" cxnId="{90EB159B-BAEE-4375-9D19-2704ED5C6511}">
      <dgm:prSet/>
      <dgm:spPr/>
      <dgm:t>
        <a:bodyPr/>
        <a:lstStyle/>
        <a:p>
          <a:endParaRPr lang="en-US"/>
        </a:p>
      </dgm:t>
    </dgm:pt>
    <dgm:pt modelId="{38F5B81C-AFD6-4240-8172-ED07ADBB3458}">
      <dgm:prSet phldrT="[Text]"/>
      <dgm:spPr/>
      <dgm:t>
        <a:bodyPr/>
        <a:lstStyle/>
        <a:p>
          <a:r>
            <a:rPr lang="en-US" dirty="0" smtClean="0"/>
            <a:t>Katakana</a:t>
          </a:r>
          <a:endParaRPr lang="en-US" dirty="0"/>
        </a:p>
      </dgm:t>
    </dgm:pt>
    <dgm:pt modelId="{7486CC4A-371F-44BB-961E-FC658567B17D}" type="parTrans" cxnId="{00BE7C3B-178B-4424-9B29-C2B74D7B2EBA}">
      <dgm:prSet/>
      <dgm:spPr/>
      <dgm:t>
        <a:bodyPr/>
        <a:lstStyle/>
        <a:p>
          <a:endParaRPr lang="en-US"/>
        </a:p>
      </dgm:t>
    </dgm:pt>
    <dgm:pt modelId="{F1E07F7A-4E47-4C04-91C3-F25B6AED41C4}" type="sibTrans" cxnId="{00BE7C3B-178B-4424-9B29-C2B74D7B2EBA}">
      <dgm:prSet/>
      <dgm:spPr/>
      <dgm:t>
        <a:bodyPr/>
        <a:lstStyle/>
        <a:p>
          <a:endParaRPr lang="en-US"/>
        </a:p>
      </dgm:t>
    </dgm:pt>
    <dgm:pt modelId="{95E92A9E-5634-4047-95A3-B25786525116}">
      <dgm:prSet phldrT="[Text]"/>
      <dgm:spPr/>
      <dgm:t>
        <a:bodyPr/>
        <a:lstStyle/>
        <a:p>
          <a:r>
            <a:rPr lang="en-US" dirty="0" smtClean="0"/>
            <a:t>Kanji</a:t>
          </a:r>
          <a:endParaRPr lang="en-US" dirty="0"/>
        </a:p>
      </dgm:t>
    </dgm:pt>
    <dgm:pt modelId="{67AE0F58-AA43-4422-96C9-F8D3DEB031B9}" type="parTrans" cxnId="{14FC2ACF-CA54-4D38-88EB-21AF48E4D65B}">
      <dgm:prSet/>
      <dgm:spPr/>
      <dgm:t>
        <a:bodyPr/>
        <a:lstStyle/>
        <a:p>
          <a:endParaRPr lang="en-US"/>
        </a:p>
      </dgm:t>
    </dgm:pt>
    <dgm:pt modelId="{764E8C30-9BBD-4CC6-9E3A-4CA9782C0148}" type="sibTrans" cxnId="{14FC2ACF-CA54-4D38-88EB-21AF48E4D65B}">
      <dgm:prSet/>
      <dgm:spPr/>
      <dgm:t>
        <a:bodyPr/>
        <a:lstStyle/>
        <a:p>
          <a:endParaRPr lang="en-US"/>
        </a:p>
      </dgm:t>
    </dgm:pt>
    <dgm:pt modelId="{2727E88E-744E-4201-AD9F-B6E177540074}">
      <dgm:prSet phldrT="[Text]"/>
      <dgm:spPr/>
      <dgm:t>
        <a:bodyPr/>
        <a:lstStyle/>
        <a:p>
          <a:r>
            <a:rPr lang="en-US" dirty="0" smtClean="0"/>
            <a:t>Expressions</a:t>
          </a:r>
          <a:endParaRPr lang="en-US" dirty="0"/>
        </a:p>
      </dgm:t>
    </dgm:pt>
    <dgm:pt modelId="{ABE86617-5B92-40E2-8511-488EA1C4D75F}" type="parTrans" cxnId="{AE55F31B-71C3-4ADA-93B0-5F74E0ADD74A}">
      <dgm:prSet/>
      <dgm:spPr/>
      <dgm:t>
        <a:bodyPr/>
        <a:lstStyle/>
        <a:p>
          <a:endParaRPr lang="en-US"/>
        </a:p>
      </dgm:t>
    </dgm:pt>
    <dgm:pt modelId="{C64610CE-6C05-4E68-9AD9-37E07A03BC5F}" type="sibTrans" cxnId="{AE55F31B-71C3-4ADA-93B0-5F74E0ADD74A}">
      <dgm:prSet/>
      <dgm:spPr/>
      <dgm:t>
        <a:bodyPr/>
        <a:lstStyle/>
        <a:p>
          <a:endParaRPr lang="en-US"/>
        </a:p>
      </dgm:t>
    </dgm:pt>
    <dgm:pt modelId="{0E69900A-F490-49C7-AAAF-638D5E566FC6}">
      <dgm:prSet phldrT="[Text]"/>
      <dgm:spPr/>
      <dgm:t>
        <a:bodyPr/>
        <a:lstStyle/>
        <a:p>
          <a:r>
            <a:rPr lang="en-US" dirty="0" smtClean="0"/>
            <a:t>Phrase</a:t>
          </a:r>
          <a:endParaRPr lang="en-US" dirty="0"/>
        </a:p>
      </dgm:t>
    </dgm:pt>
    <dgm:pt modelId="{CAD89E09-8EE5-4A0A-AD2F-9EFE5ECBD847}" type="parTrans" cxnId="{E32A3A2E-7451-409A-9F86-AF563D919564}">
      <dgm:prSet/>
      <dgm:spPr/>
      <dgm:t>
        <a:bodyPr/>
        <a:lstStyle/>
        <a:p>
          <a:endParaRPr lang="en-US"/>
        </a:p>
      </dgm:t>
    </dgm:pt>
    <dgm:pt modelId="{4B6E0D62-F7B3-45DE-8CC5-0FA52E36BCFC}" type="sibTrans" cxnId="{E32A3A2E-7451-409A-9F86-AF563D919564}">
      <dgm:prSet/>
      <dgm:spPr/>
      <dgm:t>
        <a:bodyPr/>
        <a:lstStyle/>
        <a:p>
          <a:endParaRPr lang="en-US"/>
        </a:p>
      </dgm:t>
    </dgm:pt>
    <dgm:pt modelId="{23B04188-5B67-4BB9-8A60-CDD9E9D7D705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3447CD4A-6DF2-4E91-86FC-86AC50FCD0F3}" type="parTrans" cxnId="{4AE2AA40-D35A-44AA-BFB3-7C5F2F0FC06F}">
      <dgm:prSet/>
      <dgm:spPr/>
      <dgm:t>
        <a:bodyPr/>
        <a:lstStyle/>
        <a:p>
          <a:endParaRPr lang="en-US"/>
        </a:p>
      </dgm:t>
    </dgm:pt>
    <dgm:pt modelId="{5444727C-2FC1-4DB3-B55F-CB8FC2DB062D}" type="sibTrans" cxnId="{4AE2AA40-D35A-44AA-BFB3-7C5F2F0FC06F}">
      <dgm:prSet/>
      <dgm:spPr/>
      <dgm:t>
        <a:bodyPr/>
        <a:lstStyle/>
        <a:p>
          <a:endParaRPr lang="en-US"/>
        </a:p>
      </dgm:t>
    </dgm:pt>
    <dgm:pt modelId="{DEBEE854-2033-4F0A-9167-F6C4D529E60D}">
      <dgm:prSet phldrT="[Text]"/>
      <dgm:spPr/>
      <dgm:t>
        <a:bodyPr/>
        <a:lstStyle/>
        <a:p>
          <a:r>
            <a:rPr lang="en-US" dirty="0" smtClean="0"/>
            <a:t>Stand-Alone</a:t>
          </a:r>
          <a:endParaRPr lang="en-US" dirty="0"/>
        </a:p>
      </dgm:t>
    </dgm:pt>
    <dgm:pt modelId="{92CA00B5-54BE-4085-A6B9-413D76F5AEB5}" type="parTrans" cxnId="{0C77EEF6-DFBC-4B56-8B37-F6FFA6134502}">
      <dgm:prSet/>
      <dgm:spPr/>
      <dgm:t>
        <a:bodyPr/>
        <a:lstStyle/>
        <a:p>
          <a:endParaRPr lang="en-US"/>
        </a:p>
      </dgm:t>
    </dgm:pt>
    <dgm:pt modelId="{ADA34E7E-FA9F-4A76-9FF7-93181AAE15B2}" type="sibTrans" cxnId="{0C77EEF6-DFBC-4B56-8B37-F6FFA6134502}">
      <dgm:prSet/>
      <dgm:spPr/>
      <dgm:t>
        <a:bodyPr/>
        <a:lstStyle/>
        <a:p>
          <a:endParaRPr lang="en-US"/>
        </a:p>
      </dgm:t>
    </dgm:pt>
    <dgm:pt modelId="{340A3955-AE07-44F2-89BE-0679CF9D78B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81DB21A-3A63-456B-B30D-0DB82072FD79}" type="parTrans" cxnId="{44751E4A-71D5-43A8-B030-659B2376D1AF}">
      <dgm:prSet/>
      <dgm:spPr/>
      <dgm:t>
        <a:bodyPr/>
        <a:lstStyle/>
        <a:p>
          <a:endParaRPr lang="en-US"/>
        </a:p>
      </dgm:t>
    </dgm:pt>
    <dgm:pt modelId="{FD57F74E-3F61-4232-8796-62260D386DB7}" type="sibTrans" cxnId="{44751E4A-71D5-43A8-B030-659B2376D1AF}">
      <dgm:prSet/>
      <dgm:spPr/>
      <dgm:t>
        <a:bodyPr/>
        <a:lstStyle/>
        <a:p>
          <a:endParaRPr lang="en-US"/>
        </a:p>
      </dgm:t>
    </dgm:pt>
    <dgm:pt modelId="{181020BB-05F4-4525-908B-D1B14E657C7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1FCAA312-BC87-4D1B-8B22-A91D2B7CC7F0}" type="parTrans" cxnId="{A2B5CAE8-FF25-480F-ACE0-632DF8D5670F}">
      <dgm:prSet/>
      <dgm:spPr/>
      <dgm:t>
        <a:bodyPr/>
        <a:lstStyle/>
        <a:p>
          <a:endParaRPr lang="en-US"/>
        </a:p>
      </dgm:t>
    </dgm:pt>
    <dgm:pt modelId="{0DDF316F-5E9A-4DAC-800E-1F39D932C8A2}" type="sibTrans" cxnId="{A2B5CAE8-FF25-480F-ACE0-632DF8D5670F}">
      <dgm:prSet/>
      <dgm:spPr/>
      <dgm:t>
        <a:bodyPr/>
        <a:lstStyle/>
        <a:p>
          <a:endParaRPr lang="en-US"/>
        </a:p>
      </dgm:t>
    </dgm:pt>
    <dgm:pt modelId="{FDDA2F9C-1EC2-4803-B4BD-F2ED58E344CC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1D5CBDD9-4DA3-46C3-A05E-4B2F1ED96C55}" type="parTrans" cxnId="{2CD5672C-A205-4855-95F1-B3887A6553FC}">
      <dgm:prSet/>
      <dgm:spPr/>
      <dgm:t>
        <a:bodyPr/>
        <a:lstStyle/>
        <a:p>
          <a:endParaRPr lang="en-US"/>
        </a:p>
      </dgm:t>
    </dgm:pt>
    <dgm:pt modelId="{A3DAC4F0-15DC-465D-B46D-48D13132CBF2}" type="sibTrans" cxnId="{2CD5672C-A205-4855-95F1-B3887A6553FC}">
      <dgm:prSet/>
      <dgm:spPr/>
      <dgm:t>
        <a:bodyPr/>
        <a:lstStyle/>
        <a:p>
          <a:endParaRPr lang="en-US"/>
        </a:p>
      </dgm:t>
    </dgm:pt>
    <dgm:pt modelId="{1DE97DD3-D731-4FD2-B4B5-65CFE2BAB3E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A40D8AE-7E7D-430F-A763-AA54D3341DFA}" type="parTrans" cxnId="{7F31F436-00B6-46A9-9ACD-826394C186F9}">
      <dgm:prSet/>
      <dgm:spPr/>
      <dgm:t>
        <a:bodyPr/>
        <a:lstStyle/>
        <a:p>
          <a:endParaRPr lang="en-US"/>
        </a:p>
      </dgm:t>
    </dgm:pt>
    <dgm:pt modelId="{AC3BEDD8-D013-4764-8256-A6FB6FFEF55A}" type="sibTrans" cxnId="{7F31F436-00B6-46A9-9ACD-826394C186F9}">
      <dgm:prSet/>
      <dgm:spPr/>
      <dgm:t>
        <a:bodyPr/>
        <a:lstStyle/>
        <a:p>
          <a:endParaRPr lang="en-US"/>
        </a:p>
      </dgm:t>
    </dgm:pt>
    <dgm:pt modelId="{6B76E167-3110-4BC5-A3D7-E4406D4A9E85}">
      <dgm:prSet phldrT="[Text]"/>
      <dgm:spPr/>
      <dgm:t>
        <a:bodyPr/>
        <a:lstStyle/>
        <a:p>
          <a:r>
            <a:rPr lang="en-US" dirty="0" smtClean="0"/>
            <a:t>Copula</a:t>
          </a:r>
          <a:endParaRPr lang="en-US" dirty="0"/>
        </a:p>
      </dgm:t>
    </dgm:pt>
    <dgm:pt modelId="{A0421A88-7D47-4481-812E-536A1D4A8CE1}" type="parTrans" cxnId="{EFBF251F-67FE-4D99-AFD5-531B9DD33DD0}">
      <dgm:prSet/>
      <dgm:spPr/>
      <dgm:t>
        <a:bodyPr/>
        <a:lstStyle/>
        <a:p>
          <a:endParaRPr lang="en-US"/>
        </a:p>
      </dgm:t>
    </dgm:pt>
    <dgm:pt modelId="{48078578-DDB6-4A33-83FD-B3D0878E287C}" type="sibTrans" cxnId="{EFBF251F-67FE-4D99-AFD5-531B9DD33DD0}">
      <dgm:prSet/>
      <dgm:spPr/>
      <dgm:t>
        <a:bodyPr/>
        <a:lstStyle/>
        <a:p>
          <a:endParaRPr lang="en-US"/>
        </a:p>
      </dgm:t>
    </dgm:pt>
    <dgm:pt modelId="{7F28A717-E53E-4902-AEFC-AC3BB915C715}">
      <dgm:prSet phldrT="[Text]"/>
      <dgm:spPr/>
      <dgm:t>
        <a:bodyPr/>
        <a:lstStyle/>
        <a:p>
          <a:r>
            <a:rPr lang="en-US" dirty="0" smtClean="0"/>
            <a:t>Transitive</a:t>
          </a:r>
          <a:endParaRPr lang="en-US" dirty="0"/>
        </a:p>
      </dgm:t>
    </dgm:pt>
    <dgm:pt modelId="{3CF64D1F-FBE7-45DE-827C-A38DCA51519E}" type="parTrans" cxnId="{61E74200-727E-4AB4-8559-4DA05495D770}">
      <dgm:prSet/>
      <dgm:spPr/>
      <dgm:t>
        <a:bodyPr/>
        <a:lstStyle/>
        <a:p>
          <a:endParaRPr lang="en-US"/>
        </a:p>
      </dgm:t>
    </dgm:pt>
    <dgm:pt modelId="{59A0FCF8-CCB3-4ABA-A27A-0ACF5740A6C6}" type="sibTrans" cxnId="{61E74200-727E-4AB4-8559-4DA05495D770}">
      <dgm:prSet/>
      <dgm:spPr/>
      <dgm:t>
        <a:bodyPr/>
        <a:lstStyle/>
        <a:p>
          <a:endParaRPr lang="en-US"/>
        </a:p>
      </dgm:t>
    </dgm:pt>
    <dgm:pt modelId="{79691467-F3B5-458E-9BCE-7B04744CC693}">
      <dgm:prSet phldrT="[Text]"/>
      <dgm:spPr/>
      <dgm:t>
        <a:bodyPr/>
        <a:lstStyle/>
        <a:p>
          <a:r>
            <a:rPr lang="en-US" dirty="0" smtClean="0"/>
            <a:t>Intransitive</a:t>
          </a:r>
          <a:endParaRPr lang="en-US" dirty="0"/>
        </a:p>
      </dgm:t>
    </dgm:pt>
    <dgm:pt modelId="{83F0FFD6-E1D0-4C7B-8BAA-48FFE2E9BEF3}" type="parTrans" cxnId="{2640D52E-8825-4485-AD5E-5CD7A5423247}">
      <dgm:prSet/>
      <dgm:spPr/>
      <dgm:t>
        <a:bodyPr/>
        <a:lstStyle/>
        <a:p>
          <a:endParaRPr lang="en-US"/>
        </a:p>
      </dgm:t>
    </dgm:pt>
    <dgm:pt modelId="{A4297ECC-5565-435E-A520-28E6173E8BA9}" type="sibTrans" cxnId="{2640D52E-8825-4485-AD5E-5CD7A5423247}">
      <dgm:prSet/>
      <dgm:spPr/>
      <dgm:t>
        <a:bodyPr/>
        <a:lstStyle/>
        <a:p>
          <a:endParaRPr lang="en-US"/>
        </a:p>
      </dgm:t>
    </dgm:pt>
    <dgm:pt modelId="{D659E9CF-5FAF-436A-91FE-FD85A3068E5E}">
      <dgm:prSet phldrT="[Text]"/>
      <dgm:spPr/>
      <dgm:t>
        <a:bodyPr/>
        <a:lstStyle/>
        <a:p>
          <a:r>
            <a:rPr lang="en-US" dirty="0" smtClean="0"/>
            <a:t>B…</a:t>
          </a:r>
          <a:endParaRPr lang="en-US" dirty="0"/>
        </a:p>
      </dgm:t>
    </dgm:pt>
    <dgm:pt modelId="{A50A30A6-B689-4E34-98A7-CFEC565931F8}" type="parTrans" cxnId="{884046C1-E93C-44B3-9677-31D2EF687B8B}">
      <dgm:prSet/>
      <dgm:spPr/>
      <dgm:t>
        <a:bodyPr/>
        <a:lstStyle/>
        <a:p>
          <a:endParaRPr lang="en-US"/>
        </a:p>
      </dgm:t>
    </dgm:pt>
    <dgm:pt modelId="{3CD98C19-459C-4A3C-B5C5-283EC8E5BA62}" type="sibTrans" cxnId="{884046C1-E93C-44B3-9677-31D2EF687B8B}">
      <dgm:prSet/>
      <dgm:spPr/>
      <dgm:t>
        <a:bodyPr/>
        <a:lstStyle/>
        <a:p>
          <a:endParaRPr lang="en-US"/>
        </a:p>
      </dgm:t>
    </dgm:pt>
    <dgm:pt modelId="{65779BB9-F557-440E-BAE1-DC80B05AC063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DFF9BA56-4846-4E90-8684-544253093FA3}" type="parTrans" cxnId="{5CAE9935-63D7-4FA5-B182-DF7E22B23CA1}">
      <dgm:prSet/>
      <dgm:spPr/>
      <dgm:t>
        <a:bodyPr/>
        <a:lstStyle/>
        <a:p>
          <a:endParaRPr lang="en-US"/>
        </a:p>
      </dgm:t>
    </dgm:pt>
    <dgm:pt modelId="{828A2846-2582-4907-9DF4-B0355C2708F4}" type="sibTrans" cxnId="{5CAE9935-63D7-4FA5-B182-DF7E22B23CA1}">
      <dgm:prSet/>
      <dgm:spPr/>
      <dgm:t>
        <a:bodyPr/>
        <a:lstStyle/>
        <a:p>
          <a:endParaRPr lang="en-US"/>
        </a:p>
      </dgm:t>
    </dgm:pt>
    <dgm:pt modelId="{0A1842D5-F06A-4B7D-9BA0-64DED0EDC33B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B1D80150-1671-4B02-A5C2-B0B5BD6D1E06}" type="parTrans" cxnId="{A85D5C66-0EF1-4651-90EE-6E8BA8535242}">
      <dgm:prSet/>
      <dgm:spPr/>
      <dgm:t>
        <a:bodyPr/>
        <a:lstStyle/>
        <a:p>
          <a:endParaRPr lang="en-US"/>
        </a:p>
      </dgm:t>
    </dgm:pt>
    <dgm:pt modelId="{BBB888CC-79FC-4A48-990E-EDF40DD778BA}" type="sibTrans" cxnId="{A85D5C66-0EF1-4651-90EE-6E8BA8535242}">
      <dgm:prSet/>
      <dgm:spPr/>
      <dgm:t>
        <a:bodyPr/>
        <a:lstStyle/>
        <a:p>
          <a:endParaRPr lang="en-US"/>
        </a:p>
      </dgm:t>
    </dgm:pt>
    <dgm:pt modelId="{D5843F2A-7D99-4341-9D1B-D0D6FA665FF1}">
      <dgm:prSet phldrT="[Text]"/>
      <dgm:spPr/>
      <dgm:t>
        <a:bodyPr/>
        <a:lstStyle/>
        <a:p>
          <a:r>
            <a:rPr lang="en-US" dirty="0" smtClean="0"/>
            <a:t>Recognition</a:t>
          </a:r>
          <a:endParaRPr lang="en-US" dirty="0"/>
        </a:p>
      </dgm:t>
    </dgm:pt>
    <dgm:pt modelId="{7FC247F3-2B6E-46E4-985A-A8A8118A68FD}" type="parTrans" cxnId="{0BD86F64-2D1A-44CB-8750-E6374B500977}">
      <dgm:prSet/>
      <dgm:spPr/>
      <dgm:t>
        <a:bodyPr/>
        <a:lstStyle/>
        <a:p>
          <a:endParaRPr lang="en-US"/>
        </a:p>
      </dgm:t>
    </dgm:pt>
    <dgm:pt modelId="{611DE946-BEE9-40E2-87AE-938C5D1B89F0}" type="sibTrans" cxnId="{0BD86F64-2D1A-44CB-8750-E6374B500977}">
      <dgm:prSet/>
      <dgm:spPr/>
      <dgm:t>
        <a:bodyPr/>
        <a:lstStyle/>
        <a:p>
          <a:endParaRPr lang="en-US"/>
        </a:p>
      </dgm:t>
    </dgm:pt>
    <dgm:pt modelId="{20E6E329-1A83-450F-860A-57FA1D355B72}">
      <dgm:prSet phldrT="[Text]"/>
      <dgm:spPr/>
      <dgm:t>
        <a:bodyPr/>
        <a:lstStyle/>
        <a:p>
          <a:r>
            <a:rPr lang="en-US" dirty="0" smtClean="0"/>
            <a:t>Writing</a:t>
          </a:r>
          <a:endParaRPr lang="en-US" dirty="0"/>
        </a:p>
      </dgm:t>
    </dgm:pt>
    <dgm:pt modelId="{69EECADE-BBBC-496E-969F-BE83E1648D81}" type="parTrans" cxnId="{38F5025F-931C-4637-86A2-98B7ECC71C12}">
      <dgm:prSet/>
      <dgm:spPr/>
      <dgm:t>
        <a:bodyPr/>
        <a:lstStyle/>
        <a:p>
          <a:endParaRPr lang="en-US"/>
        </a:p>
      </dgm:t>
    </dgm:pt>
    <dgm:pt modelId="{1DCEB808-97F6-4064-A1BB-54030A3F54DD}" type="sibTrans" cxnId="{38F5025F-931C-4637-86A2-98B7ECC71C12}">
      <dgm:prSet/>
      <dgm:spPr/>
      <dgm:t>
        <a:bodyPr/>
        <a:lstStyle/>
        <a:p>
          <a:endParaRPr lang="en-US"/>
        </a:p>
      </dgm:t>
    </dgm:pt>
    <dgm:pt modelId="{56CC8F34-266D-416C-95FD-AD219F200234}" type="pres">
      <dgm:prSet presAssocID="{154AE182-EA44-4588-BEC5-833BA0B62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2BCC88-C0F1-420B-A9A5-FA18528AF0AE}" type="pres">
      <dgm:prSet presAssocID="{D9A4BA73-A22A-478B-B8E3-409C8720D788}" presName="hierRoot1" presStyleCnt="0">
        <dgm:presLayoutVars>
          <dgm:hierBranch val="init"/>
        </dgm:presLayoutVars>
      </dgm:prSet>
      <dgm:spPr/>
    </dgm:pt>
    <dgm:pt modelId="{7197A2E2-317C-46F3-B6F5-03F03F873C07}" type="pres">
      <dgm:prSet presAssocID="{D9A4BA73-A22A-478B-B8E3-409C8720D788}" presName="rootComposite1" presStyleCnt="0"/>
      <dgm:spPr/>
    </dgm:pt>
    <dgm:pt modelId="{5DA55C99-7957-4B6D-8488-30F7087B14A0}" type="pres">
      <dgm:prSet presAssocID="{D9A4BA73-A22A-478B-B8E3-409C8720D78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5F606-518B-4639-AFAB-DB72DEFC4299}" type="pres">
      <dgm:prSet presAssocID="{D9A4BA73-A22A-478B-B8E3-409C8720D7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2B49A7-2A8E-4368-8D60-A99680A8DDFC}" type="pres">
      <dgm:prSet presAssocID="{D9A4BA73-A22A-478B-B8E3-409C8720D788}" presName="hierChild2" presStyleCnt="0"/>
      <dgm:spPr/>
    </dgm:pt>
    <dgm:pt modelId="{9DD50086-5052-4CC1-A35E-BC94ECEE78CF}" type="pres">
      <dgm:prSet presAssocID="{698C12D4-4C18-44A1-837D-4382589F15DB}" presName="Name64" presStyleLbl="parChTrans1D2" presStyleIdx="0" presStyleCnt="4"/>
      <dgm:spPr/>
      <dgm:t>
        <a:bodyPr/>
        <a:lstStyle/>
        <a:p>
          <a:endParaRPr lang="en-US"/>
        </a:p>
      </dgm:t>
    </dgm:pt>
    <dgm:pt modelId="{12EB09C1-DDD6-4E84-A329-D15967CACC91}" type="pres">
      <dgm:prSet presAssocID="{D03E09C4-6C63-4E91-B26D-AA2A72FAEE7C}" presName="hierRoot2" presStyleCnt="0">
        <dgm:presLayoutVars>
          <dgm:hierBranch val="init"/>
        </dgm:presLayoutVars>
      </dgm:prSet>
      <dgm:spPr/>
    </dgm:pt>
    <dgm:pt modelId="{2B1B8686-2ACE-4E59-825D-7D99CDFBBFF5}" type="pres">
      <dgm:prSet presAssocID="{D03E09C4-6C63-4E91-B26D-AA2A72FAEE7C}" presName="rootComposite" presStyleCnt="0"/>
      <dgm:spPr/>
    </dgm:pt>
    <dgm:pt modelId="{F1B498A8-E1DF-4BA9-A45B-57C18F498FE4}" type="pres">
      <dgm:prSet presAssocID="{D03E09C4-6C63-4E91-B26D-AA2A72FAEE7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F7ACFC-1588-4BE1-85E3-B4182E5A7A48}" type="pres">
      <dgm:prSet presAssocID="{D03E09C4-6C63-4E91-B26D-AA2A72FAEE7C}" presName="rootConnector" presStyleLbl="node2" presStyleIdx="0" presStyleCnt="4"/>
      <dgm:spPr/>
      <dgm:t>
        <a:bodyPr/>
        <a:lstStyle/>
        <a:p>
          <a:endParaRPr lang="en-US"/>
        </a:p>
      </dgm:t>
    </dgm:pt>
    <dgm:pt modelId="{AE662C4F-FEC5-411C-9A81-AE336B1AAE42}" type="pres">
      <dgm:prSet presAssocID="{D03E09C4-6C63-4E91-B26D-AA2A72FAEE7C}" presName="hierChild4" presStyleCnt="0"/>
      <dgm:spPr/>
    </dgm:pt>
    <dgm:pt modelId="{21021B9E-4DCB-4564-9102-01D8F399888F}" type="pres">
      <dgm:prSet presAssocID="{D03E09C4-6C63-4E91-B26D-AA2A72FAEE7C}" presName="hierChild5" presStyleCnt="0"/>
      <dgm:spPr/>
    </dgm:pt>
    <dgm:pt modelId="{3A100798-674D-403B-B1E0-98A8D6555C96}" type="pres">
      <dgm:prSet presAssocID="{761CD822-D85B-4764-AEE2-5C7A35941767}" presName="Name64" presStyleLbl="parChTrans1D2" presStyleIdx="1" presStyleCnt="4"/>
      <dgm:spPr/>
      <dgm:t>
        <a:bodyPr/>
        <a:lstStyle/>
        <a:p>
          <a:endParaRPr lang="en-US"/>
        </a:p>
      </dgm:t>
    </dgm:pt>
    <dgm:pt modelId="{78A91527-7B62-4373-A9B6-299B386E7B49}" type="pres">
      <dgm:prSet presAssocID="{5A4EB3B9-72FC-4A8C-8904-B15A939FF163}" presName="hierRoot2" presStyleCnt="0">
        <dgm:presLayoutVars>
          <dgm:hierBranch val="init"/>
        </dgm:presLayoutVars>
      </dgm:prSet>
      <dgm:spPr/>
    </dgm:pt>
    <dgm:pt modelId="{D2CDCAA4-CFF8-46B9-9C1D-0716D4E0E7EF}" type="pres">
      <dgm:prSet presAssocID="{5A4EB3B9-72FC-4A8C-8904-B15A939FF163}" presName="rootComposite" presStyleCnt="0"/>
      <dgm:spPr/>
    </dgm:pt>
    <dgm:pt modelId="{3D95E585-2D16-4F8C-B66C-A8011CCD4247}" type="pres">
      <dgm:prSet presAssocID="{5A4EB3B9-72FC-4A8C-8904-B15A939FF16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C7BE6-1326-45CE-AA00-B81A3FE16479}" type="pres">
      <dgm:prSet presAssocID="{5A4EB3B9-72FC-4A8C-8904-B15A939FF163}" presName="rootConnector" presStyleLbl="node2" presStyleIdx="1" presStyleCnt="4"/>
      <dgm:spPr/>
      <dgm:t>
        <a:bodyPr/>
        <a:lstStyle/>
        <a:p>
          <a:endParaRPr lang="en-US"/>
        </a:p>
      </dgm:t>
    </dgm:pt>
    <dgm:pt modelId="{5385A044-F445-4578-AF1D-F32A1DAD871C}" type="pres">
      <dgm:prSet presAssocID="{5A4EB3B9-72FC-4A8C-8904-B15A939FF163}" presName="hierChild4" presStyleCnt="0"/>
      <dgm:spPr/>
    </dgm:pt>
    <dgm:pt modelId="{B10B4B01-3938-47AC-93FC-138B2A45439F}" type="pres">
      <dgm:prSet presAssocID="{962D5D3C-B884-420C-A6CF-1A49DDDD636B}" presName="Name64" presStyleLbl="parChTrans1D3" presStyleIdx="0" presStyleCnt="5"/>
      <dgm:spPr/>
      <dgm:t>
        <a:bodyPr/>
        <a:lstStyle/>
        <a:p>
          <a:endParaRPr lang="en-US"/>
        </a:p>
      </dgm:t>
    </dgm:pt>
    <dgm:pt modelId="{C1478D06-29AD-4570-883E-9DE184513302}" type="pres">
      <dgm:prSet presAssocID="{CDC8CB8D-2F6D-4F29-9A2E-9EF932CCA58C}" presName="hierRoot2" presStyleCnt="0">
        <dgm:presLayoutVars>
          <dgm:hierBranch val="init"/>
        </dgm:presLayoutVars>
      </dgm:prSet>
      <dgm:spPr/>
    </dgm:pt>
    <dgm:pt modelId="{AFD57AD6-39F1-4D2B-9909-249EBB21BC00}" type="pres">
      <dgm:prSet presAssocID="{CDC8CB8D-2F6D-4F29-9A2E-9EF932CCA58C}" presName="rootComposite" presStyleCnt="0"/>
      <dgm:spPr/>
    </dgm:pt>
    <dgm:pt modelId="{FCD2EB90-1BC2-4DB6-A265-A56A2AFDDF60}" type="pres">
      <dgm:prSet presAssocID="{CDC8CB8D-2F6D-4F29-9A2E-9EF932CCA58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5DBF8B-B53C-4879-A8A3-1FB0CAABC7CE}" type="pres">
      <dgm:prSet presAssocID="{CDC8CB8D-2F6D-4F29-9A2E-9EF932CCA58C}" presName="rootConnector" presStyleLbl="node3" presStyleIdx="0" presStyleCnt="5"/>
      <dgm:spPr/>
      <dgm:t>
        <a:bodyPr/>
        <a:lstStyle/>
        <a:p>
          <a:endParaRPr lang="en-US"/>
        </a:p>
      </dgm:t>
    </dgm:pt>
    <dgm:pt modelId="{FE9F0C1D-9E93-4C81-9802-F58D9AD29F6A}" type="pres">
      <dgm:prSet presAssocID="{CDC8CB8D-2F6D-4F29-9A2E-9EF932CCA58C}" presName="hierChild4" presStyleCnt="0"/>
      <dgm:spPr/>
    </dgm:pt>
    <dgm:pt modelId="{38B3AA38-B114-4FBD-8B9B-5E1B8B5B0D21}" type="pres">
      <dgm:prSet presAssocID="{5A02F2B5-11C7-4A88-BA4C-C045792616C3}" presName="Name64" presStyleLbl="parChTrans1D4" presStyleIdx="0" presStyleCnt="31"/>
      <dgm:spPr/>
      <dgm:t>
        <a:bodyPr/>
        <a:lstStyle/>
        <a:p>
          <a:endParaRPr lang="en-US"/>
        </a:p>
      </dgm:t>
    </dgm:pt>
    <dgm:pt modelId="{9EDC2B23-5A94-4BB2-A0E8-0A4559F10072}" type="pres">
      <dgm:prSet presAssocID="{8BE6B78B-55D8-4E9F-8DBA-8238E3BA9663}" presName="hierRoot2" presStyleCnt="0">
        <dgm:presLayoutVars>
          <dgm:hierBranch val="init"/>
        </dgm:presLayoutVars>
      </dgm:prSet>
      <dgm:spPr/>
    </dgm:pt>
    <dgm:pt modelId="{E0EB21B8-1B58-4AD1-9860-226AD32648A8}" type="pres">
      <dgm:prSet presAssocID="{8BE6B78B-55D8-4E9F-8DBA-8238E3BA9663}" presName="rootComposite" presStyleCnt="0"/>
      <dgm:spPr/>
    </dgm:pt>
    <dgm:pt modelId="{8788964B-FAB5-4B95-99FB-302A9B223714}" type="pres">
      <dgm:prSet presAssocID="{8BE6B78B-55D8-4E9F-8DBA-8238E3BA9663}" presName="rootText" presStyleLbl="node4" presStyleIdx="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4489B-09E4-4FFC-8440-07CC423446D8}" type="pres">
      <dgm:prSet presAssocID="{8BE6B78B-55D8-4E9F-8DBA-8238E3BA9663}" presName="rootConnector" presStyleLbl="node4" presStyleIdx="0" presStyleCnt="31"/>
      <dgm:spPr/>
      <dgm:t>
        <a:bodyPr/>
        <a:lstStyle/>
        <a:p>
          <a:endParaRPr lang="en-US"/>
        </a:p>
      </dgm:t>
    </dgm:pt>
    <dgm:pt modelId="{A0A31626-AD8E-4AA0-A349-10FE55213E6E}" type="pres">
      <dgm:prSet presAssocID="{8BE6B78B-55D8-4E9F-8DBA-8238E3BA9663}" presName="hierChild4" presStyleCnt="0"/>
      <dgm:spPr/>
    </dgm:pt>
    <dgm:pt modelId="{B1B788A0-41C7-488A-A6A2-E71D48AF8442}" type="pres">
      <dgm:prSet presAssocID="{8BE6B78B-55D8-4E9F-8DBA-8238E3BA9663}" presName="hierChild5" presStyleCnt="0"/>
      <dgm:spPr/>
    </dgm:pt>
    <dgm:pt modelId="{4EA3295F-3010-4DC5-B155-0AB38337E266}" type="pres">
      <dgm:prSet presAssocID="{7486CC4A-371F-44BB-961E-FC658567B17D}" presName="Name64" presStyleLbl="parChTrans1D4" presStyleIdx="1" presStyleCnt="31"/>
      <dgm:spPr/>
      <dgm:t>
        <a:bodyPr/>
        <a:lstStyle/>
        <a:p>
          <a:endParaRPr lang="en-US"/>
        </a:p>
      </dgm:t>
    </dgm:pt>
    <dgm:pt modelId="{10E4A93F-D80F-4CCE-83F2-726162E504C8}" type="pres">
      <dgm:prSet presAssocID="{38F5B81C-AFD6-4240-8172-ED07ADBB3458}" presName="hierRoot2" presStyleCnt="0">
        <dgm:presLayoutVars>
          <dgm:hierBranch val="init"/>
        </dgm:presLayoutVars>
      </dgm:prSet>
      <dgm:spPr/>
    </dgm:pt>
    <dgm:pt modelId="{C0BF4A1A-A392-45EF-A36A-B152D6D029AE}" type="pres">
      <dgm:prSet presAssocID="{38F5B81C-AFD6-4240-8172-ED07ADBB3458}" presName="rootComposite" presStyleCnt="0"/>
      <dgm:spPr/>
    </dgm:pt>
    <dgm:pt modelId="{B2B02428-1400-4E62-BD77-151F70080641}" type="pres">
      <dgm:prSet presAssocID="{38F5B81C-AFD6-4240-8172-ED07ADBB3458}" presName="rootText" presStyleLbl="node4" presStyleIdx="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4F3A9-8DB2-43C0-849B-802D884A2744}" type="pres">
      <dgm:prSet presAssocID="{38F5B81C-AFD6-4240-8172-ED07ADBB3458}" presName="rootConnector" presStyleLbl="node4" presStyleIdx="1" presStyleCnt="31"/>
      <dgm:spPr/>
      <dgm:t>
        <a:bodyPr/>
        <a:lstStyle/>
        <a:p>
          <a:endParaRPr lang="en-US"/>
        </a:p>
      </dgm:t>
    </dgm:pt>
    <dgm:pt modelId="{2D0D526A-89D5-4E3B-8C9B-04BBF2FAD868}" type="pres">
      <dgm:prSet presAssocID="{38F5B81C-AFD6-4240-8172-ED07ADBB3458}" presName="hierChild4" presStyleCnt="0"/>
      <dgm:spPr/>
    </dgm:pt>
    <dgm:pt modelId="{A92A90DC-C65F-4674-BC0A-FEE6DC6493D1}" type="pres">
      <dgm:prSet presAssocID="{38F5B81C-AFD6-4240-8172-ED07ADBB3458}" presName="hierChild5" presStyleCnt="0"/>
      <dgm:spPr/>
    </dgm:pt>
    <dgm:pt modelId="{1A3FA6E3-2673-4FC3-A487-01C47336A845}" type="pres">
      <dgm:prSet presAssocID="{CDC8CB8D-2F6D-4F29-9A2E-9EF932CCA58C}" presName="hierChild5" presStyleCnt="0"/>
      <dgm:spPr/>
    </dgm:pt>
    <dgm:pt modelId="{9F545195-F944-4F2A-A37C-061F1D1A39CA}" type="pres">
      <dgm:prSet presAssocID="{67AE0F58-AA43-4422-96C9-F8D3DEB031B9}" presName="Name64" presStyleLbl="parChTrans1D3" presStyleIdx="1" presStyleCnt="5"/>
      <dgm:spPr/>
      <dgm:t>
        <a:bodyPr/>
        <a:lstStyle/>
        <a:p>
          <a:endParaRPr lang="en-US"/>
        </a:p>
      </dgm:t>
    </dgm:pt>
    <dgm:pt modelId="{B3FE6C94-251D-4E51-B302-BB0CCACE97C6}" type="pres">
      <dgm:prSet presAssocID="{95E92A9E-5634-4047-95A3-B25786525116}" presName="hierRoot2" presStyleCnt="0">
        <dgm:presLayoutVars>
          <dgm:hierBranch val="init"/>
        </dgm:presLayoutVars>
      </dgm:prSet>
      <dgm:spPr/>
    </dgm:pt>
    <dgm:pt modelId="{03D4DFC8-CFE2-444D-865B-ACF014629FEE}" type="pres">
      <dgm:prSet presAssocID="{95E92A9E-5634-4047-95A3-B25786525116}" presName="rootComposite" presStyleCnt="0"/>
      <dgm:spPr/>
    </dgm:pt>
    <dgm:pt modelId="{AC3BF161-325C-4A27-83A9-2C4D3FB85B36}" type="pres">
      <dgm:prSet presAssocID="{95E92A9E-5634-4047-95A3-B25786525116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999EC-3A07-491C-AEC2-386203D019DB}" type="pres">
      <dgm:prSet presAssocID="{95E92A9E-5634-4047-95A3-B25786525116}" presName="rootConnector" presStyleLbl="node3" presStyleIdx="1" presStyleCnt="5"/>
      <dgm:spPr/>
      <dgm:t>
        <a:bodyPr/>
        <a:lstStyle/>
        <a:p>
          <a:endParaRPr lang="en-US"/>
        </a:p>
      </dgm:t>
    </dgm:pt>
    <dgm:pt modelId="{1EA89096-AB28-4221-B6E5-3ACD0703CE68}" type="pres">
      <dgm:prSet presAssocID="{95E92A9E-5634-4047-95A3-B25786525116}" presName="hierChild4" presStyleCnt="0"/>
      <dgm:spPr/>
    </dgm:pt>
    <dgm:pt modelId="{2371CFEC-784A-437C-9E66-462BD2CB266F}" type="pres">
      <dgm:prSet presAssocID="{B1D80150-1671-4B02-A5C2-B0B5BD6D1E06}" presName="Name64" presStyleLbl="parChTrans1D4" presStyleIdx="2" presStyleCnt="31"/>
      <dgm:spPr/>
    </dgm:pt>
    <dgm:pt modelId="{17907402-7339-4D4F-851A-FA92093EA170}" type="pres">
      <dgm:prSet presAssocID="{0A1842D5-F06A-4B7D-9BA0-64DED0EDC33B}" presName="hierRoot2" presStyleCnt="0">
        <dgm:presLayoutVars>
          <dgm:hierBranch val="init"/>
        </dgm:presLayoutVars>
      </dgm:prSet>
      <dgm:spPr/>
    </dgm:pt>
    <dgm:pt modelId="{F0891D34-2F03-4493-8209-129C5D3F94AF}" type="pres">
      <dgm:prSet presAssocID="{0A1842D5-F06A-4B7D-9BA0-64DED0EDC33B}" presName="rootComposite" presStyleCnt="0"/>
      <dgm:spPr/>
    </dgm:pt>
    <dgm:pt modelId="{4196C92A-8C2C-4BF8-B3B2-B0DF94257A08}" type="pres">
      <dgm:prSet presAssocID="{0A1842D5-F06A-4B7D-9BA0-64DED0EDC33B}" presName="rootText" presStyleLbl="node4" presStyleIdx="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BB637-39C3-447D-8B13-34C5ED3CA86C}" type="pres">
      <dgm:prSet presAssocID="{0A1842D5-F06A-4B7D-9BA0-64DED0EDC33B}" presName="rootConnector" presStyleLbl="node4" presStyleIdx="2" presStyleCnt="31"/>
      <dgm:spPr/>
      <dgm:t>
        <a:bodyPr/>
        <a:lstStyle/>
        <a:p>
          <a:endParaRPr lang="en-US"/>
        </a:p>
      </dgm:t>
    </dgm:pt>
    <dgm:pt modelId="{4552FC15-436C-47FD-B90D-F03980D2C55A}" type="pres">
      <dgm:prSet presAssocID="{0A1842D5-F06A-4B7D-9BA0-64DED0EDC33B}" presName="hierChild4" presStyleCnt="0"/>
      <dgm:spPr/>
    </dgm:pt>
    <dgm:pt modelId="{0F967127-B30D-448B-9644-7B946C627416}" type="pres">
      <dgm:prSet presAssocID="{7FC247F3-2B6E-46E4-985A-A8A8118A68FD}" presName="Name64" presStyleLbl="parChTrans1D4" presStyleIdx="3" presStyleCnt="31"/>
      <dgm:spPr/>
    </dgm:pt>
    <dgm:pt modelId="{93E80A39-3628-47DD-A5B7-6BFD9BED9825}" type="pres">
      <dgm:prSet presAssocID="{D5843F2A-7D99-4341-9D1B-D0D6FA665FF1}" presName="hierRoot2" presStyleCnt="0">
        <dgm:presLayoutVars>
          <dgm:hierBranch val="init"/>
        </dgm:presLayoutVars>
      </dgm:prSet>
      <dgm:spPr/>
    </dgm:pt>
    <dgm:pt modelId="{23092636-99D7-49C8-A4F5-88A2C243EF58}" type="pres">
      <dgm:prSet presAssocID="{D5843F2A-7D99-4341-9D1B-D0D6FA665FF1}" presName="rootComposite" presStyleCnt="0"/>
      <dgm:spPr/>
    </dgm:pt>
    <dgm:pt modelId="{F0E40D20-2186-4E2C-B820-4CE697102C33}" type="pres">
      <dgm:prSet presAssocID="{D5843F2A-7D99-4341-9D1B-D0D6FA665FF1}" presName="rootText" presStyleLbl="node4" presStyleIdx="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B2FBD-4731-4D25-869A-340EB2256EE3}" type="pres">
      <dgm:prSet presAssocID="{D5843F2A-7D99-4341-9D1B-D0D6FA665FF1}" presName="rootConnector" presStyleLbl="node4" presStyleIdx="3" presStyleCnt="31"/>
      <dgm:spPr/>
      <dgm:t>
        <a:bodyPr/>
        <a:lstStyle/>
        <a:p>
          <a:endParaRPr lang="en-US"/>
        </a:p>
      </dgm:t>
    </dgm:pt>
    <dgm:pt modelId="{75C4EF3D-84CF-49C1-BFEB-6E9F552108F7}" type="pres">
      <dgm:prSet presAssocID="{D5843F2A-7D99-4341-9D1B-D0D6FA665FF1}" presName="hierChild4" presStyleCnt="0"/>
      <dgm:spPr/>
    </dgm:pt>
    <dgm:pt modelId="{D0B7E857-09F0-463C-884A-81D68F929AEE}" type="pres">
      <dgm:prSet presAssocID="{D5843F2A-7D99-4341-9D1B-D0D6FA665FF1}" presName="hierChild5" presStyleCnt="0"/>
      <dgm:spPr/>
    </dgm:pt>
    <dgm:pt modelId="{EE96291E-0D7D-44AE-BA5D-19A060835207}" type="pres">
      <dgm:prSet presAssocID="{69EECADE-BBBC-496E-969F-BE83E1648D81}" presName="Name64" presStyleLbl="parChTrans1D4" presStyleIdx="4" presStyleCnt="31"/>
      <dgm:spPr/>
    </dgm:pt>
    <dgm:pt modelId="{694C1202-D366-4F71-A1C3-BFEB342F7C9D}" type="pres">
      <dgm:prSet presAssocID="{20E6E329-1A83-450F-860A-57FA1D355B72}" presName="hierRoot2" presStyleCnt="0">
        <dgm:presLayoutVars>
          <dgm:hierBranch val="init"/>
        </dgm:presLayoutVars>
      </dgm:prSet>
      <dgm:spPr/>
    </dgm:pt>
    <dgm:pt modelId="{2DBC5E05-CE15-4F74-80BD-0F9BB3733F03}" type="pres">
      <dgm:prSet presAssocID="{20E6E329-1A83-450F-860A-57FA1D355B72}" presName="rootComposite" presStyleCnt="0"/>
      <dgm:spPr/>
    </dgm:pt>
    <dgm:pt modelId="{29537ABE-1AF6-4B89-8967-57CB21D9C16C}" type="pres">
      <dgm:prSet presAssocID="{20E6E329-1A83-450F-860A-57FA1D355B72}" presName="rootText" presStyleLbl="node4" presStyleIdx="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0278B-C2F9-49D2-BFBE-7D35B9C437B0}" type="pres">
      <dgm:prSet presAssocID="{20E6E329-1A83-450F-860A-57FA1D355B72}" presName="rootConnector" presStyleLbl="node4" presStyleIdx="4" presStyleCnt="31"/>
      <dgm:spPr/>
      <dgm:t>
        <a:bodyPr/>
        <a:lstStyle/>
        <a:p>
          <a:endParaRPr lang="en-US"/>
        </a:p>
      </dgm:t>
    </dgm:pt>
    <dgm:pt modelId="{AAF267F6-B6BC-46A0-92AD-9EED1AE6B0C8}" type="pres">
      <dgm:prSet presAssocID="{20E6E329-1A83-450F-860A-57FA1D355B72}" presName="hierChild4" presStyleCnt="0"/>
      <dgm:spPr/>
    </dgm:pt>
    <dgm:pt modelId="{F62B8451-1302-461D-A7A4-D34DDDC64273}" type="pres">
      <dgm:prSet presAssocID="{20E6E329-1A83-450F-860A-57FA1D355B72}" presName="hierChild5" presStyleCnt="0"/>
      <dgm:spPr/>
    </dgm:pt>
    <dgm:pt modelId="{C48F3F50-4DE7-4FDD-B867-3AFDBB6253BB}" type="pres">
      <dgm:prSet presAssocID="{0A1842D5-F06A-4B7D-9BA0-64DED0EDC33B}" presName="hierChild5" presStyleCnt="0"/>
      <dgm:spPr/>
    </dgm:pt>
    <dgm:pt modelId="{68EEDE68-8949-4911-969C-6B06AC965818}" type="pres">
      <dgm:prSet presAssocID="{95E92A9E-5634-4047-95A3-B25786525116}" presName="hierChild5" presStyleCnt="0"/>
      <dgm:spPr/>
    </dgm:pt>
    <dgm:pt modelId="{56712211-00F3-4A49-A49B-2335900D5ECD}" type="pres">
      <dgm:prSet presAssocID="{5A4EB3B9-72FC-4A8C-8904-B15A939FF163}" presName="hierChild5" presStyleCnt="0"/>
      <dgm:spPr/>
    </dgm:pt>
    <dgm:pt modelId="{14AF7544-2AEC-4BBA-8FDA-2EA98BF989B1}" type="pres">
      <dgm:prSet presAssocID="{0CD5E165-12AE-4B22-BEA3-6B7496EC31DF}" presName="Name64" presStyleLbl="parChTrans1D2" presStyleIdx="2" presStyleCnt="4"/>
      <dgm:spPr/>
      <dgm:t>
        <a:bodyPr/>
        <a:lstStyle/>
        <a:p>
          <a:endParaRPr lang="en-US"/>
        </a:p>
      </dgm:t>
    </dgm:pt>
    <dgm:pt modelId="{7C1085C0-602B-4723-95A1-C9123503EB44}" type="pres">
      <dgm:prSet presAssocID="{04A8D58E-13A5-400B-90A8-D469145C8279}" presName="hierRoot2" presStyleCnt="0">
        <dgm:presLayoutVars>
          <dgm:hierBranch val="init"/>
        </dgm:presLayoutVars>
      </dgm:prSet>
      <dgm:spPr/>
    </dgm:pt>
    <dgm:pt modelId="{EC31DE33-6A62-450E-B76B-7F05D52B3D54}" type="pres">
      <dgm:prSet presAssocID="{04A8D58E-13A5-400B-90A8-D469145C8279}" presName="rootComposite" presStyleCnt="0"/>
      <dgm:spPr/>
    </dgm:pt>
    <dgm:pt modelId="{AFBA0E28-233E-4B2D-BB7F-A04D4EC362FE}" type="pres">
      <dgm:prSet presAssocID="{04A8D58E-13A5-400B-90A8-D469145C827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F8C7-04B5-4FC1-9138-CABFFAC5283C}" type="pres">
      <dgm:prSet presAssocID="{04A8D58E-13A5-400B-90A8-D469145C8279}" presName="rootConnector" presStyleLbl="node2" presStyleIdx="2" presStyleCnt="4"/>
      <dgm:spPr/>
      <dgm:t>
        <a:bodyPr/>
        <a:lstStyle/>
        <a:p>
          <a:endParaRPr lang="en-US"/>
        </a:p>
      </dgm:t>
    </dgm:pt>
    <dgm:pt modelId="{E8A1FB00-A07F-4857-8C8E-8AEDABE586FA}" type="pres">
      <dgm:prSet presAssocID="{04A8D58E-13A5-400B-90A8-D469145C8279}" presName="hierChild4" presStyleCnt="0"/>
      <dgm:spPr/>
    </dgm:pt>
    <dgm:pt modelId="{244122AB-C47F-4E50-A475-58BC3A340813}" type="pres">
      <dgm:prSet presAssocID="{683A1864-46F8-47ED-8B3D-CDCE9B653E2E}" presName="Name64" presStyleLbl="parChTrans1D3" presStyleIdx="2" presStyleCnt="5"/>
      <dgm:spPr/>
      <dgm:t>
        <a:bodyPr/>
        <a:lstStyle/>
        <a:p>
          <a:endParaRPr lang="en-US"/>
        </a:p>
      </dgm:t>
    </dgm:pt>
    <dgm:pt modelId="{7092C786-D58A-4BD0-82BB-F7A403ED31D9}" type="pres">
      <dgm:prSet presAssocID="{DAA4A38E-2FE5-4D70-A34B-7BA93F490450}" presName="hierRoot2" presStyleCnt="0">
        <dgm:presLayoutVars>
          <dgm:hierBranch val="init"/>
        </dgm:presLayoutVars>
      </dgm:prSet>
      <dgm:spPr/>
    </dgm:pt>
    <dgm:pt modelId="{AB4E02BE-F7FF-4E89-8B18-0DC883EC68FD}" type="pres">
      <dgm:prSet presAssocID="{DAA4A38E-2FE5-4D70-A34B-7BA93F490450}" presName="rootComposite" presStyleCnt="0"/>
      <dgm:spPr/>
    </dgm:pt>
    <dgm:pt modelId="{3F94B6E2-CAC1-4C92-8B76-03A8D16F3199}" type="pres">
      <dgm:prSet presAssocID="{DAA4A38E-2FE5-4D70-A34B-7BA93F490450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80D28-A63F-4EE9-8FD4-F78B964A87BF}" type="pres">
      <dgm:prSet presAssocID="{DAA4A38E-2FE5-4D70-A34B-7BA93F490450}" presName="rootConnector" presStyleLbl="node3" presStyleIdx="2" presStyleCnt="5"/>
      <dgm:spPr/>
      <dgm:t>
        <a:bodyPr/>
        <a:lstStyle/>
        <a:p>
          <a:endParaRPr lang="en-US"/>
        </a:p>
      </dgm:t>
    </dgm:pt>
    <dgm:pt modelId="{D554208A-9D41-4E7C-95A4-EF82B2B24A16}" type="pres">
      <dgm:prSet presAssocID="{DAA4A38E-2FE5-4D70-A34B-7BA93F490450}" presName="hierChild4" presStyleCnt="0"/>
      <dgm:spPr/>
    </dgm:pt>
    <dgm:pt modelId="{432AB22B-E4E7-4D74-8FBB-7C601FFC2033}" type="pres">
      <dgm:prSet presAssocID="{1D5CBDD9-4DA3-46C3-A05E-4B2F1ED96C55}" presName="Name64" presStyleLbl="parChTrans1D4" presStyleIdx="5" presStyleCnt="31"/>
      <dgm:spPr/>
      <dgm:t>
        <a:bodyPr/>
        <a:lstStyle/>
        <a:p>
          <a:endParaRPr lang="en-US"/>
        </a:p>
      </dgm:t>
    </dgm:pt>
    <dgm:pt modelId="{20CD3DE1-1EA5-48C3-B7AE-0BA22666186C}" type="pres">
      <dgm:prSet presAssocID="{FDDA2F9C-1EC2-4803-B4BD-F2ED58E344CC}" presName="hierRoot2" presStyleCnt="0">
        <dgm:presLayoutVars>
          <dgm:hierBranch val="init"/>
        </dgm:presLayoutVars>
      </dgm:prSet>
      <dgm:spPr/>
    </dgm:pt>
    <dgm:pt modelId="{CDB89003-CEC2-4798-A31B-8D16ED264FC4}" type="pres">
      <dgm:prSet presAssocID="{FDDA2F9C-1EC2-4803-B4BD-F2ED58E344CC}" presName="rootComposite" presStyleCnt="0"/>
      <dgm:spPr/>
    </dgm:pt>
    <dgm:pt modelId="{90FD7325-4B60-4098-B8F7-7312F3B72905}" type="pres">
      <dgm:prSet presAssocID="{FDDA2F9C-1EC2-4803-B4BD-F2ED58E344CC}" presName="rootText" presStyleLbl="node4" presStyleIdx="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FB06D-2B42-4B09-B16E-4CA880D4D752}" type="pres">
      <dgm:prSet presAssocID="{FDDA2F9C-1EC2-4803-B4BD-F2ED58E344CC}" presName="rootConnector" presStyleLbl="node4" presStyleIdx="5" presStyleCnt="31"/>
      <dgm:spPr/>
      <dgm:t>
        <a:bodyPr/>
        <a:lstStyle/>
        <a:p>
          <a:endParaRPr lang="en-US"/>
        </a:p>
      </dgm:t>
    </dgm:pt>
    <dgm:pt modelId="{0B1FA8E3-A396-4DDA-BB24-A4494F2C6880}" type="pres">
      <dgm:prSet presAssocID="{FDDA2F9C-1EC2-4803-B4BD-F2ED58E344CC}" presName="hierChild4" presStyleCnt="0"/>
      <dgm:spPr/>
    </dgm:pt>
    <dgm:pt modelId="{8C47DF9F-34AE-418C-B313-AB87141FF415}" type="pres">
      <dgm:prSet presAssocID="{EA40D8AE-7E7D-430F-A763-AA54D3341DFA}" presName="Name64" presStyleLbl="parChTrans1D4" presStyleIdx="6" presStyleCnt="31"/>
      <dgm:spPr/>
      <dgm:t>
        <a:bodyPr/>
        <a:lstStyle/>
        <a:p>
          <a:endParaRPr lang="en-US"/>
        </a:p>
      </dgm:t>
    </dgm:pt>
    <dgm:pt modelId="{64849AC8-357A-4C0D-A039-FFDF90946556}" type="pres">
      <dgm:prSet presAssocID="{1DE97DD3-D731-4FD2-B4B5-65CFE2BAB3E4}" presName="hierRoot2" presStyleCnt="0">
        <dgm:presLayoutVars>
          <dgm:hierBranch val="init"/>
        </dgm:presLayoutVars>
      </dgm:prSet>
      <dgm:spPr/>
    </dgm:pt>
    <dgm:pt modelId="{53491F48-0FA3-4313-BCFF-DF172817C2B0}" type="pres">
      <dgm:prSet presAssocID="{1DE97DD3-D731-4FD2-B4B5-65CFE2BAB3E4}" presName="rootComposite" presStyleCnt="0"/>
      <dgm:spPr/>
    </dgm:pt>
    <dgm:pt modelId="{AA5769C6-4BCE-490E-AB9D-AAE58DFEA0ED}" type="pres">
      <dgm:prSet presAssocID="{1DE97DD3-D731-4FD2-B4B5-65CFE2BAB3E4}" presName="rootText" presStyleLbl="node4" presStyleIdx="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229DC7-6C36-4ACF-A188-133E9AA85652}" type="pres">
      <dgm:prSet presAssocID="{1DE97DD3-D731-4FD2-B4B5-65CFE2BAB3E4}" presName="rootConnector" presStyleLbl="node4" presStyleIdx="6" presStyleCnt="31"/>
      <dgm:spPr/>
      <dgm:t>
        <a:bodyPr/>
        <a:lstStyle/>
        <a:p>
          <a:endParaRPr lang="en-US"/>
        </a:p>
      </dgm:t>
    </dgm:pt>
    <dgm:pt modelId="{4B8B7CAF-201A-437D-9BFE-79A6333548DB}" type="pres">
      <dgm:prSet presAssocID="{1DE97DD3-D731-4FD2-B4B5-65CFE2BAB3E4}" presName="hierChild4" presStyleCnt="0"/>
      <dgm:spPr/>
    </dgm:pt>
    <dgm:pt modelId="{2DD8824D-5463-4206-93A1-C294CC9FBBD5}" type="pres">
      <dgm:prSet presAssocID="{A0421A88-7D47-4481-812E-536A1D4A8CE1}" presName="Name64" presStyleLbl="parChTrans1D4" presStyleIdx="7" presStyleCnt="31"/>
      <dgm:spPr/>
      <dgm:t>
        <a:bodyPr/>
        <a:lstStyle/>
        <a:p>
          <a:endParaRPr lang="en-US"/>
        </a:p>
      </dgm:t>
    </dgm:pt>
    <dgm:pt modelId="{DAECBA3C-D0F1-4C11-9951-DC1F6B308D90}" type="pres">
      <dgm:prSet presAssocID="{6B76E167-3110-4BC5-A3D7-E4406D4A9E85}" presName="hierRoot2" presStyleCnt="0">
        <dgm:presLayoutVars>
          <dgm:hierBranch val="init"/>
        </dgm:presLayoutVars>
      </dgm:prSet>
      <dgm:spPr/>
    </dgm:pt>
    <dgm:pt modelId="{35BEB1C0-E777-4700-8DF7-CCE72D32065E}" type="pres">
      <dgm:prSet presAssocID="{6B76E167-3110-4BC5-A3D7-E4406D4A9E85}" presName="rootComposite" presStyleCnt="0"/>
      <dgm:spPr/>
    </dgm:pt>
    <dgm:pt modelId="{52A88742-C428-4D89-BCED-E4180EB66D30}" type="pres">
      <dgm:prSet presAssocID="{6B76E167-3110-4BC5-A3D7-E4406D4A9E85}" presName="rootText" presStyleLbl="node4" presStyleIdx="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63271-6A27-490B-B0B9-4B0E83B390AB}" type="pres">
      <dgm:prSet presAssocID="{6B76E167-3110-4BC5-A3D7-E4406D4A9E85}" presName="rootConnector" presStyleLbl="node4" presStyleIdx="7" presStyleCnt="31"/>
      <dgm:spPr/>
      <dgm:t>
        <a:bodyPr/>
        <a:lstStyle/>
        <a:p>
          <a:endParaRPr lang="en-US"/>
        </a:p>
      </dgm:t>
    </dgm:pt>
    <dgm:pt modelId="{6E85C931-6626-4E48-BEB4-0B995A1C1816}" type="pres">
      <dgm:prSet presAssocID="{6B76E167-3110-4BC5-A3D7-E4406D4A9E85}" presName="hierChild4" presStyleCnt="0"/>
      <dgm:spPr/>
    </dgm:pt>
    <dgm:pt modelId="{CCD8969B-5D2F-4ABC-BD38-D1603C95B354}" type="pres">
      <dgm:prSet presAssocID="{6B76E167-3110-4BC5-A3D7-E4406D4A9E85}" presName="hierChild5" presStyleCnt="0"/>
      <dgm:spPr/>
    </dgm:pt>
    <dgm:pt modelId="{C50A8917-512D-42EE-98BE-DB3F8D194FED}" type="pres">
      <dgm:prSet presAssocID="{3CF64D1F-FBE7-45DE-827C-A38DCA51519E}" presName="Name64" presStyleLbl="parChTrans1D4" presStyleIdx="8" presStyleCnt="31"/>
      <dgm:spPr/>
      <dgm:t>
        <a:bodyPr/>
        <a:lstStyle/>
        <a:p>
          <a:endParaRPr lang="en-US"/>
        </a:p>
      </dgm:t>
    </dgm:pt>
    <dgm:pt modelId="{A136E74E-9764-427F-BD49-2E2159D88350}" type="pres">
      <dgm:prSet presAssocID="{7F28A717-E53E-4902-AEFC-AC3BB915C715}" presName="hierRoot2" presStyleCnt="0">
        <dgm:presLayoutVars>
          <dgm:hierBranch val="init"/>
        </dgm:presLayoutVars>
      </dgm:prSet>
      <dgm:spPr/>
    </dgm:pt>
    <dgm:pt modelId="{45C52519-349B-4C2C-9AE0-858A11FD504E}" type="pres">
      <dgm:prSet presAssocID="{7F28A717-E53E-4902-AEFC-AC3BB915C715}" presName="rootComposite" presStyleCnt="0"/>
      <dgm:spPr/>
    </dgm:pt>
    <dgm:pt modelId="{74AE7DFC-9BF6-43B2-962C-A31168E4FE32}" type="pres">
      <dgm:prSet presAssocID="{7F28A717-E53E-4902-AEFC-AC3BB915C715}" presName="rootText" presStyleLbl="node4" presStyleIdx="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1A89E-B022-4BF6-B32B-749BB764EC4A}" type="pres">
      <dgm:prSet presAssocID="{7F28A717-E53E-4902-AEFC-AC3BB915C715}" presName="rootConnector" presStyleLbl="node4" presStyleIdx="8" presStyleCnt="31"/>
      <dgm:spPr/>
      <dgm:t>
        <a:bodyPr/>
        <a:lstStyle/>
        <a:p>
          <a:endParaRPr lang="en-US"/>
        </a:p>
      </dgm:t>
    </dgm:pt>
    <dgm:pt modelId="{7970B254-B22E-42E1-B395-24017A39AC84}" type="pres">
      <dgm:prSet presAssocID="{7F28A717-E53E-4902-AEFC-AC3BB915C715}" presName="hierChild4" presStyleCnt="0"/>
      <dgm:spPr/>
    </dgm:pt>
    <dgm:pt modelId="{80AAA845-9EAA-4C03-AB2F-D386C643DB68}" type="pres">
      <dgm:prSet presAssocID="{7F28A717-E53E-4902-AEFC-AC3BB915C715}" presName="hierChild5" presStyleCnt="0"/>
      <dgm:spPr/>
    </dgm:pt>
    <dgm:pt modelId="{B7A51AEC-2AEA-4ED7-A2F1-5577E114EC4C}" type="pres">
      <dgm:prSet presAssocID="{83F0FFD6-E1D0-4C7B-8BAA-48FFE2E9BEF3}" presName="Name64" presStyleLbl="parChTrans1D4" presStyleIdx="9" presStyleCnt="31"/>
      <dgm:spPr/>
      <dgm:t>
        <a:bodyPr/>
        <a:lstStyle/>
        <a:p>
          <a:endParaRPr lang="en-US"/>
        </a:p>
      </dgm:t>
    </dgm:pt>
    <dgm:pt modelId="{861E2305-A5C0-48CE-A988-69F69EA6CE98}" type="pres">
      <dgm:prSet presAssocID="{79691467-F3B5-458E-9BCE-7B04744CC693}" presName="hierRoot2" presStyleCnt="0">
        <dgm:presLayoutVars>
          <dgm:hierBranch val="init"/>
        </dgm:presLayoutVars>
      </dgm:prSet>
      <dgm:spPr/>
    </dgm:pt>
    <dgm:pt modelId="{887C13DB-2C3C-4E5D-82AF-0313B55ED1C5}" type="pres">
      <dgm:prSet presAssocID="{79691467-F3B5-458E-9BCE-7B04744CC693}" presName="rootComposite" presStyleCnt="0"/>
      <dgm:spPr/>
    </dgm:pt>
    <dgm:pt modelId="{6F499131-600B-4D82-B6BC-02C47B243689}" type="pres">
      <dgm:prSet presAssocID="{79691467-F3B5-458E-9BCE-7B04744CC693}" presName="rootText" presStyleLbl="node4" presStyleIdx="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428DC-C76F-4660-9663-FA0C6E9935E9}" type="pres">
      <dgm:prSet presAssocID="{79691467-F3B5-458E-9BCE-7B04744CC693}" presName="rootConnector" presStyleLbl="node4" presStyleIdx="9" presStyleCnt="31"/>
      <dgm:spPr/>
      <dgm:t>
        <a:bodyPr/>
        <a:lstStyle/>
        <a:p>
          <a:endParaRPr lang="en-US"/>
        </a:p>
      </dgm:t>
    </dgm:pt>
    <dgm:pt modelId="{918FBBAD-C7BC-4F26-A5C4-7917FF5BDF64}" type="pres">
      <dgm:prSet presAssocID="{79691467-F3B5-458E-9BCE-7B04744CC693}" presName="hierChild4" presStyleCnt="0"/>
      <dgm:spPr/>
    </dgm:pt>
    <dgm:pt modelId="{BDC6998A-AB40-48C7-99E8-CA0F00A95A5C}" type="pres">
      <dgm:prSet presAssocID="{79691467-F3B5-458E-9BCE-7B04744CC693}" presName="hierChild5" presStyleCnt="0"/>
      <dgm:spPr/>
    </dgm:pt>
    <dgm:pt modelId="{620D8533-F0A3-42A2-85F6-AF40779824C7}" type="pres">
      <dgm:prSet presAssocID="{1DE97DD3-D731-4FD2-B4B5-65CFE2BAB3E4}" presName="hierChild5" presStyleCnt="0"/>
      <dgm:spPr/>
    </dgm:pt>
    <dgm:pt modelId="{C7DC6168-F961-43ED-8ECC-D74C3B965858}" type="pres">
      <dgm:prSet presAssocID="{A50A30A6-B689-4E34-98A7-CFEC565931F8}" presName="Name64" presStyleLbl="parChTrans1D4" presStyleIdx="10" presStyleCnt="31"/>
      <dgm:spPr/>
      <dgm:t>
        <a:bodyPr/>
        <a:lstStyle/>
        <a:p>
          <a:endParaRPr lang="en-US"/>
        </a:p>
      </dgm:t>
    </dgm:pt>
    <dgm:pt modelId="{2DDF92B2-4C1F-4C91-9612-960E6268D598}" type="pres">
      <dgm:prSet presAssocID="{D659E9CF-5FAF-436A-91FE-FD85A3068E5E}" presName="hierRoot2" presStyleCnt="0">
        <dgm:presLayoutVars>
          <dgm:hierBranch val="init"/>
        </dgm:presLayoutVars>
      </dgm:prSet>
      <dgm:spPr/>
    </dgm:pt>
    <dgm:pt modelId="{AC5792C0-7662-41AB-A59B-36B1157D0609}" type="pres">
      <dgm:prSet presAssocID="{D659E9CF-5FAF-436A-91FE-FD85A3068E5E}" presName="rootComposite" presStyleCnt="0"/>
      <dgm:spPr/>
    </dgm:pt>
    <dgm:pt modelId="{0CCCC145-51CB-4F4E-A36C-EFD45483B9DE}" type="pres">
      <dgm:prSet presAssocID="{D659E9CF-5FAF-436A-91FE-FD85A3068E5E}" presName="rootText" presStyleLbl="node4" presStyleIdx="1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BC91B-E5FB-4619-8F54-5DBA8F631DE5}" type="pres">
      <dgm:prSet presAssocID="{D659E9CF-5FAF-436A-91FE-FD85A3068E5E}" presName="rootConnector" presStyleLbl="node4" presStyleIdx="10" presStyleCnt="31"/>
      <dgm:spPr/>
      <dgm:t>
        <a:bodyPr/>
        <a:lstStyle/>
        <a:p>
          <a:endParaRPr lang="en-US"/>
        </a:p>
      </dgm:t>
    </dgm:pt>
    <dgm:pt modelId="{51D2B3C7-37D1-4A82-9E8A-C2B6062CD02D}" type="pres">
      <dgm:prSet presAssocID="{D659E9CF-5FAF-436A-91FE-FD85A3068E5E}" presName="hierChild4" presStyleCnt="0"/>
      <dgm:spPr/>
    </dgm:pt>
    <dgm:pt modelId="{4A4641FE-FB3A-4CFC-A2DB-996CE78CA2E9}" type="pres">
      <dgm:prSet presAssocID="{D659E9CF-5FAF-436A-91FE-FD85A3068E5E}" presName="hierChild5" presStyleCnt="0"/>
      <dgm:spPr/>
    </dgm:pt>
    <dgm:pt modelId="{B4545009-CB30-47E9-9D38-E2279CBB775E}" type="pres">
      <dgm:prSet presAssocID="{FDDA2F9C-1EC2-4803-B4BD-F2ED58E344CC}" presName="hierChild5" presStyleCnt="0"/>
      <dgm:spPr/>
    </dgm:pt>
    <dgm:pt modelId="{8A14BE25-F2F1-4E55-96B9-49AF0280FAA5}" type="pres">
      <dgm:prSet presAssocID="{DFF9BA56-4846-4E90-8684-544253093FA3}" presName="Name64" presStyleLbl="parChTrans1D4" presStyleIdx="11" presStyleCnt="31"/>
      <dgm:spPr/>
      <dgm:t>
        <a:bodyPr/>
        <a:lstStyle/>
        <a:p>
          <a:endParaRPr lang="en-US"/>
        </a:p>
      </dgm:t>
    </dgm:pt>
    <dgm:pt modelId="{2153D166-EB14-473E-833E-CB2E489F8F04}" type="pres">
      <dgm:prSet presAssocID="{65779BB9-F557-440E-BAE1-DC80B05AC063}" presName="hierRoot2" presStyleCnt="0">
        <dgm:presLayoutVars>
          <dgm:hierBranch val="init"/>
        </dgm:presLayoutVars>
      </dgm:prSet>
      <dgm:spPr/>
    </dgm:pt>
    <dgm:pt modelId="{F53934B5-2D8A-40EC-B877-691180359A28}" type="pres">
      <dgm:prSet presAssocID="{65779BB9-F557-440E-BAE1-DC80B05AC063}" presName="rootComposite" presStyleCnt="0"/>
      <dgm:spPr/>
    </dgm:pt>
    <dgm:pt modelId="{A60BF2BF-60CC-451B-A0F1-F63768BADF39}" type="pres">
      <dgm:prSet presAssocID="{65779BB9-F557-440E-BAE1-DC80B05AC063}" presName="rootText" presStyleLbl="node4" presStyleIdx="1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B9A03-D9B5-40C5-8C30-E7B76B21CCC5}" type="pres">
      <dgm:prSet presAssocID="{65779BB9-F557-440E-BAE1-DC80B05AC063}" presName="rootConnector" presStyleLbl="node4" presStyleIdx="11" presStyleCnt="31"/>
      <dgm:spPr/>
      <dgm:t>
        <a:bodyPr/>
        <a:lstStyle/>
        <a:p>
          <a:endParaRPr lang="en-US"/>
        </a:p>
      </dgm:t>
    </dgm:pt>
    <dgm:pt modelId="{1EB682CE-2DE0-4406-9C69-ED09EACDC15E}" type="pres">
      <dgm:prSet presAssocID="{65779BB9-F557-440E-BAE1-DC80B05AC063}" presName="hierChild4" presStyleCnt="0"/>
      <dgm:spPr/>
    </dgm:pt>
    <dgm:pt modelId="{1750136B-5623-4DD0-A1B3-5C19AB2286A9}" type="pres">
      <dgm:prSet presAssocID="{65779BB9-F557-440E-BAE1-DC80B05AC063}" presName="hierChild5" presStyleCnt="0"/>
      <dgm:spPr/>
    </dgm:pt>
    <dgm:pt modelId="{E5BEB12F-A684-4DB7-882E-641E99D45DA5}" type="pres">
      <dgm:prSet presAssocID="{DAA4A38E-2FE5-4D70-A34B-7BA93F490450}" presName="hierChild5" presStyleCnt="0"/>
      <dgm:spPr/>
    </dgm:pt>
    <dgm:pt modelId="{C86058AD-A732-4AC4-A78E-019E5ACBB356}" type="pres">
      <dgm:prSet presAssocID="{04A8D58E-13A5-400B-90A8-D469145C8279}" presName="hierChild5" presStyleCnt="0"/>
      <dgm:spPr/>
    </dgm:pt>
    <dgm:pt modelId="{6E0DFEEE-FA4C-46BE-86A2-F52A5E6FDD1E}" type="pres">
      <dgm:prSet presAssocID="{FA9E8AAE-06B8-42FA-99C3-D3F1B7CD5F3F}" presName="Name64" presStyleLbl="parChTrans1D2" presStyleIdx="3" presStyleCnt="4"/>
      <dgm:spPr/>
      <dgm:t>
        <a:bodyPr/>
        <a:lstStyle/>
        <a:p>
          <a:endParaRPr lang="en-US"/>
        </a:p>
      </dgm:t>
    </dgm:pt>
    <dgm:pt modelId="{F60879C6-1D19-4472-AE3C-60AA51EDFE6A}" type="pres">
      <dgm:prSet presAssocID="{5BAF864A-1259-4C10-81C0-19376C49EB8A}" presName="hierRoot2" presStyleCnt="0">
        <dgm:presLayoutVars>
          <dgm:hierBranch val="init"/>
        </dgm:presLayoutVars>
      </dgm:prSet>
      <dgm:spPr/>
    </dgm:pt>
    <dgm:pt modelId="{FC86088C-0756-450C-88EC-79B1F1549DAD}" type="pres">
      <dgm:prSet presAssocID="{5BAF864A-1259-4C10-81C0-19376C49EB8A}" presName="rootComposite" presStyleCnt="0"/>
      <dgm:spPr/>
    </dgm:pt>
    <dgm:pt modelId="{57E7F39D-325C-46B1-B057-EB72B0261FDC}" type="pres">
      <dgm:prSet presAssocID="{5BAF864A-1259-4C10-81C0-19376C49EB8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5A6795-DA52-43DB-A69D-FCF1A46F96AB}" type="pres">
      <dgm:prSet presAssocID="{5BAF864A-1259-4C10-81C0-19376C49EB8A}" presName="rootConnector" presStyleLbl="node2" presStyleIdx="3" presStyleCnt="4"/>
      <dgm:spPr/>
      <dgm:t>
        <a:bodyPr/>
        <a:lstStyle/>
        <a:p>
          <a:endParaRPr lang="en-US"/>
        </a:p>
      </dgm:t>
    </dgm:pt>
    <dgm:pt modelId="{D1FBFFBC-B5ED-444C-A22D-9A6EAE3785C3}" type="pres">
      <dgm:prSet presAssocID="{5BAF864A-1259-4C10-81C0-19376C49EB8A}" presName="hierChild4" presStyleCnt="0"/>
      <dgm:spPr/>
    </dgm:pt>
    <dgm:pt modelId="{D15BDCE5-34F6-4C64-A768-D933E30D9E44}" type="pres">
      <dgm:prSet presAssocID="{ABE86617-5B92-40E2-8511-488EA1C4D75F}" presName="Name64" presStyleLbl="parChTrans1D3" presStyleIdx="3" presStyleCnt="5"/>
      <dgm:spPr/>
      <dgm:t>
        <a:bodyPr/>
        <a:lstStyle/>
        <a:p>
          <a:endParaRPr lang="en-US"/>
        </a:p>
      </dgm:t>
    </dgm:pt>
    <dgm:pt modelId="{EE1A9C17-FCB7-4F6E-9739-817F5C618A3C}" type="pres">
      <dgm:prSet presAssocID="{2727E88E-744E-4201-AD9F-B6E177540074}" presName="hierRoot2" presStyleCnt="0">
        <dgm:presLayoutVars>
          <dgm:hierBranch val="init"/>
        </dgm:presLayoutVars>
      </dgm:prSet>
      <dgm:spPr/>
    </dgm:pt>
    <dgm:pt modelId="{7B5CEDC0-C58C-4281-9596-75C7FE306010}" type="pres">
      <dgm:prSet presAssocID="{2727E88E-744E-4201-AD9F-B6E177540074}" presName="rootComposite" presStyleCnt="0"/>
      <dgm:spPr/>
    </dgm:pt>
    <dgm:pt modelId="{550E9EE0-19D0-489D-B695-43CB8B13D45F}" type="pres">
      <dgm:prSet presAssocID="{2727E88E-744E-4201-AD9F-B6E17754007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C1E57-DA86-4341-80B7-92D687F4B9E1}" type="pres">
      <dgm:prSet presAssocID="{2727E88E-744E-4201-AD9F-B6E177540074}" presName="rootConnector" presStyleLbl="node3" presStyleIdx="3" presStyleCnt="5"/>
      <dgm:spPr/>
      <dgm:t>
        <a:bodyPr/>
        <a:lstStyle/>
        <a:p>
          <a:endParaRPr lang="en-US"/>
        </a:p>
      </dgm:t>
    </dgm:pt>
    <dgm:pt modelId="{4B33C06D-7FA9-48F0-BC2C-3E9BCD598900}" type="pres">
      <dgm:prSet presAssocID="{2727E88E-744E-4201-AD9F-B6E177540074}" presName="hierChild4" presStyleCnt="0"/>
      <dgm:spPr/>
    </dgm:pt>
    <dgm:pt modelId="{FF9E96B1-5A7C-4F67-BEA0-5B7F3F3BE427}" type="pres">
      <dgm:prSet presAssocID="{CAD89E09-8EE5-4A0A-AD2F-9EFE5ECBD847}" presName="Name64" presStyleLbl="parChTrans1D4" presStyleIdx="12" presStyleCnt="31"/>
      <dgm:spPr/>
      <dgm:t>
        <a:bodyPr/>
        <a:lstStyle/>
        <a:p>
          <a:endParaRPr lang="en-US"/>
        </a:p>
      </dgm:t>
    </dgm:pt>
    <dgm:pt modelId="{57E2252B-3516-4BF8-A002-0EB8436A1ED8}" type="pres">
      <dgm:prSet presAssocID="{0E69900A-F490-49C7-AAAF-638D5E566FC6}" presName="hierRoot2" presStyleCnt="0">
        <dgm:presLayoutVars>
          <dgm:hierBranch val="init"/>
        </dgm:presLayoutVars>
      </dgm:prSet>
      <dgm:spPr/>
    </dgm:pt>
    <dgm:pt modelId="{34802E83-9BB0-4015-9FD3-DE433689D78B}" type="pres">
      <dgm:prSet presAssocID="{0E69900A-F490-49C7-AAAF-638D5E566FC6}" presName="rootComposite" presStyleCnt="0"/>
      <dgm:spPr/>
    </dgm:pt>
    <dgm:pt modelId="{9929B529-38BC-45FB-88A1-0A532B70868F}" type="pres">
      <dgm:prSet presAssocID="{0E69900A-F490-49C7-AAAF-638D5E566FC6}" presName="rootText" presStyleLbl="node4" presStyleIdx="1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EC5BA-F984-4C77-BD56-F47B124D6925}" type="pres">
      <dgm:prSet presAssocID="{0E69900A-F490-49C7-AAAF-638D5E566FC6}" presName="rootConnector" presStyleLbl="node4" presStyleIdx="12" presStyleCnt="31"/>
      <dgm:spPr/>
      <dgm:t>
        <a:bodyPr/>
        <a:lstStyle/>
        <a:p>
          <a:endParaRPr lang="en-US"/>
        </a:p>
      </dgm:t>
    </dgm:pt>
    <dgm:pt modelId="{88D55983-4C01-47E0-B25D-5417D554AAA8}" type="pres">
      <dgm:prSet presAssocID="{0E69900A-F490-49C7-AAAF-638D5E566FC6}" presName="hierChild4" presStyleCnt="0"/>
      <dgm:spPr/>
    </dgm:pt>
    <dgm:pt modelId="{C51107F8-52E1-4D5F-BC40-2826007D922C}" type="pres">
      <dgm:prSet presAssocID="{0E69900A-F490-49C7-AAAF-638D5E566FC6}" presName="hierChild5" presStyleCnt="0"/>
      <dgm:spPr/>
    </dgm:pt>
    <dgm:pt modelId="{A8B4C6FB-F707-4939-8FB3-A43478CFCBEB}" type="pres">
      <dgm:prSet presAssocID="{3447CD4A-6DF2-4E91-86FC-86AC50FCD0F3}" presName="Name64" presStyleLbl="parChTrans1D4" presStyleIdx="13" presStyleCnt="31"/>
      <dgm:spPr/>
      <dgm:t>
        <a:bodyPr/>
        <a:lstStyle/>
        <a:p>
          <a:endParaRPr lang="en-US"/>
        </a:p>
      </dgm:t>
    </dgm:pt>
    <dgm:pt modelId="{5A8E4860-DDF1-4C04-ABCA-B3EAC46B6E12}" type="pres">
      <dgm:prSet presAssocID="{23B04188-5B67-4BB9-8A60-CDD9E9D7D705}" presName="hierRoot2" presStyleCnt="0">
        <dgm:presLayoutVars>
          <dgm:hierBranch val="init"/>
        </dgm:presLayoutVars>
      </dgm:prSet>
      <dgm:spPr/>
    </dgm:pt>
    <dgm:pt modelId="{502C0EA7-857E-4764-8C32-8A9D942484C5}" type="pres">
      <dgm:prSet presAssocID="{23B04188-5B67-4BB9-8A60-CDD9E9D7D705}" presName="rootComposite" presStyleCnt="0"/>
      <dgm:spPr/>
    </dgm:pt>
    <dgm:pt modelId="{C63CF3BB-94AB-4A78-9B45-D7AA3579AC11}" type="pres">
      <dgm:prSet presAssocID="{23B04188-5B67-4BB9-8A60-CDD9E9D7D705}" presName="rootText" presStyleLbl="node4" presStyleIdx="1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118D8-09AE-49E9-AD08-ADA2E96C2644}" type="pres">
      <dgm:prSet presAssocID="{23B04188-5B67-4BB9-8A60-CDD9E9D7D705}" presName="rootConnector" presStyleLbl="node4" presStyleIdx="13" presStyleCnt="31"/>
      <dgm:spPr/>
      <dgm:t>
        <a:bodyPr/>
        <a:lstStyle/>
        <a:p>
          <a:endParaRPr lang="en-US"/>
        </a:p>
      </dgm:t>
    </dgm:pt>
    <dgm:pt modelId="{6398C189-1239-438D-8B36-0DC99104E001}" type="pres">
      <dgm:prSet presAssocID="{23B04188-5B67-4BB9-8A60-CDD9E9D7D705}" presName="hierChild4" presStyleCnt="0"/>
      <dgm:spPr/>
    </dgm:pt>
    <dgm:pt modelId="{E68B22A0-1626-45D3-8F2A-87B71FEDA138}" type="pres">
      <dgm:prSet presAssocID="{92CA00B5-54BE-4085-A6B9-413D76F5AEB5}" presName="Name64" presStyleLbl="parChTrans1D4" presStyleIdx="14" presStyleCnt="31"/>
      <dgm:spPr/>
      <dgm:t>
        <a:bodyPr/>
        <a:lstStyle/>
        <a:p>
          <a:endParaRPr lang="en-US"/>
        </a:p>
      </dgm:t>
    </dgm:pt>
    <dgm:pt modelId="{7A080576-2C8E-4C96-ADC6-4EEEB091D712}" type="pres">
      <dgm:prSet presAssocID="{DEBEE854-2033-4F0A-9167-F6C4D529E60D}" presName="hierRoot2" presStyleCnt="0">
        <dgm:presLayoutVars>
          <dgm:hierBranch val="init"/>
        </dgm:presLayoutVars>
      </dgm:prSet>
      <dgm:spPr/>
    </dgm:pt>
    <dgm:pt modelId="{2063B777-E13E-40E0-B2F8-00C568B47C14}" type="pres">
      <dgm:prSet presAssocID="{DEBEE854-2033-4F0A-9167-F6C4D529E60D}" presName="rootComposite" presStyleCnt="0"/>
      <dgm:spPr/>
    </dgm:pt>
    <dgm:pt modelId="{7DF42D00-B3A6-4392-997E-143569E4E0D5}" type="pres">
      <dgm:prSet presAssocID="{DEBEE854-2033-4F0A-9167-F6C4D529E60D}" presName="rootText" presStyleLbl="node4" presStyleIdx="1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4BF26-649C-4541-B45B-183EFBF8B21D}" type="pres">
      <dgm:prSet presAssocID="{DEBEE854-2033-4F0A-9167-F6C4D529E60D}" presName="rootConnector" presStyleLbl="node4" presStyleIdx="14" presStyleCnt="31"/>
      <dgm:spPr/>
      <dgm:t>
        <a:bodyPr/>
        <a:lstStyle/>
        <a:p>
          <a:endParaRPr lang="en-US"/>
        </a:p>
      </dgm:t>
    </dgm:pt>
    <dgm:pt modelId="{E48F5559-08DF-490D-9DE8-DA34B25EF6D9}" type="pres">
      <dgm:prSet presAssocID="{DEBEE854-2033-4F0A-9167-F6C4D529E60D}" presName="hierChild4" presStyleCnt="0"/>
      <dgm:spPr/>
    </dgm:pt>
    <dgm:pt modelId="{ADDFC3C5-13AA-4873-97F9-F15A0743D951}" type="pres">
      <dgm:prSet presAssocID="{DEBEE854-2033-4F0A-9167-F6C4D529E60D}" presName="hierChild5" presStyleCnt="0"/>
      <dgm:spPr/>
    </dgm:pt>
    <dgm:pt modelId="{F032FBFF-8253-4715-9A61-D4EFB30A16F0}" type="pres">
      <dgm:prSet presAssocID="{181DB21A-3A63-456B-B30D-0DB82072FD79}" presName="Name64" presStyleLbl="parChTrans1D4" presStyleIdx="15" presStyleCnt="31"/>
      <dgm:spPr/>
      <dgm:t>
        <a:bodyPr/>
        <a:lstStyle/>
        <a:p>
          <a:endParaRPr lang="en-US"/>
        </a:p>
      </dgm:t>
    </dgm:pt>
    <dgm:pt modelId="{ACB95813-AE76-414F-B424-29405CDBD247}" type="pres">
      <dgm:prSet presAssocID="{340A3955-AE07-44F2-89BE-0679CF9D78BE}" presName="hierRoot2" presStyleCnt="0">
        <dgm:presLayoutVars>
          <dgm:hierBranch val="init"/>
        </dgm:presLayoutVars>
      </dgm:prSet>
      <dgm:spPr/>
    </dgm:pt>
    <dgm:pt modelId="{2A1004A6-D70B-42DF-9DE8-5FC8FD4A9A67}" type="pres">
      <dgm:prSet presAssocID="{340A3955-AE07-44F2-89BE-0679CF9D78BE}" presName="rootComposite" presStyleCnt="0"/>
      <dgm:spPr/>
    </dgm:pt>
    <dgm:pt modelId="{C89CDFFA-B4BD-40F1-9E74-F7827D56A3C8}" type="pres">
      <dgm:prSet presAssocID="{340A3955-AE07-44F2-89BE-0679CF9D78BE}" presName="rootText" presStyleLbl="node4" presStyleIdx="1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316AA-46EA-4437-920C-5390E2143E30}" type="pres">
      <dgm:prSet presAssocID="{340A3955-AE07-44F2-89BE-0679CF9D78BE}" presName="rootConnector" presStyleLbl="node4" presStyleIdx="15" presStyleCnt="31"/>
      <dgm:spPr/>
      <dgm:t>
        <a:bodyPr/>
        <a:lstStyle/>
        <a:p>
          <a:endParaRPr lang="en-US"/>
        </a:p>
      </dgm:t>
    </dgm:pt>
    <dgm:pt modelId="{02D27A11-7611-4677-8947-BA6CDCF5D552}" type="pres">
      <dgm:prSet presAssocID="{340A3955-AE07-44F2-89BE-0679CF9D78BE}" presName="hierChild4" presStyleCnt="0"/>
      <dgm:spPr/>
    </dgm:pt>
    <dgm:pt modelId="{86B476F0-2AAE-4526-9E00-3E22EE647A77}" type="pres">
      <dgm:prSet presAssocID="{340A3955-AE07-44F2-89BE-0679CF9D78BE}" presName="hierChild5" presStyleCnt="0"/>
      <dgm:spPr/>
    </dgm:pt>
    <dgm:pt modelId="{DD925456-FD1F-4B9F-AE3B-504455A15AAA}" type="pres">
      <dgm:prSet presAssocID="{23B04188-5B67-4BB9-8A60-CDD9E9D7D705}" presName="hierChild5" presStyleCnt="0"/>
      <dgm:spPr/>
    </dgm:pt>
    <dgm:pt modelId="{F79A6566-8BF7-4D25-BC75-FAE48935F93D}" type="pres">
      <dgm:prSet presAssocID="{1FCAA312-BC87-4D1B-8B22-A91D2B7CC7F0}" presName="Name64" presStyleLbl="parChTrans1D4" presStyleIdx="16" presStyleCnt="31"/>
      <dgm:spPr/>
      <dgm:t>
        <a:bodyPr/>
        <a:lstStyle/>
        <a:p>
          <a:endParaRPr lang="en-US"/>
        </a:p>
      </dgm:t>
    </dgm:pt>
    <dgm:pt modelId="{86608852-F075-4372-BCF3-CD4E88DEC191}" type="pres">
      <dgm:prSet presAssocID="{181020BB-05F4-4525-908B-D1B14E657C73}" presName="hierRoot2" presStyleCnt="0">
        <dgm:presLayoutVars>
          <dgm:hierBranch val="init"/>
        </dgm:presLayoutVars>
      </dgm:prSet>
      <dgm:spPr/>
    </dgm:pt>
    <dgm:pt modelId="{42572C1A-EEB4-40ED-9BE0-54BC5A8C7DC2}" type="pres">
      <dgm:prSet presAssocID="{181020BB-05F4-4525-908B-D1B14E657C73}" presName="rootComposite" presStyleCnt="0"/>
      <dgm:spPr/>
    </dgm:pt>
    <dgm:pt modelId="{354F4FF5-9E03-471F-80A8-4D58800B70D6}" type="pres">
      <dgm:prSet presAssocID="{181020BB-05F4-4525-908B-D1B14E657C73}" presName="rootText" presStyleLbl="node4" presStyleIdx="1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1E16-B115-4E28-9E40-6883CF63D08C}" type="pres">
      <dgm:prSet presAssocID="{181020BB-05F4-4525-908B-D1B14E657C73}" presName="rootConnector" presStyleLbl="node4" presStyleIdx="16" presStyleCnt="31"/>
      <dgm:spPr/>
      <dgm:t>
        <a:bodyPr/>
        <a:lstStyle/>
        <a:p>
          <a:endParaRPr lang="en-US"/>
        </a:p>
      </dgm:t>
    </dgm:pt>
    <dgm:pt modelId="{20D6114F-6914-4C9F-A953-BF8B57323E0B}" type="pres">
      <dgm:prSet presAssocID="{181020BB-05F4-4525-908B-D1B14E657C73}" presName="hierChild4" presStyleCnt="0"/>
      <dgm:spPr/>
    </dgm:pt>
    <dgm:pt modelId="{BE161F0A-273A-4D09-BBB6-28E620FCF420}" type="pres">
      <dgm:prSet presAssocID="{181020BB-05F4-4525-908B-D1B14E657C73}" presName="hierChild5" presStyleCnt="0"/>
      <dgm:spPr/>
    </dgm:pt>
    <dgm:pt modelId="{C5CBC1BB-3CF6-454B-8496-834BB20B9D35}" type="pres">
      <dgm:prSet presAssocID="{2727E88E-744E-4201-AD9F-B6E177540074}" presName="hierChild5" presStyleCnt="0"/>
      <dgm:spPr/>
    </dgm:pt>
    <dgm:pt modelId="{644A4F60-CB16-4B78-8BDE-BD0F0662D1C2}" type="pres">
      <dgm:prSet presAssocID="{EBCC300B-8B89-463A-BE1B-EBC57A2E7D07}" presName="Name64" presStyleLbl="parChTrans1D3" presStyleIdx="4" presStyleCnt="5"/>
      <dgm:spPr/>
      <dgm:t>
        <a:bodyPr/>
        <a:lstStyle/>
        <a:p>
          <a:endParaRPr lang="en-US"/>
        </a:p>
      </dgm:t>
    </dgm:pt>
    <dgm:pt modelId="{FC6283FE-53E2-498A-9BDE-2F926C8ED364}" type="pres">
      <dgm:prSet presAssocID="{016CCFD7-EE1D-4653-8070-FE44E4A75357}" presName="hierRoot2" presStyleCnt="0">
        <dgm:presLayoutVars>
          <dgm:hierBranch val="init"/>
        </dgm:presLayoutVars>
      </dgm:prSet>
      <dgm:spPr/>
    </dgm:pt>
    <dgm:pt modelId="{4F70F50F-1CE2-4B10-BE35-B8A9276BD935}" type="pres">
      <dgm:prSet presAssocID="{016CCFD7-EE1D-4653-8070-FE44E4A75357}" presName="rootComposite" presStyleCnt="0"/>
      <dgm:spPr/>
    </dgm:pt>
    <dgm:pt modelId="{F2F1A06E-934A-47D9-A3BA-4A905A5205A5}" type="pres">
      <dgm:prSet presAssocID="{016CCFD7-EE1D-4653-8070-FE44E4A7535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2D5A9-505E-4978-8878-432398FF369F}" type="pres">
      <dgm:prSet presAssocID="{016CCFD7-EE1D-4653-8070-FE44E4A75357}" presName="rootConnector" presStyleLbl="node3" presStyleIdx="4" presStyleCnt="5"/>
      <dgm:spPr/>
      <dgm:t>
        <a:bodyPr/>
        <a:lstStyle/>
        <a:p>
          <a:endParaRPr lang="en-US"/>
        </a:p>
      </dgm:t>
    </dgm:pt>
    <dgm:pt modelId="{E0DC4000-1E5B-441C-8D9E-E1437FB6F6AA}" type="pres">
      <dgm:prSet presAssocID="{016CCFD7-EE1D-4653-8070-FE44E4A75357}" presName="hierChild4" presStyleCnt="0"/>
      <dgm:spPr/>
    </dgm:pt>
    <dgm:pt modelId="{6658318E-BC26-44F0-809B-E3403B390C9F}" type="pres">
      <dgm:prSet presAssocID="{E0C30AB5-085E-404F-93DE-5B75ABA7AA23}" presName="Name64" presStyleLbl="parChTrans1D4" presStyleIdx="17" presStyleCnt="31"/>
      <dgm:spPr/>
      <dgm:t>
        <a:bodyPr/>
        <a:lstStyle/>
        <a:p>
          <a:endParaRPr lang="en-US"/>
        </a:p>
      </dgm:t>
    </dgm:pt>
    <dgm:pt modelId="{32BB4E2E-DF80-485F-83C9-B016546AA45F}" type="pres">
      <dgm:prSet presAssocID="{271EF062-6193-480E-9133-608F1C97F672}" presName="hierRoot2" presStyleCnt="0">
        <dgm:presLayoutVars>
          <dgm:hierBranch val="init"/>
        </dgm:presLayoutVars>
      </dgm:prSet>
      <dgm:spPr/>
    </dgm:pt>
    <dgm:pt modelId="{51201586-3E02-48D3-9531-C1C9AFB77F70}" type="pres">
      <dgm:prSet presAssocID="{271EF062-6193-480E-9133-608F1C97F672}" presName="rootComposite" presStyleCnt="0"/>
      <dgm:spPr/>
    </dgm:pt>
    <dgm:pt modelId="{1F8F4A31-A7E3-4C7A-A275-4FE8BDCC199B}" type="pres">
      <dgm:prSet presAssocID="{271EF062-6193-480E-9133-608F1C97F672}" presName="rootText" presStyleLbl="node4" presStyleIdx="1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DDCB0-72EE-4C99-968C-03513CC50932}" type="pres">
      <dgm:prSet presAssocID="{271EF062-6193-480E-9133-608F1C97F672}" presName="rootConnector" presStyleLbl="node4" presStyleIdx="17" presStyleCnt="31"/>
      <dgm:spPr/>
      <dgm:t>
        <a:bodyPr/>
        <a:lstStyle/>
        <a:p>
          <a:endParaRPr lang="en-US"/>
        </a:p>
      </dgm:t>
    </dgm:pt>
    <dgm:pt modelId="{D0AD93C4-6410-4E08-A7DA-9C8F867777FC}" type="pres">
      <dgm:prSet presAssocID="{271EF062-6193-480E-9133-608F1C97F672}" presName="hierChild4" presStyleCnt="0"/>
      <dgm:spPr/>
    </dgm:pt>
    <dgm:pt modelId="{2E722E6D-BF13-442C-93AD-75D84078C3BD}" type="pres">
      <dgm:prSet presAssocID="{271EF062-6193-480E-9133-608F1C97F672}" presName="hierChild5" presStyleCnt="0"/>
      <dgm:spPr/>
    </dgm:pt>
    <dgm:pt modelId="{67FA21F4-CE11-4C59-BD72-BD2D9283E9AC}" type="pres">
      <dgm:prSet presAssocID="{C496B86C-CB2F-44BE-8907-2738B746B183}" presName="Name64" presStyleLbl="parChTrans1D4" presStyleIdx="18" presStyleCnt="31"/>
      <dgm:spPr/>
      <dgm:t>
        <a:bodyPr/>
        <a:lstStyle/>
        <a:p>
          <a:endParaRPr lang="en-US"/>
        </a:p>
      </dgm:t>
    </dgm:pt>
    <dgm:pt modelId="{671694AB-AB47-44CF-93A3-70FF1AC0E648}" type="pres">
      <dgm:prSet presAssocID="{4E47AF21-4D04-4EC2-8510-9D9E72D30281}" presName="hierRoot2" presStyleCnt="0">
        <dgm:presLayoutVars>
          <dgm:hierBranch val="init"/>
        </dgm:presLayoutVars>
      </dgm:prSet>
      <dgm:spPr/>
    </dgm:pt>
    <dgm:pt modelId="{88FC2247-28C1-406A-9642-E3AE6D868761}" type="pres">
      <dgm:prSet presAssocID="{4E47AF21-4D04-4EC2-8510-9D9E72D30281}" presName="rootComposite" presStyleCnt="0"/>
      <dgm:spPr/>
    </dgm:pt>
    <dgm:pt modelId="{9CAAB6B5-711C-4F1D-8D2E-045ED2F6358D}" type="pres">
      <dgm:prSet presAssocID="{4E47AF21-4D04-4EC2-8510-9D9E72D30281}" presName="rootText" presStyleLbl="node4" presStyleIdx="1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87BA94-86B8-4FF1-A3B0-387A97812BA0}" type="pres">
      <dgm:prSet presAssocID="{4E47AF21-4D04-4EC2-8510-9D9E72D30281}" presName="rootConnector" presStyleLbl="node4" presStyleIdx="18" presStyleCnt="31"/>
      <dgm:spPr/>
      <dgm:t>
        <a:bodyPr/>
        <a:lstStyle/>
        <a:p>
          <a:endParaRPr lang="en-US"/>
        </a:p>
      </dgm:t>
    </dgm:pt>
    <dgm:pt modelId="{081D2903-5708-4D27-9EAC-C5DA91B09E9F}" type="pres">
      <dgm:prSet presAssocID="{4E47AF21-4D04-4EC2-8510-9D9E72D30281}" presName="hierChild4" presStyleCnt="0"/>
      <dgm:spPr/>
    </dgm:pt>
    <dgm:pt modelId="{74D87C80-D895-49DE-897C-0EF68850B7F9}" type="pres">
      <dgm:prSet presAssocID="{0055C9ED-953D-433A-979F-61A24DC5288D}" presName="Name64" presStyleLbl="parChTrans1D4" presStyleIdx="19" presStyleCnt="31"/>
      <dgm:spPr/>
      <dgm:t>
        <a:bodyPr/>
        <a:lstStyle/>
        <a:p>
          <a:endParaRPr lang="en-US"/>
        </a:p>
      </dgm:t>
    </dgm:pt>
    <dgm:pt modelId="{1D00D624-73D4-46B1-BC0D-4E4980A6DAA9}" type="pres">
      <dgm:prSet presAssocID="{9B3DFB51-4F40-4C99-922E-67872A0FB1BB}" presName="hierRoot2" presStyleCnt="0">
        <dgm:presLayoutVars>
          <dgm:hierBranch val="init"/>
        </dgm:presLayoutVars>
      </dgm:prSet>
      <dgm:spPr/>
    </dgm:pt>
    <dgm:pt modelId="{D8B201CF-19CF-47F6-855F-42CBC0746181}" type="pres">
      <dgm:prSet presAssocID="{9B3DFB51-4F40-4C99-922E-67872A0FB1BB}" presName="rootComposite" presStyleCnt="0"/>
      <dgm:spPr/>
    </dgm:pt>
    <dgm:pt modelId="{BBBDB6D9-02F0-4C80-8B79-00DDF0F60F33}" type="pres">
      <dgm:prSet presAssocID="{9B3DFB51-4F40-4C99-922E-67872A0FB1BB}" presName="rootText" presStyleLbl="node4" presStyleIdx="1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9A48C-703E-4834-A6C8-EEA9766D113B}" type="pres">
      <dgm:prSet presAssocID="{9B3DFB51-4F40-4C99-922E-67872A0FB1BB}" presName="rootConnector" presStyleLbl="node4" presStyleIdx="19" presStyleCnt="31"/>
      <dgm:spPr/>
      <dgm:t>
        <a:bodyPr/>
        <a:lstStyle/>
        <a:p>
          <a:endParaRPr lang="en-US"/>
        </a:p>
      </dgm:t>
    </dgm:pt>
    <dgm:pt modelId="{0011E90D-DE6C-45FF-9BBD-71E8B4F47046}" type="pres">
      <dgm:prSet presAssocID="{9B3DFB51-4F40-4C99-922E-67872A0FB1BB}" presName="hierChild4" presStyleCnt="0"/>
      <dgm:spPr/>
    </dgm:pt>
    <dgm:pt modelId="{8797588D-F56C-49D3-9BA4-00CC109FAA1C}" type="pres">
      <dgm:prSet presAssocID="{9B3DFB51-4F40-4C99-922E-67872A0FB1BB}" presName="hierChild5" presStyleCnt="0"/>
      <dgm:spPr/>
    </dgm:pt>
    <dgm:pt modelId="{A79C6B22-7A40-4784-9C1F-EAEB6529371D}" type="pres">
      <dgm:prSet presAssocID="{474C0BE3-B46C-4D0B-B48E-5C26DCF42C05}" presName="Name64" presStyleLbl="parChTrans1D4" presStyleIdx="20" presStyleCnt="31"/>
      <dgm:spPr/>
      <dgm:t>
        <a:bodyPr/>
        <a:lstStyle/>
        <a:p>
          <a:endParaRPr lang="en-US"/>
        </a:p>
      </dgm:t>
    </dgm:pt>
    <dgm:pt modelId="{A510C2B0-A918-4C22-89EE-E5BB90E9BC5F}" type="pres">
      <dgm:prSet presAssocID="{68081D6E-116A-4DC4-AABD-7FB74799BE7C}" presName="hierRoot2" presStyleCnt="0">
        <dgm:presLayoutVars>
          <dgm:hierBranch val="init"/>
        </dgm:presLayoutVars>
      </dgm:prSet>
      <dgm:spPr/>
    </dgm:pt>
    <dgm:pt modelId="{870CA0D1-8AD0-411A-BDF5-6F3FDAEED0B3}" type="pres">
      <dgm:prSet presAssocID="{68081D6E-116A-4DC4-AABD-7FB74799BE7C}" presName="rootComposite" presStyleCnt="0"/>
      <dgm:spPr/>
    </dgm:pt>
    <dgm:pt modelId="{4725B574-D856-488F-9008-039D86BA8A6C}" type="pres">
      <dgm:prSet presAssocID="{68081D6E-116A-4DC4-AABD-7FB74799BE7C}" presName="rootText" presStyleLbl="node4" presStyleIdx="2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A99A9-BB32-4039-9316-AA65F801903F}" type="pres">
      <dgm:prSet presAssocID="{68081D6E-116A-4DC4-AABD-7FB74799BE7C}" presName="rootConnector" presStyleLbl="node4" presStyleIdx="20" presStyleCnt="31"/>
      <dgm:spPr/>
      <dgm:t>
        <a:bodyPr/>
        <a:lstStyle/>
        <a:p>
          <a:endParaRPr lang="en-US"/>
        </a:p>
      </dgm:t>
    </dgm:pt>
    <dgm:pt modelId="{DC27C914-D6B7-4B8C-8582-6E1374736871}" type="pres">
      <dgm:prSet presAssocID="{68081D6E-116A-4DC4-AABD-7FB74799BE7C}" presName="hierChild4" presStyleCnt="0"/>
      <dgm:spPr/>
    </dgm:pt>
    <dgm:pt modelId="{089EB023-2ACB-488E-9E7E-CF11A549B421}" type="pres">
      <dgm:prSet presAssocID="{9CA42190-7F04-4F58-8AF1-706BAD190A16}" presName="Name64" presStyleLbl="parChTrans1D4" presStyleIdx="21" presStyleCnt="31"/>
      <dgm:spPr/>
      <dgm:t>
        <a:bodyPr/>
        <a:lstStyle/>
        <a:p>
          <a:endParaRPr lang="en-US"/>
        </a:p>
      </dgm:t>
    </dgm:pt>
    <dgm:pt modelId="{7E916C94-2923-41A2-A3A9-F217DE43A6FB}" type="pres">
      <dgm:prSet presAssocID="{9782AB34-75E5-4DAD-B0DF-7442009D0A30}" presName="hierRoot2" presStyleCnt="0">
        <dgm:presLayoutVars>
          <dgm:hierBranch val="init"/>
        </dgm:presLayoutVars>
      </dgm:prSet>
      <dgm:spPr/>
    </dgm:pt>
    <dgm:pt modelId="{FEBB331C-742A-4938-9C57-A7F87DAA6CDF}" type="pres">
      <dgm:prSet presAssocID="{9782AB34-75E5-4DAD-B0DF-7442009D0A30}" presName="rootComposite" presStyleCnt="0"/>
      <dgm:spPr/>
    </dgm:pt>
    <dgm:pt modelId="{1FAAE092-431C-4260-B111-457DBC6D5796}" type="pres">
      <dgm:prSet presAssocID="{9782AB34-75E5-4DAD-B0DF-7442009D0A30}" presName="rootText" presStyleLbl="node4" presStyleIdx="2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C5798-A652-44DF-8637-89B964AF7D84}" type="pres">
      <dgm:prSet presAssocID="{9782AB34-75E5-4DAD-B0DF-7442009D0A30}" presName="rootConnector" presStyleLbl="node4" presStyleIdx="21" presStyleCnt="31"/>
      <dgm:spPr/>
      <dgm:t>
        <a:bodyPr/>
        <a:lstStyle/>
        <a:p>
          <a:endParaRPr lang="en-US"/>
        </a:p>
      </dgm:t>
    </dgm:pt>
    <dgm:pt modelId="{F9A03D3C-8C7B-480D-B055-014F248CBAB2}" type="pres">
      <dgm:prSet presAssocID="{9782AB34-75E5-4DAD-B0DF-7442009D0A30}" presName="hierChild4" presStyleCnt="0"/>
      <dgm:spPr/>
    </dgm:pt>
    <dgm:pt modelId="{9961A975-9083-49AD-A21D-9C2C1942648F}" type="pres">
      <dgm:prSet presAssocID="{356B4961-C1AC-4701-9D80-187415252939}" presName="Name64" presStyleLbl="parChTrans1D4" presStyleIdx="22" presStyleCnt="31"/>
      <dgm:spPr/>
      <dgm:t>
        <a:bodyPr/>
        <a:lstStyle/>
        <a:p>
          <a:endParaRPr lang="en-US"/>
        </a:p>
      </dgm:t>
    </dgm:pt>
    <dgm:pt modelId="{9FB7A5C5-3700-4DF4-B659-2BED69DA5914}" type="pres">
      <dgm:prSet presAssocID="{050179E8-5116-4333-8E15-67A1A02BEE65}" presName="hierRoot2" presStyleCnt="0">
        <dgm:presLayoutVars>
          <dgm:hierBranch val="init"/>
        </dgm:presLayoutVars>
      </dgm:prSet>
      <dgm:spPr/>
    </dgm:pt>
    <dgm:pt modelId="{ABEF6028-AED9-48E6-8A1C-93B87239F388}" type="pres">
      <dgm:prSet presAssocID="{050179E8-5116-4333-8E15-67A1A02BEE65}" presName="rootComposite" presStyleCnt="0"/>
      <dgm:spPr/>
    </dgm:pt>
    <dgm:pt modelId="{550998FB-C381-4CA4-ABCD-175189088578}" type="pres">
      <dgm:prSet presAssocID="{050179E8-5116-4333-8E15-67A1A02BEE65}" presName="rootText" presStyleLbl="node4" presStyleIdx="2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0F28A-C3E8-4AC2-B2C7-D422B790DF6F}" type="pres">
      <dgm:prSet presAssocID="{050179E8-5116-4333-8E15-67A1A02BEE65}" presName="rootConnector" presStyleLbl="node4" presStyleIdx="22" presStyleCnt="31"/>
      <dgm:spPr/>
      <dgm:t>
        <a:bodyPr/>
        <a:lstStyle/>
        <a:p>
          <a:endParaRPr lang="en-US"/>
        </a:p>
      </dgm:t>
    </dgm:pt>
    <dgm:pt modelId="{748DC8E6-7C79-43A3-A87E-0D40987A3444}" type="pres">
      <dgm:prSet presAssocID="{050179E8-5116-4333-8E15-67A1A02BEE65}" presName="hierChild4" presStyleCnt="0"/>
      <dgm:spPr/>
    </dgm:pt>
    <dgm:pt modelId="{6535A845-0B0A-4BD7-820F-1400121A4B27}" type="pres">
      <dgm:prSet presAssocID="{050179E8-5116-4333-8E15-67A1A02BEE65}" presName="hierChild5" presStyleCnt="0"/>
      <dgm:spPr/>
    </dgm:pt>
    <dgm:pt modelId="{14D7C8BD-346A-4386-B2BB-EA9AFF997488}" type="pres">
      <dgm:prSet presAssocID="{2896A8A0-456F-4AD4-B642-34BB5E63603E}" presName="Name64" presStyleLbl="parChTrans1D4" presStyleIdx="23" presStyleCnt="31"/>
      <dgm:spPr/>
      <dgm:t>
        <a:bodyPr/>
        <a:lstStyle/>
        <a:p>
          <a:endParaRPr lang="en-US"/>
        </a:p>
      </dgm:t>
    </dgm:pt>
    <dgm:pt modelId="{2A854E1D-4F17-4760-95E9-74C0932218D9}" type="pres">
      <dgm:prSet presAssocID="{1F18D17D-60D9-4DE2-BBB6-03613B3E9956}" presName="hierRoot2" presStyleCnt="0">
        <dgm:presLayoutVars>
          <dgm:hierBranch val="init"/>
        </dgm:presLayoutVars>
      </dgm:prSet>
      <dgm:spPr/>
    </dgm:pt>
    <dgm:pt modelId="{44EC1ABC-D1F3-4903-A88F-ED2C7EBD2B44}" type="pres">
      <dgm:prSet presAssocID="{1F18D17D-60D9-4DE2-BBB6-03613B3E9956}" presName="rootComposite" presStyleCnt="0"/>
      <dgm:spPr/>
    </dgm:pt>
    <dgm:pt modelId="{C9D741BB-59CE-49C8-976B-E77AFA7FB480}" type="pres">
      <dgm:prSet presAssocID="{1F18D17D-60D9-4DE2-BBB6-03613B3E9956}" presName="rootText" presStyleLbl="node4" presStyleIdx="2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754C5-1ABF-4F9A-AC20-0DADFAD7C097}" type="pres">
      <dgm:prSet presAssocID="{1F18D17D-60D9-4DE2-BBB6-03613B3E9956}" presName="rootConnector" presStyleLbl="node4" presStyleIdx="23" presStyleCnt="31"/>
      <dgm:spPr/>
      <dgm:t>
        <a:bodyPr/>
        <a:lstStyle/>
        <a:p>
          <a:endParaRPr lang="en-US"/>
        </a:p>
      </dgm:t>
    </dgm:pt>
    <dgm:pt modelId="{DACCBF40-721D-4B19-86FB-7232D2966BE1}" type="pres">
      <dgm:prSet presAssocID="{1F18D17D-60D9-4DE2-BBB6-03613B3E9956}" presName="hierChild4" presStyleCnt="0"/>
      <dgm:spPr/>
    </dgm:pt>
    <dgm:pt modelId="{AD0D7C6D-4EFC-4133-96B2-BCCD0BA35E49}" type="pres">
      <dgm:prSet presAssocID="{1F18D17D-60D9-4DE2-BBB6-03613B3E9956}" presName="hierChild5" presStyleCnt="0"/>
      <dgm:spPr/>
    </dgm:pt>
    <dgm:pt modelId="{86DF7669-C6B0-4342-8627-66FB34C0597D}" type="pres">
      <dgm:prSet presAssocID="{88E5C0D4-DC0E-4794-BD4D-C53495160752}" presName="Name64" presStyleLbl="parChTrans1D4" presStyleIdx="24" presStyleCnt="31"/>
      <dgm:spPr/>
      <dgm:t>
        <a:bodyPr/>
        <a:lstStyle/>
        <a:p>
          <a:endParaRPr lang="en-US"/>
        </a:p>
      </dgm:t>
    </dgm:pt>
    <dgm:pt modelId="{D86D35EE-65C4-4510-AF65-6BF58BEA1259}" type="pres">
      <dgm:prSet presAssocID="{73A3414D-1E2D-4D1C-BCF8-30ED36519BA9}" presName="hierRoot2" presStyleCnt="0">
        <dgm:presLayoutVars>
          <dgm:hierBranch val="init"/>
        </dgm:presLayoutVars>
      </dgm:prSet>
      <dgm:spPr/>
    </dgm:pt>
    <dgm:pt modelId="{7E4D1D2A-43BD-4C83-BC1A-302D05812876}" type="pres">
      <dgm:prSet presAssocID="{73A3414D-1E2D-4D1C-BCF8-30ED36519BA9}" presName="rootComposite" presStyleCnt="0"/>
      <dgm:spPr/>
    </dgm:pt>
    <dgm:pt modelId="{A00D14BA-D2A5-4C30-AC29-CDFF1DC9AE80}" type="pres">
      <dgm:prSet presAssocID="{73A3414D-1E2D-4D1C-BCF8-30ED36519BA9}" presName="rootText" presStyleLbl="node4" presStyleIdx="2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F23AF-7BD0-4149-BE4D-E910E7F171A9}" type="pres">
      <dgm:prSet presAssocID="{73A3414D-1E2D-4D1C-BCF8-30ED36519BA9}" presName="rootConnector" presStyleLbl="node4" presStyleIdx="24" presStyleCnt="31"/>
      <dgm:spPr/>
      <dgm:t>
        <a:bodyPr/>
        <a:lstStyle/>
        <a:p>
          <a:endParaRPr lang="en-US"/>
        </a:p>
      </dgm:t>
    </dgm:pt>
    <dgm:pt modelId="{FF8D86B6-37D5-47C6-AC3E-5CD9BFBF042F}" type="pres">
      <dgm:prSet presAssocID="{73A3414D-1E2D-4D1C-BCF8-30ED36519BA9}" presName="hierChild4" presStyleCnt="0"/>
      <dgm:spPr/>
    </dgm:pt>
    <dgm:pt modelId="{F8A110C5-F5F3-485E-A88D-2C54459F2767}" type="pres">
      <dgm:prSet presAssocID="{73A3414D-1E2D-4D1C-BCF8-30ED36519BA9}" presName="hierChild5" presStyleCnt="0"/>
      <dgm:spPr/>
    </dgm:pt>
    <dgm:pt modelId="{E9E5DBF4-B13D-4BBE-B707-2FFBDC6C4E11}" type="pres">
      <dgm:prSet presAssocID="{9782AB34-75E5-4DAD-B0DF-7442009D0A30}" presName="hierChild5" presStyleCnt="0"/>
      <dgm:spPr/>
    </dgm:pt>
    <dgm:pt modelId="{52A7C32B-B66B-420B-94ED-F9DA2074C39B}" type="pres">
      <dgm:prSet presAssocID="{05FD8816-D790-42DE-9378-4FB60E831768}" presName="Name64" presStyleLbl="parChTrans1D4" presStyleIdx="25" presStyleCnt="31"/>
      <dgm:spPr/>
      <dgm:t>
        <a:bodyPr/>
        <a:lstStyle/>
        <a:p>
          <a:endParaRPr lang="en-US"/>
        </a:p>
      </dgm:t>
    </dgm:pt>
    <dgm:pt modelId="{BCE39FC4-0DF2-4EAE-BCD0-0C24E2F91197}" type="pres">
      <dgm:prSet presAssocID="{3EF700D5-25E4-44CE-80D3-4711AE5F4DC4}" presName="hierRoot2" presStyleCnt="0">
        <dgm:presLayoutVars>
          <dgm:hierBranch val="init"/>
        </dgm:presLayoutVars>
      </dgm:prSet>
      <dgm:spPr/>
    </dgm:pt>
    <dgm:pt modelId="{7C378DFD-13F6-4CAF-9506-AFB09FF16489}" type="pres">
      <dgm:prSet presAssocID="{3EF700D5-25E4-44CE-80D3-4711AE5F4DC4}" presName="rootComposite" presStyleCnt="0"/>
      <dgm:spPr/>
    </dgm:pt>
    <dgm:pt modelId="{8103AEBB-C07A-4163-A2C1-E43FC07B1DEA}" type="pres">
      <dgm:prSet presAssocID="{3EF700D5-25E4-44CE-80D3-4711AE5F4DC4}" presName="rootText" presStyleLbl="node4" presStyleIdx="2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3AA1F-3B18-4AA4-8E88-18F0D33F2379}" type="pres">
      <dgm:prSet presAssocID="{3EF700D5-25E4-44CE-80D3-4711AE5F4DC4}" presName="rootConnector" presStyleLbl="node4" presStyleIdx="25" presStyleCnt="31"/>
      <dgm:spPr/>
      <dgm:t>
        <a:bodyPr/>
        <a:lstStyle/>
        <a:p>
          <a:endParaRPr lang="en-US"/>
        </a:p>
      </dgm:t>
    </dgm:pt>
    <dgm:pt modelId="{38FCF79B-23CF-4819-B09B-3A701A60AF6C}" type="pres">
      <dgm:prSet presAssocID="{3EF700D5-25E4-44CE-80D3-4711AE5F4DC4}" presName="hierChild4" presStyleCnt="0"/>
      <dgm:spPr/>
    </dgm:pt>
    <dgm:pt modelId="{1D3C47ED-0E0C-4ECE-B88D-5C3573776B33}" type="pres">
      <dgm:prSet presAssocID="{1CA8724C-7011-43FD-85FD-66D8BA8E075A}" presName="Name64" presStyleLbl="parChTrans1D4" presStyleIdx="26" presStyleCnt="31"/>
      <dgm:spPr/>
      <dgm:t>
        <a:bodyPr/>
        <a:lstStyle/>
        <a:p>
          <a:endParaRPr lang="en-US"/>
        </a:p>
      </dgm:t>
    </dgm:pt>
    <dgm:pt modelId="{D096495F-68A1-456D-A58B-35AB2D85690B}" type="pres">
      <dgm:prSet presAssocID="{D9542883-6D50-4310-A798-EE96ECD1D170}" presName="hierRoot2" presStyleCnt="0">
        <dgm:presLayoutVars>
          <dgm:hierBranch val="init"/>
        </dgm:presLayoutVars>
      </dgm:prSet>
      <dgm:spPr/>
    </dgm:pt>
    <dgm:pt modelId="{80658F4B-63AE-4A2C-B4A2-68E86930463E}" type="pres">
      <dgm:prSet presAssocID="{D9542883-6D50-4310-A798-EE96ECD1D170}" presName="rootComposite" presStyleCnt="0"/>
      <dgm:spPr/>
    </dgm:pt>
    <dgm:pt modelId="{0361A75A-C6D9-4702-83E6-2F2D57F3C8AD}" type="pres">
      <dgm:prSet presAssocID="{D9542883-6D50-4310-A798-EE96ECD1D170}" presName="rootText" presStyleLbl="node4" presStyleIdx="2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56D79-D086-4886-A4B9-6F20CB50A2E5}" type="pres">
      <dgm:prSet presAssocID="{D9542883-6D50-4310-A798-EE96ECD1D170}" presName="rootConnector" presStyleLbl="node4" presStyleIdx="26" presStyleCnt="31"/>
      <dgm:spPr/>
      <dgm:t>
        <a:bodyPr/>
        <a:lstStyle/>
        <a:p>
          <a:endParaRPr lang="en-US"/>
        </a:p>
      </dgm:t>
    </dgm:pt>
    <dgm:pt modelId="{C586F64F-1970-4FFF-A781-DDB0566F3F40}" type="pres">
      <dgm:prSet presAssocID="{D9542883-6D50-4310-A798-EE96ECD1D170}" presName="hierChild4" presStyleCnt="0"/>
      <dgm:spPr/>
    </dgm:pt>
    <dgm:pt modelId="{3BA3AAA8-7435-475C-9869-B7FCEC582D7F}" type="pres">
      <dgm:prSet presAssocID="{D9542883-6D50-4310-A798-EE96ECD1D170}" presName="hierChild5" presStyleCnt="0"/>
      <dgm:spPr/>
    </dgm:pt>
    <dgm:pt modelId="{1BBF707A-CB1F-4C85-A60B-43567E74AAA3}" type="pres">
      <dgm:prSet presAssocID="{EA634B58-FC76-4C63-8B52-9C0D0EA2D728}" presName="Name64" presStyleLbl="parChTrans1D4" presStyleIdx="27" presStyleCnt="31"/>
      <dgm:spPr/>
      <dgm:t>
        <a:bodyPr/>
        <a:lstStyle/>
        <a:p>
          <a:endParaRPr lang="en-US"/>
        </a:p>
      </dgm:t>
    </dgm:pt>
    <dgm:pt modelId="{918C9256-5F2D-4B2C-9249-8D6FFCC167E4}" type="pres">
      <dgm:prSet presAssocID="{5802BD5D-770E-4E8D-9998-4C9E9A022B7D}" presName="hierRoot2" presStyleCnt="0">
        <dgm:presLayoutVars>
          <dgm:hierBranch val="init"/>
        </dgm:presLayoutVars>
      </dgm:prSet>
      <dgm:spPr/>
    </dgm:pt>
    <dgm:pt modelId="{51B13347-D5F7-453F-93FF-3921C8975EAC}" type="pres">
      <dgm:prSet presAssocID="{5802BD5D-770E-4E8D-9998-4C9E9A022B7D}" presName="rootComposite" presStyleCnt="0"/>
      <dgm:spPr/>
    </dgm:pt>
    <dgm:pt modelId="{CC495A31-DC71-4FE0-8C9F-7C819112AA9B}" type="pres">
      <dgm:prSet presAssocID="{5802BD5D-770E-4E8D-9998-4C9E9A022B7D}" presName="rootText" presStyleLbl="node4" presStyleIdx="2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8C115-A97A-4495-89C5-94067165C4AA}" type="pres">
      <dgm:prSet presAssocID="{5802BD5D-770E-4E8D-9998-4C9E9A022B7D}" presName="rootConnector" presStyleLbl="node4" presStyleIdx="27" presStyleCnt="31"/>
      <dgm:spPr/>
      <dgm:t>
        <a:bodyPr/>
        <a:lstStyle/>
        <a:p>
          <a:endParaRPr lang="en-US"/>
        </a:p>
      </dgm:t>
    </dgm:pt>
    <dgm:pt modelId="{7A2C31E5-6F2E-4BE4-86D7-C09E1075957F}" type="pres">
      <dgm:prSet presAssocID="{5802BD5D-770E-4E8D-9998-4C9E9A022B7D}" presName="hierChild4" presStyleCnt="0"/>
      <dgm:spPr/>
    </dgm:pt>
    <dgm:pt modelId="{1A361AD2-EC06-49EC-BB0D-42F95301DEB3}" type="pres">
      <dgm:prSet presAssocID="{5802BD5D-770E-4E8D-9998-4C9E9A022B7D}" presName="hierChild5" presStyleCnt="0"/>
      <dgm:spPr/>
    </dgm:pt>
    <dgm:pt modelId="{9F851AA1-951E-4CC8-ADA1-805E57872B0B}" type="pres">
      <dgm:prSet presAssocID="{DF682FBF-1F42-4642-A9BB-1C073A60DC82}" presName="Name64" presStyleLbl="parChTrans1D4" presStyleIdx="28" presStyleCnt="31"/>
      <dgm:spPr/>
      <dgm:t>
        <a:bodyPr/>
        <a:lstStyle/>
        <a:p>
          <a:endParaRPr lang="en-US"/>
        </a:p>
      </dgm:t>
    </dgm:pt>
    <dgm:pt modelId="{BE9C7058-9B8F-4EAF-9275-3109B475CBD2}" type="pres">
      <dgm:prSet presAssocID="{728D8AAE-C569-4DD1-8177-0025F7C97B80}" presName="hierRoot2" presStyleCnt="0">
        <dgm:presLayoutVars>
          <dgm:hierBranch val="init"/>
        </dgm:presLayoutVars>
      </dgm:prSet>
      <dgm:spPr/>
    </dgm:pt>
    <dgm:pt modelId="{9C6BE9B6-6804-4F90-960D-06752817F0AB}" type="pres">
      <dgm:prSet presAssocID="{728D8AAE-C569-4DD1-8177-0025F7C97B80}" presName="rootComposite" presStyleCnt="0"/>
      <dgm:spPr/>
    </dgm:pt>
    <dgm:pt modelId="{29CDDB1C-E7E9-4286-A8DE-4050011395CC}" type="pres">
      <dgm:prSet presAssocID="{728D8AAE-C569-4DD1-8177-0025F7C97B80}" presName="rootText" presStyleLbl="node4" presStyleIdx="2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B88C9-AC2A-458C-B484-BC3045D11AF8}" type="pres">
      <dgm:prSet presAssocID="{728D8AAE-C569-4DD1-8177-0025F7C97B80}" presName="rootConnector" presStyleLbl="node4" presStyleIdx="28" presStyleCnt="31"/>
      <dgm:spPr/>
      <dgm:t>
        <a:bodyPr/>
        <a:lstStyle/>
        <a:p>
          <a:endParaRPr lang="en-US"/>
        </a:p>
      </dgm:t>
    </dgm:pt>
    <dgm:pt modelId="{4F23BF76-3BDD-4CE0-B44C-6CEE9583F385}" type="pres">
      <dgm:prSet presAssocID="{728D8AAE-C569-4DD1-8177-0025F7C97B80}" presName="hierChild4" presStyleCnt="0"/>
      <dgm:spPr/>
    </dgm:pt>
    <dgm:pt modelId="{499702EB-EDFE-4633-83F5-E431CC092F77}" type="pres">
      <dgm:prSet presAssocID="{728D8AAE-C569-4DD1-8177-0025F7C97B80}" presName="hierChild5" presStyleCnt="0"/>
      <dgm:spPr/>
    </dgm:pt>
    <dgm:pt modelId="{F8831420-EE89-4D5F-BB22-3DE6FF76B0E9}" type="pres">
      <dgm:prSet presAssocID="{3EF700D5-25E4-44CE-80D3-4711AE5F4DC4}" presName="hierChild5" presStyleCnt="0"/>
      <dgm:spPr/>
    </dgm:pt>
    <dgm:pt modelId="{80A3B9E9-0342-447B-B5F6-0DB743FBAB87}" type="pres">
      <dgm:prSet presAssocID="{68081D6E-116A-4DC4-AABD-7FB74799BE7C}" presName="hierChild5" presStyleCnt="0"/>
      <dgm:spPr/>
    </dgm:pt>
    <dgm:pt modelId="{B1F3925A-6551-4B2E-AD89-344C24BF4D4B}" type="pres">
      <dgm:prSet presAssocID="{4E47AF21-4D04-4EC2-8510-9D9E72D30281}" presName="hierChild5" presStyleCnt="0"/>
      <dgm:spPr/>
    </dgm:pt>
    <dgm:pt modelId="{1E71000E-0FDF-4F53-9DA9-A22DFCDBC5E1}" type="pres">
      <dgm:prSet presAssocID="{2B1D28F4-E944-406A-93C5-38EC43029839}" presName="Name64" presStyleLbl="parChTrans1D4" presStyleIdx="29" presStyleCnt="31"/>
      <dgm:spPr/>
      <dgm:t>
        <a:bodyPr/>
        <a:lstStyle/>
        <a:p>
          <a:endParaRPr lang="en-US"/>
        </a:p>
      </dgm:t>
    </dgm:pt>
    <dgm:pt modelId="{FF799924-D54C-4F0E-AC4D-AFABCDF5389C}" type="pres">
      <dgm:prSet presAssocID="{F36960F5-3AEE-415A-B940-D7FAC1ECD2F3}" presName="hierRoot2" presStyleCnt="0">
        <dgm:presLayoutVars>
          <dgm:hierBranch val="init"/>
        </dgm:presLayoutVars>
      </dgm:prSet>
      <dgm:spPr/>
    </dgm:pt>
    <dgm:pt modelId="{F1458464-2E7B-4B01-94D4-1C523225529D}" type="pres">
      <dgm:prSet presAssocID="{F36960F5-3AEE-415A-B940-D7FAC1ECD2F3}" presName="rootComposite" presStyleCnt="0"/>
      <dgm:spPr/>
    </dgm:pt>
    <dgm:pt modelId="{E9865A3A-0094-45BB-A131-B43C4C440157}" type="pres">
      <dgm:prSet presAssocID="{F36960F5-3AEE-415A-B940-D7FAC1ECD2F3}" presName="rootText" presStyleLbl="node4" presStyleIdx="2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86BE7E-EA89-4BD4-B35D-473B8715843F}" type="pres">
      <dgm:prSet presAssocID="{F36960F5-3AEE-415A-B940-D7FAC1ECD2F3}" presName="rootConnector" presStyleLbl="node4" presStyleIdx="29" presStyleCnt="31"/>
      <dgm:spPr/>
      <dgm:t>
        <a:bodyPr/>
        <a:lstStyle/>
        <a:p>
          <a:endParaRPr lang="en-US"/>
        </a:p>
      </dgm:t>
    </dgm:pt>
    <dgm:pt modelId="{7504CA7D-F091-4D93-B647-078BF9313027}" type="pres">
      <dgm:prSet presAssocID="{F36960F5-3AEE-415A-B940-D7FAC1ECD2F3}" presName="hierChild4" presStyleCnt="0"/>
      <dgm:spPr/>
    </dgm:pt>
    <dgm:pt modelId="{CC0BC4C4-309A-49BD-8090-FCA930D2CFAB}" type="pres">
      <dgm:prSet presAssocID="{F36960F5-3AEE-415A-B940-D7FAC1ECD2F3}" presName="hierChild5" presStyleCnt="0"/>
      <dgm:spPr/>
    </dgm:pt>
    <dgm:pt modelId="{3AC9A39D-D756-4D02-87DA-FC99E61710E2}" type="pres">
      <dgm:prSet presAssocID="{F4B83DC5-C5BB-4395-851F-0ECE7018F7F2}" presName="Name64" presStyleLbl="parChTrans1D4" presStyleIdx="30" presStyleCnt="31"/>
      <dgm:spPr/>
      <dgm:t>
        <a:bodyPr/>
        <a:lstStyle/>
        <a:p>
          <a:endParaRPr lang="en-US"/>
        </a:p>
      </dgm:t>
    </dgm:pt>
    <dgm:pt modelId="{EFA516EA-51C5-408D-ABFA-FF52327572F3}" type="pres">
      <dgm:prSet presAssocID="{8EC725FB-963C-4D1E-9617-A90C6E87B24D}" presName="hierRoot2" presStyleCnt="0">
        <dgm:presLayoutVars>
          <dgm:hierBranch val="init"/>
        </dgm:presLayoutVars>
      </dgm:prSet>
      <dgm:spPr/>
    </dgm:pt>
    <dgm:pt modelId="{B98660D8-FE44-4BE8-A223-659A97394BED}" type="pres">
      <dgm:prSet presAssocID="{8EC725FB-963C-4D1E-9617-A90C6E87B24D}" presName="rootComposite" presStyleCnt="0"/>
      <dgm:spPr/>
    </dgm:pt>
    <dgm:pt modelId="{722EE2AB-E8D7-4F6E-B1F9-F03687DC37CB}" type="pres">
      <dgm:prSet presAssocID="{8EC725FB-963C-4D1E-9617-A90C6E87B24D}" presName="rootText" presStyleLbl="node4" presStyleIdx="3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353C8-B1DE-4399-81E3-6452DE8ECF70}" type="pres">
      <dgm:prSet presAssocID="{8EC725FB-963C-4D1E-9617-A90C6E87B24D}" presName="rootConnector" presStyleLbl="node4" presStyleIdx="30" presStyleCnt="31"/>
      <dgm:spPr/>
      <dgm:t>
        <a:bodyPr/>
        <a:lstStyle/>
        <a:p>
          <a:endParaRPr lang="en-US"/>
        </a:p>
      </dgm:t>
    </dgm:pt>
    <dgm:pt modelId="{E63A1CEB-A60A-453B-9698-778E342DFAEE}" type="pres">
      <dgm:prSet presAssocID="{8EC725FB-963C-4D1E-9617-A90C6E87B24D}" presName="hierChild4" presStyleCnt="0"/>
      <dgm:spPr/>
    </dgm:pt>
    <dgm:pt modelId="{2330C0E4-745D-487E-8A3C-2DFAA1F06578}" type="pres">
      <dgm:prSet presAssocID="{8EC725FB-963C-4D1E-9617-A90C6E87B24D}" presName="hierChild5" presStyleCnt="0"/>
      <dgm:spPr/>
    </dgm:pt>
    <dgm:pt modelId="{9A94A9BE-EBC4-4C46-975E-46523030FD03}" type="pres">
      <dgm:prSet presAssocID="{016CCFD7-EE1D-4653-8070-FE44E4A75357}" presName="hierChild5" presStyleCnt="0"/>
      <dgm:spPr/>
    </dgm:pt>
    <dgm:pt modelId="{579D8B95-BDDB-4EDC-9943-936916CA668B}" type="pres">
      <dgm:prSet presAssocID="{5BAF864A-1259-4C10-81C0-19376C49EB8A}" presName="hierChild5" presStyleCnt="0"/>
      <dgm:spPr/>
    </dgm:pt>
    <dgm:pt modelId="{D3A2624A-5287-48D8-8171-8962BA503ED4}" type="pres">
      <dgm:prSet presAssocID="{D9A4BA73-A22A-478B-B8E3-409C8720D788}" presName="hierChild3" presStyleCnt="0"/>
      <dgm:spPr/>
    </dgm:pt>
  </dgm:ptLst>
  <dgm:cxnLst>
    <dgm:cxn modelId="{31ED5000-9B21-4F21-A20F-EEEF8A4C052B}" type="presOf" srcId="{CAD89E09-8EE5-4A0A-AD2F-9EFE5ECBD847}" destId="{FF9E96B1-5A7C-4F67-BEA0-5B7F3F3BE427}" srcOrd="0" destOrd="0" presId="urn:microsoft.com/office/officeart/2009/3/layout/HorizontalOrganizationChart"/>
    <dgm:cxn modelId="{3F055314-1FA9-4143-BB0B-262577AF04D5}" type="presOf" srcId="{D9542883-6D50-4310-A798-EE96ECD1D170}" destId="{B9056D79-D086-4886-A4B9-6F20CB50A2E5}" srcOrd="1" destOrd="0" presId="urn:microsoft.com/office/officeart/2009/3/layout/HorizontalOrganizationChart"/>
    <dgm:cxn modelId="{328FC83F-8FAC-4D6F-8A16-387C510E9C30}" srcId="{3EF700D5-25E4-44CE-80D3-4711AE5F4DC4}" destId="{728D8AAE-C569-4DD1-8177-0025F7C97B80}" srcOrd="2" destOrd="0" parTransId="{DF682FBF-1F42-4642-A9BB-1C073A60DC82}" sibTransId="{41B8A5F1-99F2-4FD6-BAA8-089084748377}"/>
    <dgm:cxn modelId="{61E74200-727E-4AB4-8559-4DA05495D770}" srcId="{1DE97DD3-D731-4FD2-B4B5-65CFE2BAB3E4}" destId="{7F28A717-E53E-4902-AEFC-AC3BB915C715}" srcOrd="1" destOrd="0" parTransId="{3CF64D1F-FBE7-45DE-827C-A38DCA51519E}" sibTransId="{59A0FCF8-CCB3-4ABA-A27A-0ACF5740A6C6}"/>
    <dgm:cxn modelId="{BEC490F5-2242-44BA-90A5-B6195FF3CD94}" srcId="{5A4EB3B9-72FC-4A8C-8904-B15A939FF163}" destId="{CDC8CB8D-2F6D-4F29-9A2E-9EF932CCA58C}" srcOrd="0" destOrd="0" parTransId="{962D5D3C-B884-420C-A6CF-1A49DDDD636B}" sibTransId="{02BB0787-EC78-41DA-ADC8-CF0C9BD7E28A}"/>
    <dgm:cxn modelId="{7133F40A-9351-45A4-93C2-DC9DED45D27B}" type="presOf" srcId="{83F0FFD6-E1D0-4C7B-8BAA-48FFE2E9BEF3}" destId="{B7A51AEC-2AEA-4ED7-A2F1-5577E114EC4C}" srcOrd="0" destOrd="0" presId="urn:microsoft.com/office/officeart/2009/3/layout/HorizontalOrganizationChart"/>
    <dgm:cxn modelId="{FEB351E7-A78F-4CE0-939A-52732C3C5941}" type="presOf" srcId="{69EECADE-BBBC-496E-969F-BE83E1648D81}" destId="{EE96291E-0D7D-44AE-BA5D-19A060835207}" srcOrd="0" destOrd="0" presId="urn:microsoft.com/office/officeart/2009/3/layout/HorizontalOrganizationChart"/>
    <dgm:cxn modelId="{ACFFD512-21F0-4483-B584-12996ACC995D}" srcId="{154AE182-EA44-4588-BEC5-833BA0B62657}" destId="{D9A4BA73-A22A-478B-B8E3-409C8720D788}" srcOrd="0" destOrd="0" parTransId="{DF31F1EF-FB05-4D73-BE73-7BACE4019D56}" sibTransId="{5D339CC4-4303-46C4-9665-29E21E54F834}"/>
    <dgm:cxn modelId="{28CA56F4-2266-4361-BD08-6F3C5143B313}" type="presOf" srcId="{1D5CBDD9-4DA3-46C3-A05E-4B2F1ED96C55}" destId="{432AB22B-E4E7-4D74-8FBB-7C601FFC2033}" srcOrd="0" destOrd="0" presId="urn:microsoft.com/office/officeart/2009/3/layout/HorizontalOrganizationChart"/>
    <dgm:cxn modelId="{FA23A3B4-EB25-4DE3-86B0-7AA17DCF7935}" type="presOf" srcId="{73A3414D-1E2D-4D1C-BCF8-30ED36519BA9}" destId="{A00D14BA-D2A5-4C30-AC29-CDFF1DC9AE80}" srcOrd="0" destOrd="0" presId="urn:microsoft.com/office/officeart/2009/3/layout/HorizontalOrganizationChart"/>
    <dgm:cxn modelId="{010B9216-8DD0-49A6-83DF-0AA54061DFA6}" type="presOf" srcId="{DAA4A38E-2FE5-4D70-A34B-7BA93F490450}" destId="{90180D28-A63F-4EE9-8FD4-F78B964A87BF}" srcOrd="1" destOrd="0" presId="urn:microsoft.com/office/officeart/2009/3/layout/HorizontalOrganizationChart"/>
    <dgm:cxn modelId="{703BA24E-F206-43BD-AD7B-DEDB77F4B102}" type="presOf" srcId="{D9A4BA73-A22A-478B-B8E3-409C8720D788}" destId="{5DA55C99-7957-4B6D-8488-30F7087B14A0}" srcOrd="0" destOrd="0" presId="urn:microsoft.com/office/officeart/2009/3/layout/HorizontalOrganizationChart"/>
    <dgm:cxn modelId="{0D65153C-DC41-4BEE-8ECD-D3CBA3D792B7}" type="presOf" srcId="{0E69900A-F490-49C7-AAAF-638D5E566FC6}" destId="{3B0EC5BA-F984-4C77-BD56-F47B124D6925}" srcOrd="1" destOrd="0" presId="urn:microsoft.com/office/officeart/2009/3/layout/HorizontalOrganizationChart"/>
    <dgm:cxn modelId="{650DEDE8-F56C-48BE-B871-ED2CCA1CF801}" type="presOf" srcId="{DF682FBF-1F42-4642-A9BB-1C073A60DC82}" destId="{9F851AA1-951E-4CC8-ADA1-805E57872B0B}" srcOrd="0" destOrd="0" presId="urn:microsoft.com/office/officeart/2009/3/layout/HorizontalOrganizationChart"/>
    <dgm:cxn modelId="{43C032D2-470D-42CE-A226-6E52AE9F8A60}" type="presOf" srcId="{FDDA2F9C-1EC2-4803-B4BD-F2ED58E344CC}" destId="{25AFB06D-2B42-4B09-B16E-4CA880D4D752}" srcOrd="1" destOrd="0" presId="urn:microsoft.com/office/officeart/2009/3/layout/HorizontalOrganizationChart"/>
    <dgm:cxn modelId="{9C6FE5DF-D768-402A-86FE-01F418AB6252}" type="presOf" srcId="{20E6E329-1A83-450F-860A-57FA1D355B72}" destId="{29537ABE-1AF6-4B89-8967-57CB21D9C16C}" srcOrd="0" destOrd="0" presId="urn:microsoft.com/office/officeart/2009/3/layout/HorizontalOrganizationChart"/>
    <dgm:cxn modelId="{45DC1075-8005-4B07-8E62-6D3F0EB48947}" type="presOf" srcId="{DAA4A38E-2FE5-4D70-A34B-7BA93F490450}" destId="{3F94B6E2-CAC1-4C92-8B76-03A8D16F3199}" srcOrd="0" destOrd="0" presId="urn:microsoft.com/office/officeart/2009/3/layout/HorizontalOrganizationChart"/>
    <dgm:cxn modelId="{7E61E91C-4163-4A4D-B228-C34F8A680E51}" type="presOf" srcId="{5802BD5D-770E-4E8D-9998-4C9E9A022B7D}" destId="{F0A8C115-A97A-4495-89C5-94067165C4AA}" srcOrd="1" destOrd="0" presId="urn:microsoft.com/office/officeart/2009/3/layout/HorizontalOrganizationChart"/>
    <dgm:cxn modelId="{0BD1021F-DE5C-4692-B563-63BFEFAC02BC}" type="presOf" srcId="{7F28A717-E53E-4902-AEFC-AC3BB915C715}" destId="{A041A89E-B022-4BF6-B32B-749BB764EC4A}" srcOrd="1" destOrd="0" presId="urn:microsoft.com/office/officeart/2009/3/layout/HorizontalOrganizationChart"/>
    <dgm:cxn modelId="{4AE2AA40-D35A-44AA-BFB3-7C5F2F0FC06F}" srcId="{2727E88E-744E-4201-AD9F-B6E177540074}" destId="{23B04188-5B67-4BB9-8A60-CDD9E9D7D705}" srcOrd="1" destOrd="0" parTransId="{3447CD4A-6DF2-4E91-86FC-86AC50FCD0F3}" sibTransId="{5444727C-2FC1-4DB3-B55F-CB8FC2DB062D}"/>
    <dgm:cxn modelId="{D5C81FBC-12DA-4145-BC88-BE663909CF50}" type="presOf" srcId="{340A3955-AE07-44F2-89BE-0679CF9D78BE}" destId="{C89CDFFA-B4BD-40F1-9E74-F7827D56A3C8}" srcOrd="0" destOrd="0" presId="urn:microsoft.com/office/officeart/2009/3/layout/HorizontalOrganizationChart"/>
    <dgm:cxn modelId="{72D9B0B5-D096-41E1-9C9C-23BCA05CE095}" type="presOf" srcId="{0A1842D5-F06A-4B7D-9BA0-64DED0EDC33B}" destId="{700BB637-39C3-447D-8B13-34C5ED3CA86C}" srcOrd="1" destOrd="0" presId="urn:microsoft.com/office/officeart/2009/3/layout/HorizontalOrganizationChart"/>
    <dgm:cxn modelId="{8AFC31F2-776A-4A05-9BEA-B001DD5A6A46}" type="presOf" srcId="{5802BD5D-770E-4E8D-9998-4C9E9A022B7D}" destId="{CC495A31-DC71-4FE0-8C9F-7C819112AA9B}" srcOrd="0" destOrd="0" presId="urn:microsoft.com/office/officeart/2009/3/layout/HorizontalOrganizationChart"/>
    <dgm:cxn modelId="{A85D5C66-0EF1-4651-90EE-6E8BA8535242}" srcId="{95E92A9E-5634-4047-95A3-B25786525116}" destId="{0A1842D5-F06A-4B7D-9BA0-64DED0EDC33B}" srcOrd="0" destOrd="0" parTransId="{B1D80150-1671-4B02-A5C2-B0B5BD6D1E06}" sibTransId="{BBB888CC-79FC-4A48-990E-EDF40DD778BA}"/>
    <dgm:cxn modelId="{5CAE9935-63D7-4FA5-B182-DF7E22B23CA1}" srcId="{DAA4A38E-2FE5-4D70-A34B-7BA93F490450}" destId="{65779BB9-F557-440E-BAE1-DC80B05AC063}" srcOrd="1" destOrd="0" parTransId="{DFF9BA56-4846-4E90-8684-544253093FA3}" sibTransId="{828A2846-2582-4907-9DF4-B0355C2708F4}"/>
    <dgm:cxn modelId="{CB237E5C-D4F3-48F2-84D7-5C3C2300FE70}" type="presOf" srcId="{683A1864-46F8-47ED-8B3D-CDCE9B653E2E}" destId="{244122AB-C47F-4E50-A475-58BC3A340813}" srcOrd="0" destOrd="0" presId="urn:microsoft.com/office/officeart/2009/3/layout/HorizontalOrganizationChart"/>
    <dgm:cxn modelId="{3B2E4E68-A712-4095-9CD3-923E13EE4F93}" type="presOf" srcId="{DEBEE854-2033-4F0A-9167-F6C4D529E60D}" destId="{B284BF26-649C-4541-B45B-183EFBF8B21D}" srcOrd="1" destOrd="0" presId="urn:microsoft.com/office/officeart/2009/3/layout/HorizontalOrganizationChart"/>
    <dgm:cxn modelId="{B8CF334C-F4A4-46F3-B3DF-D48762662BEF}" type="presOf" srcId="{E0C30AB5-085E-404F-93DE-5B75ABA7AA23}" destId="{6658318E-BC26-44F0-809B-E3403B390C9F}" srcOrd="0" destOrd="0" presId="urn:microsoft.com/office/officeart/2009/3/layout/HorizontalOrganizationChart"/>
    <dgm:cxn modelId="{D61BA534-FDC9-42A0-AD04-24835266BC24}" type="presOf" srcId="{4E47AF21-4D04-4EC2-8510-9D9E72D30281}" destId="{9CAAB6B5-711C-4F1D-8D2E-045ED2F6358D}" srcOrd="0" destOrd="0" presId="urn:microsoft.com/office/officeart/2009/3/layout/HorizontalOrganizationChart"/>
    <dgm:cxn modelId="{FA50CBE5-1D6D-4C84-AB9C-284E9D0453FF}" type="presOf" srcId="{6B76E167-3110-4BC5-A3D7-E4406D4A9E85}" destId="{BCF63271-6A27-490B-B0B9-4B0E83B390AB}" srcOrd="1" destOrd="0" presId="urn:microsoft.com/office/officeart/2009/3/layout/HorizontalOrganizationChart"/>
    <dgm:cxn modelId="{671D4F85-2F54-47CA-A0B8-64B09B1E5C05}" type="presOf" srcId="{A0421A88-7D47-4481-812E-536A1D4A8CE1}" destId="{2DD8824D-5463-4206-93A1-C294CC9FBBD5}" srcOrd="0" destOrd="0" presId="urn:microsoft.com/office/officeart/2009/3/layout/HorizontalOrganizationChart"/>
    <dgm:cxn modelId="{AE55F31B-71C3-4ADA-93B0-5F74E0ADD74A}" srcId="{5BAF864A-1259-4C10-81C0-19376C49EB8A}" destId="{2727E88E-744E-4201-AD9F-B6E177540074}" srcOrd="0" destOrd="0" parTransId="{ABE86617-5B92-40E2-8511-488EA1C4D75F}" sibTransId="{C64610CE-6C05-4E68-9AD9-37E07A03BC5F}"/>
    <dgm:cxn modelId="{EC608849-8D75-43E9-B4DB-B85B2418A594}" type="presOf" srcId="{88E5C0D4-DC0E-4794-BD4D-C53495160752}" destId="{86DF7669-C6B0-4342-8627-66FB34C0597D}" srcOrd="0" destOrd="0" presId="urn:microsoft.com/office/officeart/2009/3/layout/HorizontalOrganizationChart"/>
    <dgm:cxn modelId="{D5BBF652-5565-41CD-AEC2-B7F7CF890037}" type="presOf" srcId="{050179E8-5116-4333-8E15-67A1A02BEE65}" destId="{2DD0F28A-C3E8-4AC2-B2C7-D422B790DF6F}" srcOrd="1" destOrd="0" presId="urn:microsoft.com/office/officeart/2009/3/layout/HorizontalOrganizationChart"/>
    <dgm:cxn modelId="{74126AB4-ED82-4ABC-8E0D-494C008B7160}" type="presOf" srcId="{3EF700D5-25E4-44CE-80D3-4711AE5F4DC4}" destId="{9A83AA1F-3B18-4AA4-8E88-18F0D33F2379}" srcOrd="1" destOrd="0" presId="urn:microsoft.com/office/officeart/2009/3/layout/HorizontalOrganizationChart"/>
    <dgm:cxn modelId="{6EC6E7B7-276C-4487-B000-09EF13F279F3}" type="presOf" srcId="{CDC8CB8D-2F6D-4F29-9A2E-9EF932CCA58C}" destId="{F25DBF8B-B53C-4879-A8A3-1FB0CAABC7CE}" srcOrd="1" destOrd="0" presId="urn:microsoft.com/office/officeart/2009/3/layout/HorizontalOrganizationChart"/>
    <dgm:cxn modelId="{1964A656-F4B3-42D5-89ED-45B9FFC4594C}" srcId="{9782AB34-75E5-4DAD-B0DF-7442009D0A30}" destId="{1F18D17D-60D9-4DE2-BBB6-03613B3E9956}" srcOrd="1" destOrd="0" parTransId="{2896A8A0-456F-4AD4-B642-34BB5E63603E}" sibTransId="{E5EE74D7-B8D7-4F29-ACD8-CCFDF490CBEC}"/>
    <dgm:cxn modelId="{14FC2ACF-CA54-4D38-88EB-21AF48E4D65B}" srcId="{5A4EB3B9-72FC-4A8C-8904-B15A939FF163}" destId="{95E92A9E-5634-4047-95A3-B25786525116}" srcOrd="1" destOrd="0" parTransId="{67AE0F58-AA43-4422-96C9-F8D3DEB031B9}" sibTransId="{764E8C30-9BBD-4CC6-9E3A-4CA9782C0148}"/>
    <dgm:cxn modelId="{B2375AFF-8735-4B8E-B465-6DE01C58E67E}" type="presOf" srcId="{ABE86617-5B92-40E2-8511-488EA1C4D75F}" destId="{D15BDCE5-34F6-4C64-A768-D933E30D9E44}" srcOrd="0" destOrd="0" presId="urn:microsoft.com/office/officeart/2009/3/layout/HorizontalOrganizationChart"/>
    <dgm:cxn modelId="{B603D3E4-A5F9-40B5-992C-FFEB80041C4C}" type="presOf" srcId="{FA9E8AAE-06B8-42FA-99C3-D3F1B7CD5F3F}" destId="{6E0DFEEE-FA4C-46BE-86A2-F52A5E6FDD1E}" srcOrd="0" destOrd="0" presId="urn:microsoft.com/office/officeart/2009/3/layout/HorizontalOrganizationChart"/>
    <dgm:cxn modelId="{68EEE943-CED8-4D51-9985-8EA3036536B2}" type="presOf" srcId="{DFF9BA56-4846-4E90-8684-544253093FA3}" destId="{8A14BE25-F2F1-4E55-96B9-49AF0280FAA5}" srcOrd="0" destOrd="0" presId="urn:microsoft.com/office/officeart/2009/3/layout/HorizontalOrganizationChart"/>
    <dgm:cxn modelId="{5F4E793A-0435-4191-AED7-1F2604F37360}" type="presOf" srcId="{2727E88E-744E-4201-AD9F-B6E177540074}" destId="{3C6C1E57-DA86-4341-80B7-92D687F4B9E1}" srcOrd="1" destOrd="0" presId="urn:microsoft.com/office/officeart/2009/3/layout/HorizontalOrganizationChart"/>
    <dgm:cxn modelId="{B3190208-89E4-4193-AA00-C855BB756C81}" type="presOf" srcId="{FDDA2F9C-1EC2-4803-B4BD-F2ED58E344CC}" destId="{90FD7325-4B60-4098-B8F7-7312F3B72905}" srcOrd="0" destOrd="0" presId="urn:microsoft.com/office/officeart/2009/3/layout/HorizontalOrganizationChart"/>
    <dgm:cxn modelId="{EFBF251F-67FE-4D99-AFD5-531B9DD33DD0}" srcId="{1DE97DD3-D731-4FD2-B4B5-65CFE2BAB3E4}" destId="{6B76E167-3110-4BC5-A3D7-E4406D4A9E85}" srcOrd="0" destOrd="0" parTransId="{A0421A88-7D47-4481-812E-536A1D4A8CE1}" sibTransId="{48078578-DDB6-4A33-83FD-B3D0878E287C}"/>
    <dgm:cxn modelId="{7450532E-DDBF-43D2-98FB-C34CDBF7F8E8}" srcId="{016CCFD7-EE1D-4653-8070-FE44E4A75357}" destId="{4E47AF21-4D04-4EC2-8510-9D9E72D30281}" srcOrd="1" destOrd="0" parTransId="{C496B86C-CB2F-44BE-8907-2738B746B183}" sibTransId="{0A403A13-79E0-4B48-B02B-948F479E65D4}"/>
    <dgm:cxn modelId="{43D6366E-B6D9-4778-BC54-A57C400629FF}" type="presOf" srcId="{728D8AAE-C569-4DD1-8177-0025F7C97B80}" destId="{29CDDB1C-E7E9-4286-A8DE-4050011395CC}" srcOrd="0" destOrd="0" presId="urn:microsoft.com/office/officeart/2009/3/layout/HorizontalOrganizationChart"/>
    <dgm:cxn modelId="{425AD1BD-1BCF-4D11-907A-146D8BE0C043}" type="presOf" srcId="{23B04188-5B67-4BB9-8A60-CDD9E9D7D705}" destId="{C63CF3BB-94AB-4A78-9B45-D7AA3579AC11}" srcOrd="0" destOrd="0" presId="urn:microsoft.com/office/officeart/2009/3/layout/HorizontalOrganizationChart"/>
    <dgm:cxn modelId="{303781B2-AD1C-4681-A67B-78BD40DC5215}" type="presOf" srcId="{9782AB34-75E5-4DAD-B0DF-7442009D0A30}" destId="{1FAAE092-431C-4260-B111-457DBC6D5796}" srcOrd="0" destOrd="0" presId="urn:microsoft.com/office/officeart/2009/3/layout/HorizontalOrganizationChart"/>
    <dgm:cxn modelId="{7F31F436-00B6-46A9-9ACD-826394C186F9}" srcId="{FDDA2F9C-1EC2-4803-B4BD-F2ED58E344CC}" destId="{1DE97DD3-D731-4FD2-B4B5-65CFE2BAB3E4}" srcOrd="0" destOrd="0" parTransId="{EA40D8AE-7E7D-430F-A763-AA54D3341DFA}" sibTransId="{AC3BEDD8-D013-4764-8256-A6FB6FFEF55A}"/>
    <dgm:cxn modelId="{EA2C2A02-D506-4B34-BC02-6DA8951FB841}" type="presOf" srcId="{761CD822-D85B-4764-AEE2-5C7A35941767}" destId="{3A100798-674D-403B-B1E0-98A8D6555C96}" srcOrd="0" destOrd="0" presId="urn:microsoft.com/office/officeart/2009/3/layout/HorizontalOrganizationChart"/>
    <dgm:cxn modelId="{6EEC4035-9686-4B99-9AF9-0C49BDD828B8}" type="presOf" srcId="{5A02F2B5-11C7-4A88-BA4C-C045792616C3}" destId="{38B3AA38-B114-4FBD-8B9B-5E1B8B5B0D21}" srcOrd="0" destOrd="0" presId="urn:microsoft.com/office/officeart/2009/3/layout/HorizontalOrganizationChart"/>
    <dgm:cxn modelId="{06EAD557-A372-4F09-8F45-2DE20D4FC03F}" type="presOf" srcId="{0055C9ED-953D-433A-979F-61A24DC5288D}" destId="{74D87C80-D895-49DE-897C-0EF68850B7F9}" srcOrd="0" destOrd="0" presId="urn:microsoft.com/office/officeart/2009/3/layout/HorizontalOrganizationChart"/>
    <dgm:cxn modelId="{00BE7C3B-178B-4424-9B29-C2B74D7B2EBA}" srcId="{CDC8CB8D-2F6D-4F29-9A2E-9EF932CCA58C}" destId="{38F5B81C-AFD6-4240-8172-ED07ADBB3458}" srcOrd="1" destOrd="0" parTransId="{7486CC4A-371F-44BB-961E-FC658567B17D}" sibTransId="{F1E07F7A-4E47-4C04-91C3-F25B6AED41C4}"/>
    <dgm:cxn modelId="{0FAF8AF2-AB7A-476A-84F8-F7490C7C2158}" type="presOf" srcId="{2727E88E-744E-4201-AD9F-B6E177540074}" destId="{550E9EE0-19D0-489D-B695-43CB8B13D45F}" srcOrd="0" destOrd="0" presId="urn:microsoft.com/office/officeart/2009/3/layout/HorizontalOrganizationChart"/>
    <dgm:cxn modelId="{A78E17F0-EB16-413F-86F0-855B16CC4649}" type="presOf" srcId="{181DB21A-3A63-456B-B30D-0DB82072FD79}" destId="{F032FBFF-8253-4715-9A61-D4EFB30A16F0}" srcOrd="0" destOrd="0" presId="urn:microsoft.com/office/officeart/2009/3/layout/HorizontalOrganizationChart"/>
    <dgm:cxn modelId="{545EF984-727B-429C-8972-54421DA12F8A}" type="presOf" srcId="{356B4961-C1AC-4701-9D80-187415252939}" destId="{9961A975-9083-49AD-A21D-9C2C1942648F}" srcOrd="0" destOrd="0" presId="urn:microsoft.com/office/officeart/2009/3/layout/HorizontalOrganizationChart"/>
    <dgm:cxn modelId="{38F5025F-931C-4637-86A2-98B7ECC71C12}" srcId="{0A1842D5-F06A-4B7D-9BA0-64DED0EDC33B}" destId="{20E6E329-1A83-450F-860A-57FA1D355B72}" srcOrd="1" destOrd="0" parTransId="{69EECADE-BBBC-496E-969F-BE83E1648D81}" sibTransId="{1DCEB808-97F6-4064-A1BB-54030A3F54DD}"/>
    <dgm:cxn modelId="{9BFA3AB0-D339-4094-928E-4F20CDC21E81}" type="presOf" srcId="{92CA00B5-54BE-4085-A6B9-413D76F5AEB5}" destId="{E68B22A0-1626-45D3-8F2A-87B71FEDA138}" srcOrd="0" destOrd="0" presId="urn:microsoft.com/office/officeart/2009/3/layout/HorizontalOrganizationChart"/>
    <dgm:cxn modelId="{0C77EEF6-DFBC-4B56-8B37-F6FFA6134502}" srcId="{23B04188-5B67-4BB9-8A60-CDD9E9D7D705}" destId="{DEBEE854-2033-4F0A-9167-F6C4D529E60D}" srcOrd="0" destOrd="0" parTransId="{92CA00B5-54BE-4085-A6B9-413D76F5AEB5}" sibTransId="{ADA34E7E-FA9F-4A76-9FF7-93181AAE15B2}"/>
    <dgm:cxn modelId="{E643F7EB-2417-47DD-9260-D736869F2255}" type="presOf" srcId="{5A4EB3B9-72FC-4A8C-8904-B15A939FF163}" destId="{042C7BE6-1326-45CE-AA00-B81A3FE16479}" srcOrd="1" destOrd="0" presId="urn:microsoft.com/office/officeart/2009/3/layout/HorizontalOrganizationChart"/>
    <dgm:cxn modelId="{5632097A-1C33-41FA-8D2A-2FF4E2681152}" type="presOf" srcId="{68081D6E-116A-4DC4-AABD-7FB74799BE7C}" destId="{4725B574-D856-488F-9008-039D86BA8A6C}" srcOrd="0" destOrd="0" presId="urn:microsoft.com/office/officeart/2009/3/layout/HorizontalOrganizationChart"/>
    <dgm:cxn modelId="{3DD748F0-55D1-40B9-8E76-2EB570C62781}" type="presOf" srcId="{04A8D58E-13A5-400B-90A8-D469145C8279}" destId="{AFBA0E28-233E-4B2D-BB7F-A04D4EC362FE}" srcOrd="0" destOrd="0" presId="urn:microsoft.com/office/officeart/2009/3/layout/HorizontalOrganizationChart"/>
    <dgm:cxn modelId="{7C4204BD-DAD5-4906-80A0-5E5C6A4321B3}" type="presOf" srcId="{D03E09C4-6C63-4E91-B26D-AA2A72FAEE7C}" destId="{F1B498A8-E1DF-4BA9-A45B-57C18F498FE4}" srcOrd="0" destOrd="0" presId="urn:microsoft.com/office/officeart/2009/3/layout/HorizontalOrganizationChart"/>
    <dgm:cxn modelId="{413814E4-869A-4E9A-AE61-56822C6CB152}" type="presOf" srcId="{EA40D8AE-7E7D-430F-A763-AA54D3341DFA}" destId="{8C47DF9F-34AE-418C-B313-AB87141FF415}" srcOrd="0" destOrd="0" presId="urn:microsoft.com/office/officeart/2009/3/layout/HorizontalOrganizationChart"/>
    <dgm:cxn modelId="{80E81C8D-DFDB-43E9-B46D-0E19B1579DF2}" type="presOf" srcId="{181020BB-05F4-4525-908B-D1B14E657C73}" destId="{354F4FF5-9E03-471F-80A8-4D58800B70D6}" srcOrd="0" destOrd="0" presId="urn:microsoft.com/office/officeart/2009/3/layout/HorizontalOrganizationChart"/>
    <dgm:cxn modelId="{09AB4B69-DD08-46C5-8C86-FE769EF2A38F}" type="presOf" srcId="{1DE97DD3-D731-4FD2-B4B5-65CFE2BAB3E4}" destId="{C5229DC7-6C36-4ACF-A188-133E9AA85652}" srcOrd="1" destOrd="0" presId="urn:microsoft.com/office/officeart/2009/3/layout/HorizontalOrganizationChart"/>
    <dgm:cxn modelId="{231A2AC6-D8FB-4674-9BBF-79D86D7E249A}" type="presOf" srcId="{7FC247F3-2B6E-46E4-985A-A8A8118A68FD}" destId="{0F967127-B30D-448B-9644-7B946C627416}" srcOrd="0" destOrd="0" presId="urn:microsoft.com/office/officeart/2009/3/layout/HorizontalOrganizationChart"/>
    <dgm:cxn modelId="{EDD9DA9E-2F7F-42AE-A228-31266603E4E4}" type="presOf" srcId="{D9542883-6D50-4310-A798-EE96ECD1D170}" destId="{0361A75A-C6D9-4702-83E6-2F2D57F3C8AD}" srcOrd="0" destOrd="0" presId="urn:microsoft.com/office/officeart/2009/3/layout/HorizontalOrganizationChart"/>
    <dgm:cxn modelId="{4FDA23DA-2FC7-4CE9-964D-2E7FE252AEB4}" srcId="{68081D6E-116A-4DC4-AABD-7FB74799BE7C}" destId="{9782AB34-75E5-4DAD-B0DF-7442009D0A30}" srcOrd="0" destOrd="0" parTransId="{9CA42190-7F04-4F58-8AF1-706BAD190A16}" sibTransId="{EA6A59C8-D487-46CC-8FC3-A20622AD2D6A}"/>
    <dgm:cxn modelId="{2D3724A1-2F57-49B6-98E2-F3B1A5363FB5}" type="presOf" srcId="{8EC725FB-963C-4D1E-9617-A90C6E87B24D}" destId="{722EE2AB-E8D7-4F6E-B1F9-F03687DC37CB}" srcOrd="0" destOrd="0" presId="urn:microsoft.com/office/officeart/2009/3/layout/HorizontalOrganizationChart"/>
    <dgm:cxn modelId="{3FB10735-67AE-49D6-962A-242F3A4C3C95}" srcId="{3EF700D5-25E4-44CE-80D3-4711AE5F4DC4}" destId="{5802BD5D-770E-4E8D-9998-4C9E9A022B7D}" srcOrd="1" destOrd="0" parTransId="{EA634B58-FC76-4C63-8B52-9C0D0EA2D728}" sibTransId="{82E6CF48-E6C3-4D66-A9CC-48BE1360FEF3}"/>
    <dgm:cxn modelId="{2CD5672C-A205-4855-95F1-B3887A6553FC}" srcId="{DAA4A38E-2FE5-4D70-A34B-7BA93F490450}" destId="{FDDA2F9C-1EC2-4803-B4BD-F2ED58E344CC}" srcOrd="0" destOrd="0" parTransId="{1D5CBDD9-4DA3-46C3-A05E-4B2F1ED96C55}" sibTransId="{A3DAC4F0-15DC-465D-B46D-48D13132CBF2}"/>
    <dgm:cxn modelId="{2563AA49-D2E0-485D-BE01-CDE01E23438B}" type="presOf" srcId="{3447CD4A-6DF2-4E91-86FC-86AC50FCD0F3}" destId="{A8B4C6FB-F707-4939-8FB3-A43478CFCBEB}" srcOrd="0" destOrd="0" presId="urn:microsoft.com/office/officeart/2009/3/layout/HorizontalOrganizationChart"/>
    <dgm:cxn modelId="{F4B93ECE-EEDC-44EE-8C53-95F7A144292F}" type="presOf" srcId="{D9A4BA73-A22A-478B-B8E3-409C8720D788}" destId="{4155F606-518B-4639-AFAB-DB72DEFC4299}" srcOrd="1" destOrd="0" presId="urn:microsoft.com/office/officeart/2009/3/layout/HorizontalOrganizationChart"/>
    <dgm:cxn modelId="{5BAB8363-30E6-4874-B9FE-519850B57DC6}" type="presOf" srcId="{F4B83DC5-C5BB-4395-851F-0ECE7018F7F2}" destId="{3AC9A39D-D756-4D02-87DA-FC99E61710E2}" srcOrd="0" destOrd="0" presId="urn:microsoft.com/office/officeart/2009/3/layout/HorizontalOrganizationChart"/>
    <dgm:cxn modelId="{BAC3BC18-B6EF-4683-933C-9C5AA9683AF6}" type="presOf" srcId="{1F18D17D-60D9-4DE2-BBB6-03613B3E9956}" destId="{C9D741BB-59CE-49C8-976B-E77AFA7FB480}" srcOrd="0" destOrd="0" presId="urn:microsoft.com/office/officeart/2009/3/layout/HorizontalOrganizationChart"/>
    <dgm:cxn modelId="{FFDFDEDA-F15E-4831-A829-819B8F573012}" srcId="{68081D6E-116A-4DC4-AABD-7FB74799BE7C}" destId="{3EF700D5-25E4-44CE-80D3-4711AE5F4DC4}" srcOrd="1" destOrd="0" parTransId="{05FD8816-D790-42DE-9378-4FB60E831768}" sibTransId="{9CD78C14-F539-4D6B-A5B2-252787F9963B}"/>
    <dgm:cxn modelId="{884046C1-E93C-44B3-9677-31D2EF687B8B}" srcId="{FDDA2F9C-1EC2-4803-B4BD-F2ED58E344CC}" destId="{D659E9CF-5FAF-436A-91FE-FD85A3068E5E}" srcOrd="1" destOrd="0" parTransId="{A50A30A6-B689-4E34-98A7-CFEC565931F8}" sibTransId="{3CD98C19-459C-4A3C-B5C5-283EC8E5BA62}"/>
    <dgm:cxn modelId="{D7BB6D1D-7955-43B0-B09E-8F180483876B}" type="presOf" srcId="{5BAF864A-1259-4C10-81C0-19376C49EB8A}" destId="{7C5A6795-DA52-43DB-A69D-FCF1A46F96AB}" srcOrd="1" destOrd="0" presId="urn:microsoft.com/office/officeart/2009/3/layout/HorizontalOrganizationChart"/>
    <dgm:cxn modelId="{E8369F7F-50F5-4A58-B1E8-5BB883311667}" type="presOf" srcId="{5BAF864A-1259-4C10-81C0-19376C49EB8A}" destId="{57E7F39D-325C-46B1-B057-EB72B0261FDC}" srcOrd="0" destOrd="0" presId="urn:microsoft.com/office/officeart/2009/3/layout/HorizontalOrganizationChart"/>
    <dgm:cxn modelId="{A8C644D1-CB90-49A7-B97A-B20C6C74CB38}" type="presOf" srcId="{D659E9CF-5FAF-436A-91FE-FD85A3068E5E}" destId="{0CCCC145-51CB-4F4E-A36C-EFD45483B9DE}" srcOrd="0" destOrd="0" presId="urn:microsoft.com/office/officeart/2009/3/layout/HorizontalOrganizationChart"/>
    <dgm:cxn modelId="{3FC0F062-6426-42DB-ACD1-4655AFDA3063}" type="presOf" srcId="{F36960F5-3AEE-415A-B940-D7FAC1ECD2F3}" destId="{E9865A3A-0094-45BB-A131-B43C4C440157}" srcOrd="0" destOrd="0" presId="urn:microsoft.com/office/officeart/2009/3/layout/HorizontalOrganizationChart"/>
    <dgm:cxn modelId="{D602D6D5-9111-4F2E-B7DE-DF2EE3275AB8}" type="presOf" srcId="{38F5B81C-AFD6-4240-8172-ED07ADBB3458}" destId="{03B4F3A9-8DB2-43C0-849B-802D884A2744}" srcOrd="1" destOrd="0" presId="urn:microsoft.com/office/officeart/2009/3/layout/HorizontalOrganizationChart"/>
    <dgm:cxn modelId="{FB2B638A-0BB1-4998-859B-D794D01F27D0}" type="presOf" srcId="{154AE182-EA44-4588-BEC5-833BA0B62657}" destId="{56CC8F34-266D-416C-95FD-AD219F200234}" srcOrd="0" destOrd="0" presId="urn:microsoft.com/office/officeart/2009/3/layout/HorizontalOrganizationChart"/>
    <dgm:cxn modelId="{B3252C30-1FCE-41EE-8799-0B3161E4943B}" type="presOf" srcId="{698C12D4-4C18-44A1-837D-4382589F15DB}" destId="{9DD50086-5052-4CC1-A35E-BC94ECEE78CF}" srcOrd="0" destOrd="0" presId="urn:microsoft.com/office/officeart/2009/3/layout/HorizontalOrganizationChart"/>
    <dgm:cxn modelId="{91C56E9D-341F-4D86-B4D1-D282D8CEF8BB}" srcId="{9782AB34-75E5-4DAD-B0DF-7442009D0A30}" destId="{050179E8-5116-4333-8E15-67A1A02BEE65}" srcOrd="0" destOrd="0" parTransId="{356B4961-C1AC-4701-9D80-187415252939}" sibTransId="{948E35D4-5DE3-49EA-9F67-A13093B5DBD4}"/>
    <dgm:cxn modelId="{A5B153D2-9969-4068-9C84-A8206E5C63A6}" srcId="{D9A4BA73-A22A-478B-B8E3-409C8720D788}" destId="{04A8D58E-13A5-400B-90A8-D469145C8279}" srcOrd="2" destOrd="0" parTransId="{0CD5E165-12AE-4B22-BEA3-6B7496EC31DF}" sibTransId="{5E3AF8EE-0058-41E1-955E-B4B31D32F882}"/>
    <dgm:cxn modelId="{DE4D6ED3-EFF6-452F-8D4F-9E36DDD0F208}" type="presOf" srcId="{EA634B58-FC76-4C63-8B52-9C0D0EA2D728}" destId="{1BBF707A-CB1F-4C85-A60B-43567E74AAA3}" srcOrd="0" destOrd="0" presId="urn:microsoft.com/office/officeart/2009/3/layout/HorizontalOrganizationChart"/>
    <dgm:cxn modelId="{E0C6E429-CFB6-4D8A-83C5-FCB15D20C8FF}" srcId="{016CCFD7-EE1D-4653-8070-FE44E4A75357}" destId="{8EC725FB-963C-4D1E-9617-A90C6E87B24D}" srcOrd="3" destOrd="0" parTransId="{F4B83DC5-C5BB-4395-851F-0ECE7018F7F2}" sibTransId="{2A088765-2FAC-4712-B784-C804998C1F9D}"/>
    <dgm:cxn modelId="{EE5E9601-4715-43AC-BCD2-825C942B78AC}" type="presOf" srcId="{728D8AAE-C569-4DD1-8177-0025F7C97B80}" destId="{B17B88C9-AC2A-458C-B484-BC3045D11AF8}" srcOrd="1" destOrd="0" presId="urn:microsoft.com/office/officeart/2009/3/layout/HorizontalOrganizationChart"/>
    <dgm:cxn modelId="{4EFA68CC-CA8B-4FEC-B627-1DE269B8A2FF}" type="presOf" srcId="{016CCFD7-EE1D-4653-8070-FE44E4A75357}" destId="{9022D5A9-505E-4978-8878-432398FF369F}" srcOrd="1" destOrd="0" presId="urn:microsoft.com/office/officeart/2009/3/layout/HorizontalOrganizationChart"/>
    <dgm:cxn modelId="{B07B05E0-7B6A-4855-99F7-B1EBD20EE98A}" type="presOf" srcId="{0E69900A-F490-49C7-AAAF-638D5E566FC6}" destId="{9929B529-38BC-45FB-88A1-0A532B70868F}" srcOrd="0" destOrd="0" presId="urn:microsoft.com/office/officeart/2009/3/layout/HorizontalOrganizationChart"/>
    <dgm:cxn modelId="{13FDD9A3-6C64-4996-AD7C-A563A6AB8395}" type="presOf" srcId="{016CCFD7-EE1D-4653-8070-FE44E4A75357}" destId="{F2F1A06E-934A-47D9-A3BA-4A905A5205A5}" srcOrd="0" destOrd="0" presId="urn:microsoft.com/office/officeart/2009/3/layout/HorizontalOrganizationChart"/>
    <dgm:cxn modelId="{BC2639E9-E647-4F57-A946-E228ED8397D2}" type="presOf" srcId="{67AE0F58-AA43-4422-96C9-F8D3DEB031B9}" destId="{9F545195-F944-4F2A-A37C-061F1D1A39CA}" srcOrd="0" destOrd="0" presId="urn:microsoft.com/office/officeart/2009/3/layout/HorizontalOrganizationChart"/>
    <dgm:cxn modelId="{416440D4-3C8C-447D-9E74-584C96ED5121}" srcId="{5BAF864A-1259-4C10-81C0-19376C49EB8A}" destId="{016CCFD7-EE1D-4653-8070-FE44E4A75357}" srcOrd="1" destOrd="0" parTransId="{EBCC300B-8B89-463A-BE1B-EBC57A2E7D07}" sibTransId="{4945FE99-FAAB-468C-8A35-4624A2F0A8D2}"/>
    <dgm:cxn modelId="{F1E91AE2-5BC1-4F11-8A97-C6FBBCDE32AC}" srcId="{4E47AF21-4D04-4EC2-8510-9D9E72D30281}" destId="{68081D6E-116A-4DC4-AABD-7FB74799BE7C}" srcOrd="1" destOrd="0" parTransId="{474C0BE3-B46C-4D0B-B48E-5C26DCF42C05}" sibTransId="{407575CD-1AC2-4138-BFCC-A411350FC4CF}"/>
    <dgm:cxn modelId="{6ED3605C-9B8E-496B-90EB-49FFDA21DF29}" type="presOf" srcId="{0A1842D5-F06A-4B7D-9BA0-64DED0EDC33B}" destId="{4196C92A-8C2C-4BF8-B3B2-B0DF94257A08}" srcOrd="0" destOrd="0" presId="urn:microsoft.com/office/officeart/2009/3/layout/HorizontalOrganizationChart"/>
    <dgm:cxn modelId="{A426D704-A0AC-4190-AAA2-6242D506BF0C}" type="presOf" srcId="{8EC725FB-963C-4D1E-9617-A90C6E87B24D}" destId="{ABA353C8-B1DE-4399-81E3-6452DE8ECF70}" srcOrd="1" destOrd="0" presId="urn:microsoft.com/office/officeart/2009/3/layout/HorizontalOrganizationChart"/>
    <dgm:cxn modelId="{B4784C25-9553-4B3A-8002-110617D8D532}" type="presOf" srcId="{A50A30A6-B689-4E34-98A7-CFEC565931F8}" destId="{C7DC6168-F961-43ED-8ECC-D74C3B965858}" srcOrd="0" destOrd="0" presId="urn:microsoft.com/office/officeart/2009/3/layout/HorizontalOrganizationChart"/>
    <dgm:cxn modelId="{9C139367-230C-4BBA-8F1A-B1EF206D1ED7}" type="presOf" srcId="{271EF062-6193-480E-9133-608F1C97F672}" destId="{52DDDCB0-72EE-4C99-968C-03513CC50932}" srcOrd="1" destOrd="0" presId="urn:microsoft.com/office/officeart/2009/3/layout/HorizontalOrganizationChart"/>
    <dgm:cxn modelId="{EF2AF094-EDF6-4B3E-992C-38F70412D327}" type="presOf" srcId="{65779BB9-F557-440E-BAE1-DC80B05AC063}" destId="{12EB9A03-D9B5-40C5-8C30-E7B76B21CCC5}" srcOrd="1" destOrd="0" presId="urn:microsoft.com/office/officeart/2009/3/layout/HorizontalOrganizationChart"/>
    <dgm:cxn modelId="{D18F0B87-D742-443E-B6F3-CF0C38484CA3}" type="presOf" srcId="{1F18D17D-60D9-4DE2-BBB6-03613B3E9956}" destId="{EC8754C5-1ABF-4F9A-AC20-0DADFAD7C097}" srcOrd="1" destOrd="0" presId="urn:microsoft.com/office/officeart/2009/3/layout/HorizontalOrganizationChart"/>
    <dgm:cxn modelId="{87A07144-D549-483E-9DEC-C7BD6C061D48}" type="presOf" srcId="{95E92A9E-5634-4047-95A3-B25786525116}" destId="{AC3BF161-325C-4A27-83A9-2C4D3FB85B36}" srcOrd="0" destOrd="0" presId="urn:microsoft.com/office/officeart/2009/3/layout/HorizontalOrganizationChart"/>
    <dgm:cxn modelId="{22FE9273-8859-49E0-80F5-713B0EA18341}" type="presOf" srcId="{79691467-F3B5-458E-9BCE-7B04744CC693}" destId="{6F499131-600B-4D82-B6BC-02C47B243689}" srcOrd="0" destOrd="0" presId="urn:microsoft.com/office/officeart/2009/3/layout/HorizontalOrganizationChart"/>
    <dgm:cxn modelId="{8C3B1CCE-A947-4AC0-A7F0-1979B9ABA48E}" type="presOf" srcId="{474C0BE3-B46C-4D0B-B48E-5C26DCF42C05}" destId="{A79C6B22-7A40-4784-9C1F-EAEB6529371D}" srcOrd="0" destOrd="0" presId="urn:microsoft.com/office/officeart/2009/3/layout/HorizontalOrganizationChart"/>
    <dgm:cxn modelId="{F1ABC466-3F9B-4B18-BB16-979CB0D6DA8F}" srcId="{D9A4BA73-A22A-478B-B8E3-409C8720D788}" destId="{5A4EB3B9-72FC-4A8C-8904-B15A939FF163}" srcOrd="1" destOrd="0" parTransId="{761CD822-D85B-4764-AEE2-5C7A35941767}" sibTransId="{43D9B15D-7089-4AA3-978D-E6AA8988CDF3}"/>
    <dgm:cxn modelId="{E32A3A2E-7451-409A-9F86-AF563D919564}" srcId="{2727E88E-744E-4201-AD9F-B6E177540074}" destId="{0E69900A-F490-49C7-AAAF-638D5E566FC6}" srcOrd="0" destOrd="0" parTransId="{CAD89E09-8EE5-4A0A-AD2F-9EFE5ECBD847}" sibTransId="{4B6E0D62-F7B3-45DE-8CC5-0FA52E36BCFC}"/>
    <dgm:cxn modelId="{E721F174-66F1-4B30-835E-794BAD473FC7}" type="presOf" srcId="{D5843F2A-7D99-4341-9D1B-D0D6FA665FF1}" destId="{F0E40D20-2186-4E2C-B820-4CE697102C33}" srcOrd="0" destOrd="0" presId="urn:microsoft.com/office/officeart/2009/3/layout/HorizontalOrganizationChart"/>
    <dgm:cxn modelId="{5712F602-5C35-42E3-B81D-64ADFA843550}" type="presOf" srcId="{73A3414D-1E2D-4D1C-BCF8-30ED36519BA9}" destId="{1D8F23AF-7BD0-4149-BE4D-E910E7F171A9}" srcOrd="1" destOrd="0" presId="urn:microsoft.com/office/officeart/2009/3/layout/HorizontalOrganizationChart"/>
    <dgm:cxn modelId="{3210E76C-B2E7-4E59-9A60-2C82F35D100B}" type="presOf" srcId="{65779BB9-F557-440E-BAE1-DC80B05AC063}" destId="{A60BF2BF-60CC-451B-A0F1-F63768BADF39}" srcOrd="0" destOrd="0" presId="urn:microsoft.com/office/officeart/2009/3/layout/HorizontalOrganizationChart"/>
    <dgm:cxn modelId="{546B78B0-D142-4243-926D-50E2DB523576}" srcId="{4E47AF21-4D04-4EC2-8510-9D9E72D30281}" destId="{9B3DFB51-4F40-4C99-922E-67872A0FB1BB}" srcOrd="0" destOrd="0" parTransId="{0055C9ED-953D-433A-979F-61A24DC5288D}" sibTransId="{9F889B0E-5566-4272-9A40-F783C6012F9C}"/>
    <dgm:cxn modelId="{516972EB-2B86-487A-9ECF-4B39E1B7AE8A}" type="presOf" srcId="{181020BB-05F4-4525-908B-D1B14E657C73}" destId="{E9F41E16-B115-4E28-9E40-6883CF63D08C}" srcOrd="1" destOrd="0" presId="urn:microsoft.com/office/officeart/2009/3/layout/HorizontalOrganizationChart"/>
    <dgm:cxn modelId="{6679A366-354F-411E-AF4E-EC5FCA4B179F}" type="presOf" srcId="{9B3DFB51-4F40-4C99-922E-67872A0FB1BB}" destId="{AEE9A48C-703E-4834-A6C8-EEA9766D113B}" srcOrd="1" destOrd="0" presId="urn:microsoft.com/office/officeart/2009/3/layout/HorizontalOrganizationChart"/>
    <dgm:cxn modelId="{5F3FDBDC-13CC-4D01-89D5-A0E5ABF67CE6}" type="presOf" srcId="{340A3955-AE07-44F2-89BE-0679CF9D78BE}" destId="{0C6316AA-46EA-4437-920C-5390E2143E30}" srcOrd="1" destOrd="0" presId="urn:microsoft.com/office/officeart/2009/3/layout/HorizontalOrganizationChart"/>
    <dgm:cxn modelId="{FAF29500-5F16-465D-BE33-5A103A4FAE1C}" type="presOf" srcId="{EBCC300B-8B89-463A-BE1B-EBC57A2E7D07}" destId="{644A4F60-CB16-4B78-8BDE-BD0F0662D1C2}" srcOrd="0" destOrd="0" presId="urn:microsoft.com/office/officeart/2009/3/layout/HorizontalOrganizationChart"/>
    <dgm:cxn modelId="{FE052708-76CC-4F6C-8AA4-E1E0B815B7C8}" type="presOf" srcId="{4E47AF21-4D04-4EC2-8510-9D9E72D30281}" destId="{B487BA94-86B8-4FF1-A3B0-387A97812BA0}" srcOrd="1" destOrd="0" presId="urn:microsoft.com/office/officeart/2009/3/layout/HorizontalOrganizationChart"/>
    <dgm:cxn modelId="{D821EFA8-8622-477A-A09C-2ACF77922465}" type="presOf" srcId="{23B04188-5B67-4BB9-8A60-CDD9E9D7D705}" destId="{68E118D8-09AE-49E9-AD08-ADA2E96C2644}" srcOrd="1" destOrd="0" presId="urn:microsoft.com/office/officeart/2009/3/layout/HorizontalOrganizationChart"/>
    <dgm:cxn modelId="{B71A45BB-A966-4E67-8A67-80F072ABDD80}" type="presOf" srcId="{7F28A717-E53E-4902-AEFC-AC3BB915C715}" destId="{74AE7DFC-9BF6-43B2-962C-A31168E4FE32}" srcOrd="0" destOrd="0" presId="urn:microsoft.com/office/officeart/2009/3/layout/HorizontalOrganizationChart"/>
    <dgm:cxn modelId="{B5CE26C1-6874-4D27-9568-FAE6D5978004}" type="presOf" srcId="{D659E9CF-5FAF-436A-91FE-FD85A3068E5E}" destId="{490BC91B-E5FB-4619-8F54-5DBA8F631DE5}" srcOrd="1" destOrd="0" presId="urn:microsoft.com/office/officeart/2009/3/layout/HorizontalOrganizationChart"/>
    <dgm:cxn modelId="{1453191A-13CE-4975-821B-75F239C44551}" type="presOf" srcId="{CDC8CB8D-2F6D-4F29-9A2E-9EF932CCA58C}" destId="{FCD2EB90-1BC2-4DB6-A265-A56A2AFDDF60}" srcOrd="0" destOrd="0" presId="urn:microsoft.com/office/officeart/2009/3/layout/HorizontalOrganizationChart"/>
    <dgm:cxn modelId="{6FD84025-36F6-485D-99A4-551331C98A01}" type="presOf" srcId="{8BE6B78B-55D8-4E9F-8DBA-8238E3BA9663}" destId="{9A64489B-09E4-4FFC-8440-07CC423446D8}" srcOrd="1" destOrd="0" presId="urn:microsoft.com/office/officeart/2009/3/layout/HorizontalOrganizationChart"/>
    <dgm:cxn modelId="{980EC5C9-ECAB-4E6A-9082-DC93DE9B7E50}" type="presOf" srcId="{05FD8816-D790-42DE-9378-4FB60E831768}" destId="{52A7C32B-B66B-420B-94ED-F9DA2074C39B}" srcOrd="0" destOrd="0" presId="urn:microsoft.com/office/officeart/2009/3/layout/HorizontalOrganizationChart"/>
    <dgm:cxn modelId="{DC15C4AE-E537-40A8-A145-CF0C788E2A20}" type="presOf" srcId="{9CA42190-7F04-4F58-8AF1-706BAD190A16}" destId="{089EB023-2ACB-488E-9E7E-CF11A549B421}" srcOrd="0" destOrd="0" presId="urn:microsoft.com/office/officeart/2009/3/layout/HorizontalOrganizationChart"/>
    <dgm:cxn modelId="{82BDF055-F95E-4D8E-ABEA-9429CFCB91F8}" type="presOf" srcId="{9B3DFB51-4F40-4C99-922E-67872A0FB1BB}" destId="{BBBDB6D9-02F0-4C80-8B79-00DDF0F60F33}" srcOrd="0" destOrd="0" presId="urn:microsoft.com/office/officeart/2009/3/layout/HorizontalOrganizationChart"/>
    <dgm:cxn modelId="{E5D2C135-54E1-414F-AF8E-3040F5109FD7}" type="presOf" srcId="{D03E09C4-6C63-4E91-B26D-AA2A72FAEE7C}" destId="{55F7ACFC-1588-4BE1-85E3-B4182E5A7A48}" srcOrd="1" destOrd="0" presId="urn:microsoft.com/office/officeart/2009/3/layout/HorizontalOrganizationChart"/>
    <dgm:cxn modelId="{708B748D-43E7-4BA2-B5BD-7506B94BEA26}" type="presOf" srcId="{B1D80150-1671-4B02-A5C2-B0B5BD6D1E06}" destId="{2371CFEC-784A-437C-9E66-462BD2CB266F}" srcOrd="0" destOrd="0" presId="urn:microsoft.com/office/officeart/2009/3/layout/HorizontalOrganizationChart"/>
    <dgm:cxn modelId="{F6D65665-C0E7-4FBA-9C7D-3F852B6C9AD8}" srcId="{9782AB34-75E5-4DAD-B0DF-7442009D0A30}" destId="{73A3414D-1E2D-4D1C-BCF8-30ED36519BA9}" srcOrd="2" destOrd="0" parTransId="{88E5C0D4-DC0E-4794-BD4D-C53495160752}" sibTransId="{67AED2B2-FF0C-494D-AADA-059E760BEF5F}"/>
    <dgm:cxn modelId="{9718CC97-45A8-44BF-8AAD-AF04C79761B3}" type="presOf" srcId="{20E6E329-1A83-450F-860A-57FA1D355B72}" destId="{79C0278B-C2F9-49D2-BFBE-7D35B9C437B0}" srcOrd="1" destOrd="0" presId="urn:microsoft.com/office/officeart/2009/3/layout/HorizontalOrganizationChart"/>
    <dgm:cxn modelId="{81061DE8-4B00-4B74-9899-23CFF03087F6}" srcId="{04A8D58E-13A5-400B-90A8-D469145C8279}" destId="{DAA4A38E-2FE5-4D70-A34B-7BA93F490450}" srcOrd="0" destOrd="0" parTransId="{683A1864-46F8-47ED-8B3D-CDCE9B653E2E}" sibTransId="{B8596ACB-3646-4AF9-B616-2E90C4F9359F}"/>
    <dgm:cxn modelId="{2F80A295-60C5-4CC2-89DF-C972A89DD2C8}" type="presOf" srcId="{1FCAA312-BC87-4D1B-8B22-A91D2B7CC7F0}" destId="{F79A6566-8BF7-4D25-BC75-FAE48935F93D}" srcOrd="0" destOrd="0" presId="urn:microsoft.com/office/officeart/2009/3/layout/HorizontalOrganizationChart"/>
    <dgm:cxn modelId="{2640D52E-8825-4485-AD5E-5CD7A5423247}" srcId="{1DE97DD3-D731-4FD2-B4B5-65CFE2BAB3E4}" destId="{79691467-F3B5-458E-9BCE-7B04744CC693}" srcOrd="2" destOrd="0" parTransId="{83F0FFD6-E1D0-4C7B-8BAA-48FFE2E9BEF3}" sibTransId="{A4297ECC-5565-435E-A520-28E6173E8BA9}"/>
    <dgm:cxn modelId="{1D494E99-95B4-4622-BD92-50C9F103093A}" type="presOf" srcId="{D5843F2A-7D99-4341-9D1B-D0D6FA665FF1}" destId="{B4FB2FBD-4731-4D25-869A-340EB2256EE3}" srcOrd="1" destOrd="0" presId="urn:microsoft.com/office/officeart/2009/3/layout/HorizontalOrganizationChart"/>
    <dgm:cxn modelId="{1D0F1686-9A31-46C5-A855-3B66FAFD2DB3}" type="presOf" srcId="{DEBEE854-2033-4F0A-9167-F6C4D529E60D}" destId="{7DF42D00-B3A6-4392-997E-143569E4E0D5}" srcOrd="0" destOrd="0" presId="urn:microsoft.com/office/officeart/2009/3/layout/HorizontalOrganizationChart"/>
    <dgm:cxn modelId="{6843BC1F-E955-4D1C-B843-8C4F4031C691}" type="presOf" srcId="{04A8D58E-13A5-400B-90A8-D469145C8279}" destId="{660BF8C7-04B5-4FC1-9138-CABFFAC5283C}" srcOrd="1" destOrd="0" presId="urn:microsoft.com/office/officeart/2009/3/layout/HorizontalOrganizationChart"/>
    <dgm:cxn modelId="{EFEDC8E0-B106-4414-8AAA-7B89B1858DBB}" type="presOf" srcId="{38F5B81C-AFD6-4240-8172-ED07ADBB3458}" destId="{B2B02428-1400-4E62-BD77-151F70080641}" srcOrd="0" destOrd="0" presId="urn:microsoft.com/office/officeart/2009/3/layout/HorizontalOrganizationChart"/>
    <dgm:cxn modelId="{649AD70F-7461-446D-9B6B-A81D9A2232D2}" type="presOf" srcId="{050179E8-5116-4333-8E15-67A1A02BEE65}" destId="{550998FB-C381-4CA4-ABCD-175189088578}" srcOrd="0" destOrd="0" presId="urn:microsoft.com/office/officeart/2009/3/layout/HorizontalOrganizationChart"/>
    <dgm:cxn modelId="{E75E4E3A-ED92-4D22-AE74-BD5CB6521799}" srcId="{D9A4BA73-A22A-478B-B8E3-409C8720D788}" destId="{D03E09C4-6C63-4E91-B26D-AA2A72FAEE7C}" srcOrd="0" destOrd="0" parTransId="{698C12D4-4C18-44A1-837D-4382589F15DB}" sibTransId="{F8A0B110-AEBA-4DD2-B625-7066347A30C3}"/>
    <dgm:cxn modelId="{5AA672A9-9CA8-4A26-9330-94AD8FD90248}" type="presOf" srcId="{2896A8A0-456F-4AD4-B642-34BB5E63603E}" destId="{14D7C8BD-346A-4386-B2BB-EA9AFF997488}" srcOrd="0" destOrd="0" presId="urn:microsoft.com/office/officeart/2009/3/layout/HorizontalOrganizationChart"/>
    <dgm:cxn modelId="{52E283C7-AD80-4303-949A-A920FD745AB5}" type="presOf" srcId="{271EF062-6193-480E-9133-608F1C97F672}" destId="{1F8F4A31-A7E3-4C7A-A275-4FE8BDCC199B}" srcOrd="0" destOrd="0" presId="urn:microsoft.com/office/officeart/2009/3/layout/HorizontalOrganizationChart"/>
    <dgm:cxn modelId="{2AD6B146-EDEE-4DDE-990D-905325E737DD}" srcId="{016CCFD7-EE1D-4653-8070-FE44E4A75357}" destId="{271EF062-6193-480E-9133-608F1C97F672}" srcOrd="0" destOrd="0" parTransId="{E0C30AB5-085E-404F-93DE-5B75ABA7AA23}" sibTransId="{B00F1252-A16A-436C-8270-1519F6CAFF0F}"/>
    <dgm:cxn modelId="{4641D057-8B05-4AF6-9669-22F7BC7A3CE9}" type="presOf" srcId="{962D5D3C-B884-420C-A6CF-1A49DDDD636B}" destId="{B10B4B01-3938-47AC-93FC-138B2A45439F}" srcOrd="0" destOrd="0" presId="urn:microsoft.com/office/officeart/2009/3/layout/HorizontalOrganizationChart"/>
    <dgm:cxn modelId="{B7F6D5B5-8DED-4FCE-979E-74B698C73EA7}" type="presOf" srcId="{95E92A9E-5634-4047-95A3-B25786525116}" destId="{831999EC-3A07-491C-AEC2-386203D019DB}" srcOrd="1" destOrd="0" presId="urn:microsoft.com/office/officeart/2009/3/layout/HorizontalOrganizationChart"/>
    <dgm:cxn modelId="{C3849AFE-C50B-43D0-8D06-D642BC9B958D}" type="presOf" srcId="{1DE97DD3-D731-4FD2-B4B5-65CFE2BAB3E4}" destId="{AA5769C6-4BCE-490E-AB9D-AAE58DFEA0ED}" srcOrd="0" destOrd="0" presId="urn:microsoft.com/office/officeart/2009/3/layout/HorizontalOrganizationChart"/>
    <dgm:cxn modelId="{2C342067-C487-4707-B72D-8A55EE6E7904}" type="presOf" srcId="{9782AB34-75E5-4DAD-B0DF-7442009D0A30}" destId="{25AC5798-A652-44DF-8637-89B964AF7D84}" srcOrd="1" destOrd="0" presId="urn:microsoft.com/office/officeart/2009/3/layout/HorizontalOrganizationChart"/>
    <dgm:cxn modelId="{CDDAF585-9397-442D-8296-1E51DBDE2D5A}" type="presOf" srcId="{0CD5E165-12AE-4B22-BEA3-6B7496EC31DF}" destId="{14AF7544-2AEC-4BBA-8FDA-2EA98BF989B1}" srcOrd="0" destOrd="0" presId="urn:microsoft.com/office/officeart/2009/3/layout/HorizontalOrganizationChart"/>
    <dgm:cxn modelId="{49DD8B32-F14B-45B2-A823-BA4DFE8847C5}" type="presOf" srcId="{F36960F5-3AEE-415A-B940-D7FAC1ECD2F3}" destId="{C186BE7E-EA89-4BD4-B35D-473B8715843F}" srcOrd="1" destOrd="0" presId="urn:microsoft.com/office/officeart/2009/3/layout/HorizontalOrganizationChart"/>
    <dgm:cxn modelId="{F7934866-0B80-4EC4-BF1D-56E216CE9CB6}" type="presOf" srcId="{7486CC4A-371F-44BB-961E-FC658567B17D}" destId="{4EA3295F-3010-4DC5-B155-0AB38337E266}" srcOrd="0" destOrd="0" presId="urn:microsoft.com/office/officeart/2009/3/layout/HorizontalOrganizationChart"/>
    <dgm:cxn modelId="{7746C28E-446F-4227-B004-AB01CC4A4563}" type="presOf" srcId="{68081D6E-116A-4DC4-AABD-7FB74799BE7C}" destId="{C5EA99A9-BB32-4039-9316-AA65F801903F}" srcOrd="1" destOrd="0" presId="urn:microsoft.com/office/officeart/2009/3/layout/HorizontalOrganizationChart"/>
    <dgm:cxn modelId="{A2B5CAE8-FF25-480F-ACE0-632DF8D5670F}" srcId="{2727E88E-744E-4201-AD9F-B6E177540074}" destId="{181020BB-05F4-4525-908B-D1B14E657C73}" srcOrd="2" destOrd="0" parTransId="{1FCAA312-BC87-4D1B-8B22-A91D2B7CC7F0}" sibTransId="{0DDF316F-5E9A-4DAC-800E-1F39D932C8A2}"/>
    <dgm:cxn modelId="{C209FC5E-A0C9-46F1-A1F4-42BF6DB9C74A}" type="presOf" srcId="{79691467-F3B5-458E-9BCE-7B04744CC693}" destId="{547428DC-C76F-4660-9663-FA0C6E9935E9}" srcOrd="1" destOrd="0" presId="urn:microsoft.com/office/officeart/2009/3/layout/HorizontalOrganizationChart"/>
    <dgm:cxn modelId="{5ACC614A-E92D-44B8-B63A-29DBE74617B4}" srcId="{D9A4BA73-A22A-478B-B8E3-409C8720D788}" destId="{5BAF864A-1259-4C10-81C0-19376C49EB8A}" srcOrd="3" destOrd="0" parTransId="{FA9E8AAE-06B8-42FA-99C3-D3F1B7CD5F3F}" sibTransId="{3DB2A6FC-88A0-4B3E-9150-8F08B4B60741}"/>
    <dgm:cxn modelId="{B1DC2C8B-8510-4FF7-A30B-45E15B13C6E0}" type="presOf" srcId="{3CF64D1F-FBE7-45DE-827C-A38DCA51519E}" destId="{C50A8917-512D-42EE-98BE-DB3F8D194FED}" srcOrd="0" destOrd="0" presId="urn:microsoft.com/office/officeart/2009/3/layout/HorizontalOrganizationChart"/>
    <dgm:cxn modelId="{44751E4A-71D5-43A8-B030-659B2376D1AF}" srcId="{23B04188-5B67-4BB9-8A60-CDD9E9D7D705}" destId="{340A3955-AE07-44F2-89BE-0679CF9D78BE}" srcOrd="1" destOrd="0" parTransId="{181DB21A-3A63-456B-B30D-0DB82072FD79}" sibTransId="{FD57F74E-3F61-4232-8796-62260D386DB7}"/>
    <dgm:cxn modelId="{2FC8124E-3F8F-4338-B997-B7975CDAAD85}" type="presOf" srcId="{8BE6B78B-55D8-4E9F-8DBA-8238E3BA9663}" destId="{8788964B-FAB5-4B95-99FB-302A9B223714}" srcOrd="0" destOrd="0" presId="urn:microsoft.com/office/officeart/2009/3/layout/HorizontalOrganizationChart"/>
    <dgm:cxn modelId="{0E9A9ED9-F2C4-4083-B23C-08EF905525CB}" srcId="{3EF700D5-25E4-44CE-80D3-4711AE5F4DC4}" destId="{D9542883-6D50-4310-A798-EE96ECD1D170}" srcOrd="0" destOrd="0" parTransId="{1CA8724C-7011-43FD-85FD-66D8BA8E075A}" sibTransId="{16F49FC1-899A-4DD8-BE40-DFB933C5F354}"/>
    <dgm:cxn modelId="{82856545-9977-401E-BE67-125D44BF3B66}" type="presOf" srcId="{2B1D28F4-E944-406A-93C5-38EC43029839}" destId="{1E71000E-0FDF-4F53-9DA9-A22DFCDBC5E1}" srcOrd="0" destOrd="0" presId="urn:microsoft.com/office/officeart/2009/3/layout/HorizontalOrganizationChart"/>
    <dgm:cxn modelId="{9CD717DC-E87A-4274-83B8-8876B69FEDE5}" srcId="{016CCFD7-EE1D-4653-8070-FE44E4A75357}" destId="{F36960F5-3AEE-415A-B940-D7FAC1ECD2F3}" srcOrd="2" destOrd="0" parTransId="{2B1D28F4-E944-406A-93C5-38EC43029839}" sibTransId="{02183E75-F0F1-4BFB-8087-B3EB3A3AE290}"/>
    <dgm:cxn modelId="{625B01CC-A0DB-4C21-99E4-80E597B9BEC3}" type="presOf" srcId="{C496B86C-CB2F-44BE-8907-2738B746B183}" destId="{67FA21F4-CE11-4C59-BD72-BD2D9283E9AC}" srcOrd="0" destOrd="0" presId="urn:microsoft.com/office/officeart/2009/3/layout/HorizontalOrganizationChart"/>
    <dgm:cxn modelId="{0BD86F64-2D1A-44CB-8750-E6374B500977}" srcId="{0A1842D5-F06A-4B7D-9BA0-64DED0EDC33B}" destId="{D5843F2A-7D99-4341-9D1B-D0D6FA665FF1}" srcOrd="0" destOrd="0" parTransId="{7FC247F3-2B6E-46E4-985A-A8A8118A68FD}" sibTransId="{611DE946-BEE9-40E2-87AE-938C5D1B89F0}"/>
    <dgm:cxn modelId="{5285E231-7A2B-4380-8966-E304A5EA3CFD}" type="presOf" srcId="{6B76E167-3110-4BC5-A3D7-E4406D4A9E85}" destId="{52A88742-C428-4D89-BCED-E4180EB66D30}" srcOrd="0" destOrd="0" presId="urn:microsoft.com/office/officeart/2009/3/layout/HorizontalOrganizationChart"/>
    <dgm:cxn modelId="{372809B7-F848-443C-9DF9-DC1DF4DEF49D}" type="presOf" srcId="{3EF700D5-25E4-44CE-80D3-4711AE5F4DC4}" destId="{8103AEBB-C07A-4163-A2C1-E43FC07B1DEA}" srcOrd="0" destOrd="0" presId="urn:microsoft.com/office/officeart/2009/3/layout/HorizontalOrganizationChart"/>
    <dgm:cxn modelId="{90EB159B-BAEE-4375-9D19-2704ED5C6511}" srcId="{CDC8CB8D-2F6D-4F29-9A2E-9EF932CCA58C}" destId="{8BE6B78B-55D8-4E9F-8DBA-8238E3BA9663}" srcOrd="0" destOrd="0" parTransId="{5A02F2B5-11C7-4A88-BA4C-C045792616C3}" sibTransId="{4B540CC0-4AA7-4A29-BFD8-6384A3C5644D}"/>
    <dgm:cxn modelId="{250E2D34-A415-4D77-95FD-3FAABB517806}" type="presOf" srcId="{1CA8724C-7011-43FD-85FD-66D8BA8E075A}" destId="{1D3C47ED-0E0C-4ECE-B88D-5C3573776B33}" srcOrd="0" destOrd="0" presId="urn:microsoft.com/office/officeart/2009/3/layout/HorizontalOrganizationChart"/>
    <dgm:cxn modelId="{BE1A6BE7-0DA7-4F3F-ABEF-847AC1FECE34}" type="presOf" srcId="{5A4EB3B9-72FC-4A8C-8904-B15A939FF163}" destId="{3D95E585-2D16-4F8C-B66C-A8011CCD4247}" srcOrd="0" destOrd="0" presId="urn:microsoft.com/office/officeart/2009/3/layout/HorizontalOrganizationChart"/>
    <dgm:cxn modelId="{A7BB5A94-930D-41F4-95F2-5ABE2F7461D1}" type="presParOf" srcId="{56CC8F34-266D-416C-95FD-AD219F200234}" destId="{592BCC88-C0F1-420B-A9A5-FA18528AF0AE}" srcOrd="0" destOrd="0" presId="urn:microsoft.com/office/officeart/2009/3/layout/HorizontalOrganizationChart"/>
    <dgm:cxn modelId="{91477242-00CD-4021-A099-800FE30B1DA7}" type="presParOf" srcId="{592BCC88-C0F1-420B-A9A5-FA18528AF0AE}" destId="{7197A2E2-317C-46F3-B6F5-03F03F873C07}" srcOrd="0" destOrd="0" presId="urn:microsoft.com/office/officeart/2009/3/layout/HorizontalOrganizationChart"/>
    <dgm:cxn modelId="{7FC67E7A-6531-4855-89F0-0EF67BE80450}" type="presParOf" srcId="{7197A2E2-317C-46F3-B6F5-03F03F873C07}" destId="{5DA55C99-7957-4B6D-8488-30F7087B14A0}" srcOrd="0" destOrd="0" presId="urn:microsoft.com/office/officeart/2009/3/layout/HorizontalOrganizationChart"/>
    <dgm:cxn modelId="{64EA558F-B750-44A5-AE40-60885D142C6B}" type="presParOf" srcId="{7197A2E2-317C-46F3-B6F5-03F03F873C07}" destId="{4155F606-518B-4639-AFAB-DB72DEFC4299}" srcOrd="1" destOrd="0" presId="urn:microsoft.com/office/officeart/2009/3/layout/HorizontalOrganizationChart"/>
    <dgm:cxn modelId="{F7FB180C-334D-4D3B-ABE7-05C5631FF073}" type="presParOf" srcId="{592BCC88-C0F1-420B-A9A5-FA18528AF0AE}" destId="{052B49A7-2A8E-4368-8D60-A99680A8DDFC}" srcOrd="1" destOrd="0" presId="urn:microsoft.com/office/officeart/2009/3/layout/HorizontalOrganizationChart"/>
    <dgm:cxn modelId="{0EB52401-93DF-4A8A-B8F2-4731404E4154}" type="presParOf" srcId="{052B49A7-2A8E-4368-8D60-A99680A8DDFC}" destId="{9DD50086-5052-4CC1-A35E-BC94ECEE78CF}" srcOrd="0" destOrd="0" presId="urn:microsoft.com/office/officeart/2009/3/layout/HorizontalOrganizationChart"/>
    <dgm:cxn modelId="{F58CF088-1B59-4262-AA35-93801AEBD477}" type="presParOf" srcId="{052B49A7-2A8E-4368-8D60-A99680A8DDFC}" destId="{12EB09C1-DDD6-4E84-A329-D15967CACC91}" srcOrd="1" destOrd="0" presId="urn:microsoft.com/office/officeart/2009/3/layout/HorizontalOrganizationChart"/>
    <dgm:cxn modelId="{C73D298B-109E-497C-8B80-815CC9AAA2DB}" type="presParOf" srcId="{12EB09C1-DDD6-4E84-A329-D15967CACC91}" destId="{2B1B8686-2ACE-4E59-825D-7D99CDFBBFF5}" srcOrd="0" destOrd="0" presId="urn:microsoft.com/office/officeart/2009/3/layout/HorizontalOrganizationChart"/>
    <dgm:cxn modelId="{0F580598-2643-4F79-9CE6-10B1A06DA643}" type="presParOf" srcId="{2B1B8686-2ACE-4E59-825D-7D99CDFBBFF5}" destId="{F1B498A8-E1DF-4BA9-A45B-57C18F498FE4}" srcOrd="0" destOrd="0" presId="urn:microsoft.com/office/officeart/2009/3/layout/HorizontalOrganizationChart"/>
    <dgm:cxn modelId="{3A8AFB08-D8B6-4D0D-A6BD-4DCDC575D5C4}" type="presParOf" srcId="{2B1B8686-2ACE-4E59-825D-7D99CDFBBFF5}" destId="{55F7ACFC-1588-4BE1-85E3-B4182E5A7A48}" srcOrd="1" destOrd="0" presId="urn:microsoft.com/office/officeart/2009/3/layout/HorizontalOrganizationChart"/>
    <dgm:cxn modelId="{BB2651B4-63B6-43BE-A5BA-8F5E8D5EB0BA}" type="presParOf" srcId="{12EB09C1-DDD6-4E84-A329-D15967CACC91}" destId="{AE662C4F-FEC5-411C-9A81-AE336B1AAE42}" srcOrd="1" destOrd="0" presId="urn:microsoft.com/office/officeart/2009/3/layout/HorizontalOrganizationChart"/>
    <dgm:cxn modelId="{47BF8DF8-44CE-4DED-A6AD-3095B38F2169}" type="presParOf" srcId="{12EB09C1-DDD6-4E84-A329-D15967CACC91}" destId="{21021B9E-4DCB-4564-9102-01D8F399888F}" srcOrd="2" destOrd="0" presId="urn:microsoft.com/office/officeart/2009/3/layout/HorizontalOrganizationChart"/>
    <dgm:cxn modelId="{78B9F1A8-0AC9-4CBA-9070-53E37B32291C}" type="presParOf" srcId="{052B49A7-2A8E-4368-8D60-A99680A8DDFC}" destId="{3A100798-674D-403B-B1E0-98A8D6555C96}" srcOrd="2" destOrd="0" presId="urn:microsoft.com/office/officeart/2009/3/layout/HorizontalOrganizationChart"/>
    <dgm:cxn modelId="{AE7DE861-3186-4F76-9875-DFD38CA5D56F}" type="presParOf" srcId="{052B49A7-2A8E-4368-8D60-A99680A8DDFC}" destId="{78A91527-7B62-4373-A9B6-299B386E7B49}" srcOrd="3" destOrd="0" presId="urn:microsoft.com/office/officeart/2009/3/layout/HorizontalOrganizationChart"/>
    <dgm:cxn modelId="{A13632B5-C158-43D1-B85C-A4C7F68ADF3D}" type="presParOf" srcId="{78A91527-7B62-4373-A9B6-299B386E7B49}" destId="{D2CDCAA4-CFF8-46B9-9C1D-0716D4E0E7EF}" srcOrd="0" destOrd="0" presId="urn:microsoft.com/office/officeart/2009/3/layout/HorizontalOrganizationChart"/>
    <dgm:cxn modelId="{C5473594-DB7C-4E27-A18D-7F14AACBEC52}" type="presParOf" srcId="{D2CDCAA4-CFF8-46B9-9C1D-0716D4E0E7EF}" destId="{3D95E585-2D16-4F8C-B66C-A8011CCD4247}" srcOrd="0" destOrd="0" presId="urn:microsoft.com/office/officeart/2009/3/layout/HorizontalOrganizationChart"/>
    <dgm:cxn modelId="{88CE8662-A68F-4FCC-A2F3-9EE69952A241}" type="presParOf" srcId="{D2CDCAA4-CFF8-46B9-9C1D-0716D4E0E7EF}" destId="{042C7BE6-1326-45CE-AA00-B81A3FE16479}" srcOrd="1" destOrd="0" presId="urn:microsoft.com/office/officeart/2009/3/layout/HorizontalOrganizationChart"/>
    <dgm:cxn modelId="{D82D7521-AD51-48BE-B6BF-E3D5949CA8A0}" type="presParOf" srcId="{78A91527-7B62-4373-A9B6-299B386E7B49}" destId="{5385A044-F445-4578-AF1D-F32A1DAD871C}" srcOrd="1" destOrd="0" presId="urn:microsoft.com/office/officeart/2009/3/layout/HorizontalOrganizationChart"/>
    <dgm:cxn modelId="{560CB7A4-7006-4805-9977-FA65877F2A2D}" type="presParOf" srcId="{5385A044-F445-4578-AF1D-F32A1DAD871C}" destId="{B10B4B01-3938-47AC-93FC-138B2A45439F}" srcOrd="0" destOrd="0" presId="urn:microsoft.com/office/officeart/2009/3/layout/HorizontalOrganizationChart"/>
    <dgm:cxn modelId="{89B5DD75-978B-4B98-A6D2-D4C96D661154}" type="presParOf" srcId="{5385A044-F445-4578-AF1D-F32A1DAD871C}" destId="{C1478D06-29AD-4570-883E-9DE184513302}" srcOrd="1" destOrd="0" presId="urn:microsoft.com/office/officeart/2009/3/layout/HorizontalOrganizationChart"/>
    <dgm:cxn modelId="{E3008795-6B0D-493A-A62D-D02A2F026A98}" type="presParOf" srcId="{C1478D06-29AD-4570-883E-9DE184513302}" destId="{AFD57AD6-39F1-4D2B-9909-249EBB21BC00}" srcOrd="0" destOrd="0" presId="urn:microsoft.com/office/officeart/2009/3/layout/HorizontalOrganizationChart"/>
    <dgm:cxn modelId="{4572F3B1-8F74-408E-BFD8-BD942DC7F4BD}" type="presParOf" srcId="{AFD57AD6-39F1-4D2B-9909-249EBB21BC00}" destId="{FCD2EB90-1BC2-4DB6-A265-A56A2AFDDF60}" srcOrd="0" destOrd="0" presId="urn:microsoft.com/office/officeart/2009/3/layout/HorizontalOrganizationChart"/>
    <dgm:cxn modelId="{01659C5C-A685-4401-8B50-57604A3FAD2F}" type="presParOf" srcId="{AFD57AD6-39F1-4D2B-9909-249EBB21BC00}" destId="{F25DBF8B-B53C-4879-A8A3-1FB0CAABC7CE}" srcOrd="1" destOrd="0" presId="urn:microsoft.com/office/officeart/2009/3/layout/HorizontalOrganizationChart"/>
    <dgm:cxn modelId="{C65B133A-916B-4D56-B7BC-487345C3C89D}" type="presParOf" srcId="{C1478D06-29AD-4570-883E-9DE184513302}" destId="{FE9F0C1D-9E93-4C81-9802-F58D9AD29F6A}" srcOrd="1" destOrd="0" presId="urn:microsoft.com/office/officeart/2009/3/layout/HorizontalOrganizationChart"/>
    <dgm:cxn modelId="{B739AFDB-8FB6-4616-A756-C1C398587FE2}" type="presParOf" srcId="{FE9F0C1D-9E93-4C81-9802-F58D9AD29F6A}" destId="{38B3AA38-B114-4FBD-8B9B-5E1B8B5B0D21}" srcOrd="0" destOrd="0" presId="urn:microsoft.com/office/officeart/2009/3/layout/HorizontalOrganizationChart"/>
    <dgm:cxn modelId="{CD37B688-8CA7-461D-B5D7-523CC3DD7712}" type="presParOf" srcId="{FE9F0C1D-9E93-4C81-9802-F58D9AD29F6A}" destId="{9EDC2B23-5A94-4BB2-A0E8-0A4559F10072}" srcOrd="1" destOrd="0" presId="urn:microsoft.com/office/officeart/2009/3/layout/HorizontalOrganizationChart"/>
    <dgm:cxn modelId="{D409EF30-B26E-47FB-A124-D5CE6619F87B}" type="presParOf" srcId="{9EDC2B23-5A94-4BB2-A0E8-0A4559F10072}" destId="{E0EB21B8-1B58-4AD1-9860-226AD32648A8}" srcOrd="0" destOrd="0" presId="urn:microsoft.com/office/officeart/2009/3/layout/HorizontalOrganizationChart"/>
    <dgm:cxn modelId="{0CF5A706-36FA-4C43-B3F1-393C63B9B9EC}" type="presParOf" srcId="{E0EB21B8-1B58-4AD1-9860-226AD32648A8}" destId="{8788964B-FAB5-4B95-99FB-302A9B223714}" srcOrd="0" destOrd="0" presId="urn:microsoft.com/office/officeart/2009/3/layout/HorizontalOrganizationChart"/>
    <dgm:cxn modelId="{E643BA28-41A7-4F9C-99CF-44892D6E7EEB}" type="presParOf" srcId="{E0EB21B8-1B58-4AD1-9860-226AD32648A8}" destId="{9A64489B-09E4-4FFC-8440-07CC423446D8}" srcOrd="1" destOrd="0" presId="urn:microsoft.com/office/officeart/2009/3/layout/HorizontalOrganizationChart"/>
    <dgm:cxn modelId="{2479079A-40F7-4136-95B8-D1E5DBDD8D86}" type="presParOf" srcId="{9EDC2B23-5A94-4BB2-A0E8-0A4559F10072}" destId="{A0A31626-AD8E-4AA0-A349-10FE55213E6E}" srcOrd="1" destOrd="0" presId="urn:microsoft.com/office/officeart/2009/3/layout/HorizontalOrganizationChart"/>
    <dgm:cxn modelId="{10DCF91D-3900-4C03-9245-8A2BA93B4E24}" type="presParOf" srcId="{9EDC2B23-5A94-4BB2-A0E8-0A4559F10072}" destId="{B1B788A0-41C7-488A-A6A2-E71D48AF8442}" srcOrd="2" destOrd="0" presId="urn:microsoft.com/office/officeart/2009/3/layout/HorizontalOrganizationChart"/>
    <dgm:cxn modelId="{6602E5DA-938F-46CB-8ABE-E651645B63F6}" type="presParOf" srcId="{FE9F0C1D-9E93-4C81-9802-F58D9AD29F6A}" destId="{4EA3295F-3010-4DC5-B155-0AB38337E266}" srcOrd="2" destOrd="0" presId="urn:microsoft.com/office/officeart/2009/3/layout/HorizontalOrganizationChart"/>
    <dgm:cxn modelId="{39B67C4A-3B79-4B9F-8516-DE58277A9333}" type="presParOf" srcId="{FE9F0C1D-9E93-4C81-9802-F58D9AD29F6A}" destId="{10E4A93F-D80F-4CCE-83F2-726162E504C8}" srcOrd="3" destOrd="0" presId="urn:microsoft.com/office/officeart/2009/3/layout/HorizontalOrganizationChart"/>
    <dgm:cxn modelId="{C4219EA4-C3FA-4310-96D2-A4D0D11D3B8A}" type="presParOf" srcId="{10E4A93F-D80F-4CCE-83F2-726162E504C8}" destId="{C0BF4A1A-A392-45EF-A36A-B152D6D029AE}" srcOrd="0" destOrd="0" presId="urn:microsoft.com/office/officeart/2009/3/layout/HorizontalOrganizationChart"/>
    <dgm:cxn modelId="{0EEDD4EF-0A78-4D17-A106-B88819F1D511}" type="presParOf" srcId="{C0BF4A1A-A392-45EF-A36A-B152D6D029AE}" destId="{B2B02428-1400-4E62-BD77-151F70080641}" srcOrd="0" destOrd="0" presId="urn:microsoft.com/office/officeart/2009/3/layout/HorizontalOrganizationChart"/>
    <dgm:cxn modelId="{02A5302C-A099-4B58-B5D3-191492D71781}" type="presParOf" srcId="{C0BF4A1A-A392-45EF-A36A-B152D6D029AE}" destId="{03B4F3A9-8DB2-43C0-849B-802D884A2744}" srcOrd="1" destOrd="0" presId="urn:microsoft.com/office/officeart/2009/3/layout/HorizontalOrganizationChart"/>
    <dgm:cxn modelId="{8349B047-3748-4525-99C3-B0DC0B46202C}" type="presParOf" srcId="{10E4A93F-D80F-4CCE-83F2-726162E504C8}" destId="{2D0D526A-89D5-4E3B-8C9B-04BBF2FAD868}" srcOrd="1" destOrd="0" presId="urn:microsoft.com/office/officeart/2009/3/layout/HorizontalOrganizationChart"/>
    <dgm:cxn modelId="{AAA2D70C-A4A9-42A0-9193-1029DB000023}" type="presParOf" srcId="{10E4A93F-D80F-4CCE-83F2-726162E504C8}" destId="{A92A90DC-C65F-4674-BC0A-FEE6DC6493D1}" srcOrd="2" destOrd="0" presId="urn:microsoft.com/office/officeart/2009/3/layout/HorizontalOrganizationChart"/>
    <dgm:cxn modelId="{68ACF163-B38D-4757-A265-B8DAFF9859F1}" type="presParOf" srcId="{C1478D06-29AD-4570-883E-9DE184513302}" destId="{1A3FA6E3-2673-4FC3-A487-01C47336A845}" srcOrd="2" destOrd="0" presId="urn:microsoft.com/office/officeart/2009/3/layout/HorizontalOrganizationChart"/>
    <dgm:cxn modelId="{39A82C64-EB34-417F-89A8-1FFFC72CBD31}" type="presParOf" srcId="{5385A044-F445-4578-AF1D-F32A1DAD871C}" destId="{9F545195-F944-4F2A-A37C-061F1D1A39CA}" srcOrd="2" destOrd="0" presId="urn:microsoft.com/office/officeart/2009/3/layout/HorizontalOrganizationChart"/>
    <dgm:cxn modelId="{7D6E3314-56AA-4123-BF80-B1C4DDC252AC}" type="presParOf" srcId="{5385A044-F445-4578-AF1D-F32A1DAD871C}" destId="{B3FE6C94-251D-4E51-B302-BB0CCACE97C6}" srcOrd="3" destOrd="0" presId="urn:microsoft.com/office/officeart/2009/3/layout/HorizontalOrganizationChart"/>
    <dgm:cxn modelId="{BCD21BC3-EAB3-442B-BB0E-3449BBF82D03}" type="presParOf" srcId="{B3FE6C94-251D-4E51-B302-BB0CCACE97C6}" destId="{03D4DFC8-CFE2-444D-865B-ACF014629FEE}" srcOrd="0" destOrd="0" presId="urn:microsoft.com/office/officeart/2009/3/layout/HorizontalOrganizationChart"/>
    <dgm:cxn modelId="{CB75D312-6D83-4002-8B7E-98CA8D696634}" type="presParOf" srcId="{03D4DFC8-CFE2-444D-865B-ACF014629FEE}" destId="{AC3BF161-325C-4A27-83A9-2C4D3FB85B36}" srcOrd="0" destOrd="0" presId="urn:microsoft.com/office/officeart/2009/3/layout/HorizontalOrganizationChart"/>
    <dgm:cxn modelId="{DE65636E-DC9C-447D-979F-1DF3B4413D7D}" type="presParOf" srcId="{03D4DFC8-CFE2-444D-865B-ACF014629FEE}" destId="{831999EC-3A07-491C-AEC2-386203D019DB}" srcOrd="1" destOrd="0" presId="urn:microsoft.com/office/officeart/2009/3/layout/HorizontalOrganizationChart"/>
    <dgm:cxn modelId="{AF559779-0C8E-4BE5-A673-F8AC7E69848F}" type="presParOf" srcId="{B3FE6C94-251D-4E51-B302-BB0CCACE97C6}" destId="{1EA89096-AB28-4221-B6E5-3ACD0703CE68}" srcOrd="1" destOrd="0" presId="urn:microsoft.com/office/officeart/2009/3/layout/HorizontalOrganizationChart"/>
    <dgm:cxn modelId="{5617E2AF-E5E0-4759-970A-F41B51D127D8}" type="presParOf" srcId="{1EA89096-AB28-4221-B6E5-3ACD0703CE68}" destId="{2371CFEC-784A-437C-9E66-462BD2CB266F}" srcOrd="0" destOrd="0" presId="urn:microsoft.com/office/officeart/2009/3/layout/HorizontalOrganizationChart"/>
    <dgm:cxn modelId="{2F7994DE-C7CA-412C-BD7F-B963F13E747B}" type="presParOf" srcId="{1EA89096-AB28-4221-B6E5-3ACD0703CE68}" destId="{17907402-7339-4D4F-851A-FA92093EA170}" srcOrd="1" destOrd="0" presId="urn:microsoft.com/office/officeart/2009/3/layout/HorizontalOrganizationChart"/>
    <dgm:cxn modelId="{7E18CA3F-FA65-4A20-9074-9026FD80A7CE}" type="presParOf" srcId="{17907402-7339-4D4F-851A-FA92093EA170}" destId="{F0891D34-2F03-4493-8209-129C5D3F94AF}" srcOrd="0" destOrd="0" presId="urn:microsoft.com/office/officeart/2009/3/layout/HorizontalOrganizationChart"/>
    <dgm:cxn modelId="{DAABFD9A-616B-4A8C-83B4-FAA9C23AB5C6}" type="presParOf" srcId="{F0891D34-2F03-4493-8209-129C5D3F94AF}" destId="{4196C92A-8C2C-4BF8-B3B2-B0DF94257A08}" srcOrd="0" destOrd="0" presId="urn:microsoft.com/office/officeart/2009/3/layout/HorizontalOrganizationChart"/>
    <dgm:cxn modelId="{7FE9296F-D2D0-4671-996C-2C53882561EF}" type="presParOf" srcId="{F0891D34-2F03-4493-8209-129C5D3F94AF}" destId="{700BB637-39C3-447D-8B13-34C5ED3CA86C}" srcOrd="1" destOrd="0" presId="urn:microsoft.com/office/officeart/2009/3/layout/HorizontalOrganizationChart"/>
    <dgm:cxn modelId="{561554C7-140B-409B-A868-64F75EA77964}" type="presParOf" srcId="{17907402-7339-4D4F-851A-FA92093EA170}" destId="{4552FC15-436C-47FD-B90D-F03980D2C55A}" srcOrd="1" destOrd="0" presId="urn:microsoft.com/office/officeart/2009/3/layout/HorizontalOrganizationChart"/>
    <dgm:cxn modelId="{4CBDF567-BBF7-459D-AC8B-78533C64459B}" type="presParOf" srcId="{4552FC15-436C-47FD-B90D-F03980D2C55A}" destId="{0F967127-B30D-448B-9644-7B946C627416}" srcOrd="0" destOrd="0" presId="urn:microsoft.com/office/officeart/2009/3/layout/HorizontalOrganizationChart"/>
    <dgm:cxn modelId="{8DF772B1-BF3E-46A2-8BC7-CDF3A9009D96}" type="presParOf" srcId="{4552FC15-436C-47FD-B90D-F03980D2C55A}" destId="{93E80A39-3628-47DD-A5B7-6BFD9BED9825}" srcOrd="1" destOrd="0" presId="urn:microsoft.com/office/officeart/2009/3/layout/HorizontalOrganizationChart"/>
    <dgm:cxn modelId="{EE5DC27A-B03C-4156-91D8-A9846C3F6DFF}" type="presParOf" srcId="{93E80A39-3628-47DD-A5B7-6BFD9BED9825}" destId="{23092636-99D7-49C8-A4F5-88A2C243EF58}" srcOrd="0" destOrd="0" presId="urn:microsoft.com/office/officeart/2009/3/layout/HorizontalOrganizationChart"/>
    <dgm:cxn modelId="{005723FE-58A0-4F43-B5E6-444AEA93ED14}" type="presParOf" srcId="{23092636-99D7-49C8-A4F5-88A2C243EF58}" destId="{F0E40D20-2186-4E2C-B820-4CE697102C33}" srcOrd="0" destOrd="0" presId="urn:microsoft.com/office/officeart/2009/3/layout/HorizontalOrganizationChart"/>
    <dgm:cxn modelId="{7AF2680F-464B-451B-9883-FA598AA08DED}" type="presParOf" srcId="{23092636-99D7-49C8-A4F5-88A2C243EF58}" destId="{B4FB2FBD-4731-4D25-869A-340EB2256EE3}" srcOrd="1" destOrd="0" presId="urn:microsoft.com/office/officeart/2009/3/layout/HorizontalOrganizationChart"/>
    <dgm:cxn modelId="{47B878EA-02D2-4539-95FD-19F85CA04827}" type="presParOf" srcId="{93E80A39-3628-47DD-A5B7-6BFD9BED9825}" destId="{75C4EF3D-84CF-49C1-BFEB-6E9F552108F7}" srcOrd="1" destOrd="0" presId="urn:microsoft.com/office/officeart/2009/3/layout/HorizontalOrganizationChart"/>
    <dgm:cxn modelId="{11EC2621-1F81-4753-9CE1-848941CA42AE}" type="presParOf" srcId="{93E80A39-3628-47DD-A5B7-6BFD9BED9825}" destId="{D0B7E857-09F0-463C-884A-81D68F929AEE}" srcOrd="2" destOrd="0" presId="urn:microsoft.com/office/officeart/2009/3/layout/HorizontalOrganizationChart"/>
    <dgm:cxn modelId="{B8CF5E80-66BB-4A79-9946-FCEA53D5F409}" type="presParOf" srcId="{4552FC15-436C-47FD-B90D-F03980D2C55A}" destId="{EE96291E-0D7D-44AE-BA5D-19A060835207}" srcOrd="2" destOrd="0" presId="urn:microsoft.com/office/officeart/2009/3/layout/HorizontalOrganizationChart"/>
    <dgm:cxn modelId="{FDF2095D-C7B2-4FFD-8C59-D0AA3E480237}" type="presParOf" srcId="{4552FC15-436C-47FD-B90D-F03980D2C55A}" destId="{694C1202-D366-4F71-A1C3-BFEB342F7C9D}" srcOrd="3" destOrd="0" presId="urn:microsoft.com/office/officeart/2009/3/layout/HorizontalOrganizationChart"/>
    <dgm:cxn modelId="{231E0147-2D49-4DF0-B5F1-413CCFC4D768}" type="presParOf" srcId="{694C1202-D366-4F71-A1C3-BFEB342F7C9D}" destId="{2DBC5E05-CE15-4F74-80BD-0F9BB3733F03}" srcOrd="0" destOrd="0" presId="urn:microsoft.com/office/officeart/2009/3/layout/HorizontalOrganizationChart"/>
    <dgm:cxn modelId="{80C57A6E-6E9A-41D0-8495-B5884466A43A}" type="presParOf" srcId="{2DBC5E05-CE15-4F74-80BD-0F9BB3733F03}" destId="{29537ABE-1AF6-4B89-8967-57CB21D9C16C}" srcOrd="0" destOrd="0" presId="urn:microsoft.com/office/officeart/2009/3/layout/HorizontalOrganizationChart"/>
    <dgm:cxn modelId="{499B332B-DC65-4BB3-BD99-51E06A25691C}" type="presParOf" srcId="{2DBC5E05-CE15-4F74-80BD-0F9BB3733F03}" destId="{79C0278B-C2F9-49D2-BFBE-7D35B9C437B0}" srcOrd="1" destOrd="0" presId="urn:microsoft.com/office/officeart/2009/3/layout/HorizontalOrganizationChart"/>
    <dgm:cxn modelId="{74DD0278-3335-4140-9346-50C830410D87}" type="presParOf" srcId="{694C1202-D366-4F71-A1C3-BFEB342F7C9D}" destId="{AAF267F6-B6BC-46A0-92AD-9EED1AE6B0C8}" srcOrd="1" destOrd="0" presId="urn:microsoft.com/office/officeart/2009/3/layout/HorizontalOrganizationChart"/>
    <dgm:cxn modelId="{47EC19D2-99AD-4E4E-90D5-0B4A7144F84B}" type="presParOf" srcId="{694C1202-D366-4F71-A1C3-BFEB342F7C9D}" destId="{F62B8451-1302-461D-A7A4-D34DDDC64273}" srcOrd="2" destOrd="0" presId="urn:microsoft.com/office/officeart/2009/3/layout/HorizontalOrganizationChart"/>
    <dgm:cxn modelId="{47DBB834-F90D-42ED-A38D-A2433B3E786D}" type="presParOf" srcId="{17907402-7339-4D4F-851A-FA92093EA170}" destId="{C48F3F50-4DE7-4FDD-B867-3AFDBB6253BB}" srcOrd="2" destOrd="0" presId="urn:microsoft.com/office/officeart/2009/3/layout/HorizontalOrganizationChart"/>
    <dgm:cxn modelId="{B8C01850-C8D7-4753-A8C1-F51B34F6C719}" type="presParOf" srcId="{B3FE6C94-251D-4E51-B302-BB0CCACE97C6}" destId="{68EEDE68-8949-4911-969C-6B06AC965818}" srcOrd="2" destOrd="0" presId="urn:microsoft.com/office/officeart/2009/3/layout/HorizontalOrganizationChart"/>
    <dgm:cxn modelId="{A0ADE5BC-147B-47AE-8133-1B3622A54661}" type="presParOf" srcId="{78A91527-7B62-4373-A9B6-299B386E7B49}" destId="{56712211-00F3-4A49-A49B-2335900D5ECD}" srcOrd="2" destOrd="0" presId="urn:microsoft.com/office/officeart/2009/3/layout/HorizontalOrganizationChart"/>
    <dgm:cxn modelId="{90EDD696-9DE9-4F41-AA1E-516EFCCBA214}" type="presParOf" srcId="{052B49A7-2A8E-4368-8D60-A99680A8DDFC}" destId="{14AF7544-2AEC-4BBA-8FDA-2EA98BF989B1}" srcOrd="4" destOrd="0" presId="urn:microsoft.com/office/officeart/2009/3/layout/HorizontalOrganizationChart"/>
    <dgm:cxn modelId="{AE9148E9-2683-4381-A8AD-A5A808F18618}" type="presParOf" srcId="{052B49A7-2A8E-4368-8D60-A99680A8DDFC}" destId="{7C1085C0-602B-4723-95A1-C9123503EB44}" srcOrd="5" destOrd="0" presId="urn:microsoft.com/office/officeart/2009/3/layout/HorizontalOrganizationChart"/>
    <dgm:cxn modelId="{D1CD6B3E-EA58-4370-A135-0D48B76E8350}" type="presParOf" srcId="{7C1085C0-602B-4723-95A1-C9123503EB44}" destId="{EC31DE33-6A62-450E-B76B-7F05D52B3D54}" srcOrd="0" destOrd="0" presId="urn:microsoft.com/office/officeart/2009/3/layout/HorizontalOrganizationChart"/>
    <dgm:cxn modelId="{F3E10B99-0B7A-418F-8A1F-137C641619E7}" type="presParOf" srcId="{EC31DE33-6A62-450E-B76B-7F05D52B3D54}" destId="{AFBA0E28-233E-4B2D-BB7F-A04D4EC362FE}" srcOrd="0" destOrd="0" presId="urn:microsoft.com/office/officeart/2009/3/layout/HorizontalOrganizationChart"/>
    <dgm:cxn modelId="{B0CC94BF-F14C-4507-BED0-0AF904834864}" type="presParOf" srcId="{EC31DE33-6A62-450E-B76B-7F05D52B3D54}" destId="{660BF8C7-04B5-4FC1-9138-CABFFAC5283C}" srcOrd="1" destOrd="0" presId="urn:microsoft.com/office/officeart/2009/3/layout/HorizontalOrganizationChart"/>
    <dgm:cxn modelId="{F8631544-41B7-4474-91AC-4441C7730FBA}" type="presParOf" srcId="{7C1085C0-602B-4723-95A1-C9123503EB44}" destId="{E8A1FB00-A07F-4857-8C8E-8AEDABE586FA}" srcOrd="1" destOrd="0" presId="urn:microsoft.com/office/officeart/2009/3/layout/HorizontalOrganizationChart"/>
    <dgm:cxn modelId="{400D99DA-ED75-4278-AF82-4BEA214DCBAE}" type="presParOf" srcId="{E8A1FB00-A07F-4857-8C8E-8AEDABE586FA}" destId="{244122AB-C47F-4E50-A475-58BC3A340813}" srcOrd="0" destOrd="0" presId="urn:microsoft.com/office/officeart/2009/3/layout/HorizontalOrganizationChart"/>
    <dgm:cxn modelId="{E5F8B7F7-60CB-49C4-9990-EF7A98D67DA4}" type="presParOf" srcId="{E8A1FB00-A07F-4857-8C8E-8AEDABE586FA}" destId="{7092C786-D58A-4BD0-82BB-F7A403ED31D9}" srcOrd="1" destOrd="0" presId="urn:microsoft.com/office/officeart/2009/3/layout/HorizontalOrganizationChart"/>
    <dgm:cxn modelId="{0B952244-6C2B-4E32-AB08-CE6AC5540390}" type="presParOf" srcId="{7092C786-D58A-4BD0-82BB-F7A403ED31D9}" destId="{AB4E02BE-F7FF-4E89-8B18-0DC883EC68FD}" srcOrd="0" destOrd="0" presId="urn:microsoft.com/office/officeart/2009/3/layout/HorizontalOrganizationChart"/>
    <dgm:cxn modelId="{1C1D8435-729E-4C21-BCEE-889C19643498}" type="presParOf" srcId="{AB4E02BE-F7FF-4E89-8B18-0DC883EC68FD}" destId="{3F94B6E2-CAC1-4C92-8B76-03A8D16F3199}" srcOrd="0" destOrd="0" presId="urn:microsoft.com/office/officeart/2009/3/layout/HorizontalOrganizationChart"/>
    <dgm:cxn modelId="{E5C7A59F-66D2-405B-9932-4814E1365EE5}" type="presParOf" srcId="{AB4E02BE-F7FF-4E89-8B18-0DC883EC68FD}" destId="{90180D28-A63F-4EE9-8FD4-F78B964A87BF}" srcOrd="1" destOrd="0" presId="urn:microsoft.com/office/officeart/2009/3/layout/HorizontalOrganizationChart"/>
    <dgm:cxn modelId="{20A0CBCD-1D5E-4256-8B06-6C1BF9624F92}" type="presParOf" srcId="{7092C786-D58A-4BD0-82BB-F7A403ED31D9}" destId="{D554208A-9D41-4E7C-95A4-EF82B2B24A16}" srcOrd="1" destOrd="0" presId="urn:microsoft.com/office/officeart/2009/3/layout/HorizontalOrganizationChart"/>
    <dgm:cxn modelId="{9D77735A-B8A6-42F5-B2C3-10D56C78E1E1}" type="presParOf" srcId="{D554208A-9D41-4E7C-95A4-EF82B2B24A16}" destId="{432AB22B-E4E7-4D74-8FBB-7C601FFC2033}" srcOrd="0" destOrd="0" presId="urn:microsoft.com/office/officeart/2009/3/layout/HorizontalOrganizationChart"/>
    <dgm:cxn modelId="{A919054C-BFFD-4739-9423-8D6C42F5FE9F}" type="presParOf" srcId="{D554208A-9D41-4E7C-95A4-EF82B2B24A16}" destId="{20CD3DE1-1EA5-48C3-B7AE-0BA22666186C}" srcOrd="1" destOrd="0" presId="urn:microsoft.com/office/officeart/2009/3/layout/HorizontalOrganizationChart"/>
    <dgm:cxn modelId="{B26440EC-B5DC-4861-A2A0-8E82B1359946}" type="presParOf" srcId="{20CD3DE1-1EA5-48C3-B7AE-0BA22666186C}" destId="{CDB89003-CEC2-4798-A31B-8D16ED264FC4}" srcOrd="0" destOrd="0" presId="urn:microsoft.com/office/officeart/2009/3/layout/HorizontalOrganizationChart"/>
    <dgm:cxn modelId="{186A8CD4-783A-4A4C-8DFB-3523AB348D5F}" type="presParOf" srcId="{CDB89003-CEC2-4798-A31B-8D16ED264FC4}" destId="{90FD7325-4B60-4098-B8F7-7312F3B72905}" srcOrd="0" destOrd="0" presId="urn:microsoft.com/office/officeart/2009/3/layout/HorizontalOrganizationChart"/>
    <dgm:cxn modelId="{BE4FF610-A1AA-4617-AE23-36AF39102F62}" type="presParOf" srcId="{CDB89003-CEC2-4798-A31B-8D16ED264FC4}" destId="{25AFB06D-2B42-4B09-B16E-4CA880D4D752}" srcOrd="1" destOrd="0" presId="urn:microsoft.com/office/officeart/2009/3/layout/HorizontalOrganizationChart"/>
    <dgm:cxn modelId="{E8A0E60A-9737-443A-AFAD-86A10F91A779}" type="presParOf" srcId="{20CD3DE1-1EA5-48C3-B7AE-0BA22666186C}" destId="{0B1FA8E3-A396-4DDA-BB24-A4494F2C6880}" srcOrd="1" destOrd="0" presId="urn:microsoft.com/office/officeart/2009/3/layout/HorizontalOrganizationChart"/>
    <dgm:cxn modelId="{D0703F67-BE89-4255-8C4C-DADC3DAEBE42}" type="presParOf" srcId="{0B1FA8E3-A396-4DDA-BB24-A4494F2C6880}" destId="{8C47DF9F-34AE-418C-B313-AB87141FF415}" srcOrd="0" destOrd="0" presId="urn:microsoft.com/office/officeart/2009/3/layout/HorizontalOrganizationChart"/>
    <dgm:cxn modelId="{F0F661E4-C15F-4AFC-8861-7B30C7242568}" type="presParOf" srcId="{0B1FA8E3-A396-4DDA-BB24-A4494F2C6880}" destId="{64849AC8-357A-4C0D-A039-FFDF90946556}" srcOrd="1" destOrd="0" presId="urn:microsoft.com/office/officeart/2009/3/layout/HorizontalOrganizationChart"/>
    <dgm:cxn modelId="{5B106A6D-B0DF-4EB0-B847-422ED9EB8A7B}" type="presParOf" srcId="{64849AC8-357A-4C0D-A039-FFDF90946556}" destId="{53491F48-0FA3-4313-BCFF-DF172817C2B0}" srcOrd="0" destOrd="0" presId="urn:microsoft.com/office/officeart/2009/3/layout/HorizontalOrganizationChart"/>
    <dgm:cxn modelId="{A70AC5BA-5F58-47D2-961F-5B3C4C07AD35}" type="presParOf" srcId="{53491F48-0FA3-4313-BCFF-DF172817C2B0}" destId="{AA5769C6-4BCE-490E-AB9D-AAE58DFEA0ED}" srcOrd="0" destOrd="0" presId="urn:microsoft.com/office/officeart/2009/3/layout/HorizontalOrganizationChart"/>
    <dgm:cxn modelId="{28603FE3-07FE-4274-9C6D-EE5BF9D92F5B}" type="presParOf" srcId="{53491F48-0FA3-4313-BCFF-DF172817C2B0}" destId="{C5229DC7-6C36-4ACF-A188-133E9AA85652}" srcOrd="1" destOrd="0" presId="urn:microsoft.com/office/officeart/2009/3/layout/HorizontalOrganizationChart"/>
    <dgm:cxn modelId="{494AA0E3-3DF2-4669-AA07-FE1A268DFEE5}" type="presParOf" srcId="{64849AC8-357A-4C0D-A039-FFDF90946556}" destId="{4B8B7CAF-201A-437D-9BFE-79A6333548DB}" srcOrd="1" destOrd="0" presId="urn:microsoft.com/office/officeart/2009/3/layout/HorizontalOrganizationChart"/>
    <dgm:cxn modelId="{C276AF35-3A26-420A-91D3-83F899282DBA}" type="presParOf" srcId="{4B8B7CAF-201A-437D-9BFE-79A6333548DB}" destId="{2DD8824D-5463-4206-93A1-C294CC9FBBD5}" srcOrd="0" destOrd="0" presId="urn:microsoft.com/office/officeart/2009/3/layout/HorizontalOrganizationChart"/>
    <dgm:cxn modelId="{BAFC6393-E078-4E7D-B9C5-07BE761666C9}" type="presParOf" srcId="{4B8B7CAF-201A-437D-9BFE-79A6333548DB}" destId="{DAECBA3C-D0F1-4C11-9951-DC1F6B308D90}" srcOrd="1" destOrd="0" presId="urn:microsoft.com/office/officeart/2009/3/layout/HorizontalOrganizationChart"/>
    <dgm:cxn modelId="{D241B7E6-3530-4114-ADBB-A31A5924D7CB}" type="presParOf" srcId="{DAECBA3C-D0F1-4C11-9951-DC1F6B308D90}" destId="{35BEB1C0-E777-4700-8DF7-CCE72D32065E}" srcOrd="0" destOrd="0" presId="urn:microsoft.com/office/officeart/2009/3/layout/HorizontalOrganizationChart"/>
    <dgm:cxn modelId="{026320B8-4769-4019-BD44-0FA914DBCE69}" type="presParOf" srcId="{35BEB1C0-E777-4700-8DF7-CCE72D32065E}" destId="{52A88742-C428-4D89-BCED-E4180EB66D30}" srcOrd="0" destOrd="0" presId="urn:microsoft.com/office/officeart/2009/3/layout/HorizontalOrganizationChart"/>
    <dgm:cxn modelId="{1031DD6E-F177-4900-B1DA-E70B47FCBF02}" type="presParOf" srcId="{35BEB1C0-E777-4700-8DF7-CCE72D32065E}" destId="{BCF63271-6A27-490B-B0B9-4B0E83B390AB}" srcOrd="1" destOrd="0" presId="urn:microsoft.com/office/officeart/2009/3/layout/HorizontalOrganizationChart"/>
    <dgm:cxn modelId="{36C6CE73-370E-461E-A843-EB6783950DBA}" type="presParOf" srcId="{DAECBA3C-D0F1-4C11-9951-DC1F6B308D90}" destId="{6E85C931-6626-4E48-BEB4-0B995A1C1816}" srcOrd="1" destOrd="0" presId="urn:microsoft.com/office/officeart/2009/3/layout/HorizontalOrganizationChart"/>
    <dgm:cxn modelId="{CF041026-F3D2-4F63-863D-63CB829F0C8A}" type="presParOf" srcId="{DAECBA3C-D0F1-4C11-9951-DC1F6B308D90}" destId="{CCD8969B-5D2F-4ABC-BD38-D1603C95B354}" srcOrd="2" destOrd="0" presId="urn:microsoft.com/office/officeart/2009/3/layout/HorizontalOrganizationChart"/>
    <dgm:cxn modelId="{C0035DED-61D3-498A-9E78-463948999D07}" type="presParOf" srcId="{4B8B7CAF-201A-437D-9BFE-79A6333548DB}" destId="{C50A8917-512D-42EE-98BE-DB3F8D194FED}" srcOrd="2" destOrd="0" presId="urn:microsoft.com/office/officeart/2009/3/layout/HorizontalOrganizationChart"/>
    <dgm:cxn modelId="{96AF1C88-EBAE-454E-B562-6FF5C953BAA6}" type="presParOf" srcId="{4B8B7CAF-201A-437D-9BFE-79A6333548DB}" destId="{A136E74E-9764-427F-BD49-2E2159D88350}" srcOrd="3" destOrd="0" presId="urn:microsoft.com/office/officeart/2009/3/layout/HorizontalOrganizationChart"/>
    <dgm:cxn modelId="{7E8318A0-95A3-40E4-8231-01552FD234CE}" type="presParOf" srcId="{A136E74E-9764-427F-BD49-2E2159D88350}" destId="{45C52519-349B-4C2C-9AE0-858A11FD504E}" srcOrd="0" destOrd="0" presId="urn:microsoft.com/office/officeart/2009/3/layout/HorizontalOrganizationChart"/>
    <dgm:cxn modelId="{5E6CB493-68AB-4C33-86BE-31CCA84D1273}" type="presParOf" srcId="{45C52519-349B-4C2C-9AE0-858A11FD504E}" destId="{74AE7DFC-9BF6-43B2-962C-A31168E4FE32}" srcOrd="0" destOrd="0" presId="urn:microsoft.com/office/officeart/2009/3/layout/HorizontalOrganizationChart"/>
    <dgm:cxn modelId="{133D12C2-7F15-4801-BAFE-7F3368770325}" type="presParOf" srcId="{45C52519-349B-4C2C-9AE0-858A11FD504E}" destId="{A041A89E-B022-4BF6-B32B-749BB764EC4A}" srcOrd="1" destOrd="0" presId="urn:microsoft.com/office/officeart/2009/3/layout/HorizontalOrganizationChart"/>
    <dgm:cxn modelId="{19D25242-CA9B-4AF0-B7C4-D91EDF8DD94C}" type="presParOf" srcId="{A136E74E-9764-427F-BD49-2E2159D88350}" destId="{7970B254-B22E-42E1-B395-24017A39AC84}" srcOrd="1" destOrd="0" presId="urn:microsoft.com/office/officeart/2009/3/layout/HorizontalOrganizationChart"/>
    <dgm:cxn modelId="{E699356E-089F-4C3D-A1BF-6AA66B7C07FA}" type="presParOf" srcId="{A136E74E-9764-427F-BD49-2E2159D88350}" destId="{80AAA845-9EAA-4C03-AB2F-D386C643DB68}" srcOrd="2" destOrd="0" presId="urn:microsoft.com/office/officeart/2009/3/layout/HorizontalOrganizationChart"/>
    <dgm:cxn modelId="{19F0FBF2-8375-4089-9EB0-B0B9ADFF7E9B}" type="presParOf" srcId="{4B8B7CAF-201A-437D-9BFE-79A6333548DB}" destId="{B7A51AEC-2AEA-4ED7-A2F1-5577E114EC4C}" srcOrd="4" destOrd="0" presId="urn:microsoft.com/office/officeart/2009/3/layout/HorizontalOrganizationChart"/>
    <dgm:cxn modelId="{FE093B67-6322-4730-B2B4-4A9654231152}" type="presParOf" srcId="{4B8B7CAF-201A-437D-9BFE-79A6333548DB}" destId="{861E2305-A5C0-48CE-A988-69F69EA6CE98}" srcOrd="5" destOrd="0" presId="urn:microsoft.com/office/officeart/2009/3/layout/HorizontalOrganizationChart"/>
    <dgm:cxn modelId="{15C29FD5-CBF5-4D96-9FE7-5BE3E0BA1E60}" type="presParOf" srcId="{861E2305-A5C0-48CE-A988-69F69EA6CE98}" destId="{887C13DB-2C3C-4E5D-82AF-0313B55ED1C5}" srcOrd="0" destOrd="0" presId="urn:microsoft.com/office/officeart/2009/3/layout/HorizontalOrganizationChart"/>
    <dgm:cxn modelId="{43254389-CB2C-47C1-AC32-293117995A21}" type="presParOf" srcId="{887C13DB-2C3C-4E5D-82AF-0313B55ED1C5}" destId="{6F499131-600B-4D82-B6BC-02C47B243689}" srcOrd="0" destOrd="0" presId="urn:microsoft.com/office/officeart/2009/3/layout/HorizontalOrganizationChart"/>
    <dgm:cxn modelId="{09017930-2117-4033-B3D3-4732F3C2D19A}" type="presParOf" srcId="{887C13DB-2C3C-4E5D-82AF-0313B55ED1C5}" destId="{547428DC-C76F-4660-9663-FA0C6E9935E9}" srcOrd="1" destOrd="0" presId="urn:microsoft.com/office/officeart/2009/3/layout/HorizontalOrganizationChart"/>
    <dgm:cxn modelId="{BFEC2AE6-9509-48C9-86F2-ED4A9D788E75}" type="presParOf" srcId="{861E2305-A5C0-48CE-A988-69F69EA6CE98}" destId="{918FBBAD-C7BC-4F26-A5C4-7917FF5BDF64}" srcOrd="1" destOrd="0" presId="urn:microsoft.com/office/officeart/2009/3/layout/HorizontalOrganizationChart"/>
    <dgm:cxn modelId="{27B3DBDC-AF18-422D-9512-F164F3D6252C}" type="presParOf" srcId="{861E2305-A5C0-48CE-A988-69F69EA6CE98}" destId="{BDC6998A-AB40-48C7-99E8-CA0F00A95A5C}" srcOrd="2" destOrd="0" presId="urn:microsoft.com/office/officeart/2009/3/layout/HorizontalOrganizationChart"/>
    <dgm:cxn modelId="{6C810B6C-B1ED-4FCF-8C43-FB05255C4613}" type="presParOf" srcId="{64849AC8-357A-4C0D-A039-FFDF90946556}" destId="{620D8533-F0A3-42A2-85F6-AF40779824C7}" srcOrd="2" destOrd="0" presId="urn:microsoft.com/office/officeart/2009/3/layout/HorizontalOrganizationChart"/>
    <dgm:cxn modelId="{37DD9702-923F-4920-8E81-1D6831931744}" type="presParOf" srcId="{0B1FA8E3-A396-4DDA-BB24-A4494F2C6880}" destId="{C7DC6168-F961-43ED-8ECC-D74C3B965858}" srcOrd="2" destOrd="0" presId="urn:microsoft.com/office/officeart/2009/3/layout/HorizontalOrganizationChart"/>
    <dgm:cxn modelId="{0E65A9E5-E92F-4BDF-B703-FAFFD58FE4C6}" type="presParOf" srcId="{0B1FA8E3-A396-4DDA-BB24-A4494F2C6880}" destId="{2DDF92B2-4C1F-4C91-9612-960E6268D598}" srcOrd="3" destOrd="0" presId="urn:microsoft.com/office/officeart/2009/3/layout/HorizontalOrganizationChart"/>
    <dgm:cxn modelId="{DC9D1E3D-4D6D-49CC-B3AD-8868525E93A5}" type="presParOf" srcId="{2DDF92B2-4C1F-4C91-9612-960E6268D598}" destId="{AC5792C0-7662-41AB-A59B-36B1157D0609}" srcOrd="0" destOrd="0" presId="urn:microsoft.com/office/officeart/2009/3/layout/HorizontalOrganizationChart"/>
    <dgm:cxn modelId="{0C449A26-06DB-4A0B-ABFD-1F07D738FDF9}" type="presParOf" srcId="{AC5792C0-7662-41AB-A59B-36B1157D0609}" destId="{0CCCC145-51CB-4F4E-A36C-EFD45483B9DE}" srcOrd="0" destOrd="0" presId="urn:microsoft.com/office/officeart/2009/3/layout/HorizontalOrganizationChart"/>
    <dgm:cxn modelId="{F6532BAA-F537-4FD3-BF67-51F3BA3814C0}" type="presParOf" srcId="{AC5792C0-7662-41AB-A59B-36B1157D0609}" destId="{490BC91B-E5FB-4619-8F54-5DBA8F631DE5}" srcOrd="1" destOrd="0" presId="urn:microsoft.com/office/officeart/2009/3/layout/HorizontalOrganizationChart"/>
    <dgm:cxn modelId="{9E9E645D-D698-494B-A169-3D2612A1A7B9}" type="presParOf" srcId="{2DDF92B2-4C1F-4C91-9612-960E6268D598}" destId="{51D2B3C7-37D1-4A82-9E8A-C2B6062CD02D}" srcOrd="1" destOrd="0" presId="urn:microsoft.com/office/officeart/2009/3/layout/HorizontalOrganizationChart"/>
    <dgm:cxn modelId="{186BA7BE-27B2-4C6C-AF7F-F094032BC63D}" type="presParOf" srcId="{2DDF92B2-4C1F-4C91-9612-960E6268D598}" destId="{4A4641FE-FB3A-4CFC-A2DB-996CE78CA2E9}" srcOrd="2" destOrd="0" presId="urn:microsoft.com/office/officeart/2009/3/layout/HorizontalOrganizationChart"/>
    <dgm:cxn modelId="{B19BE7C9-9333-46DB-8B53-C2943EFEDDFE}" type="presParOf" srcId="{20CD3DE1-1EA5-48C3-B7AE-0BA22666186C}" destId="{B4545009-CB30-47E9-9D38-E2279CBB775E}" srcOrd="2" destOrd="0" presId="urn:microsoft.com/office/officeart/2009/3/layout/HorizontalOrganizationChart"/>
    <dgm:cxn modelId="{34CA1A71-1D02-4A66-AA8B-B81AD62C5E71}" type="presParOf" srcId="{D554208A-9D41-4E7C-95A4-EF82B2B24A16}" destId="{8A14BE25-F2F1-4E55-96B9-49AF0280FAA5}" srcOrd="2" destOrd="0" presId="urn:microsoft.com/office/officeart/2009/3/layout/HorizontalOrganizationChart"/>
    <dgm:cxn modelId="{AC26F74D-F5DA-4F9E-841F-2A6251ACC16F}" type="presParOf" srcId="{D554208A-9D41-4E7C-95A4-EF82B2B24A16}" destId="{2153D166-EB14-473E-833E-CB2E489F8F04}" srcOrd="3" destOrd="0" presId="urn:microsoft.com/office/officeart/2009/3/layout/HorizontalOrganizationChart"/>
    <dgm:cxn modelId="{75D2E357-9A80-49DC-A3FD-AF812E3F987A}" type="presParOf" srcId="{2153D166-EB14-473E-833E-CB2E489F8F04}" destId="{F53934B5-2D8A-40EC-B877-691180359A28}" srcOrd="0" destOrd="0" presId="urn:microsoft.com/office/officeart/2009/3/layout/HorizontalOrganizationChart"/>
    <dgm:cxn modelId="{4699416C-18FE-4DF2-AC38-D79F5DAEFB4A}" type="presParOf" srcId="{F53934B5-2D8A-40EC-B877-691180359A28}" destId="{A60BF2BF-60CC-451B-A0F1-F63768BADF39}" srcOrd="0" destOrd="0" presId="urn:microsoft.com/office/officeart/2009/3/layout/HorizontalOrganizationChart"/>
    <dgm:cxn modelId="{2A6003F1-D2C0-4932-A27E-4F39BB7BEAC9}" type="presParOf" srcId="{F53934B5-2D8A-40EC-B877-691180359A28}" destId="{12EB9A03-D9B5-40C5-8C30-E7B76B21CCC5}" srcOrd="1" destOrd="0" presId="urn:microsoft.com/office/officeart/2009/3/layout/HorizontalOrganizationChart"/>
    <dgm:cxn modelId="{5FF36327-3E2D-4FFE-8596-B842144CB803}" type="presParOf" srcId="{2153D166-EB14-473E-833E-CB2E489F8F04}" destId="{1EB682CE-2DE0-4406-9C69-ED09EACDC15E}" srcOrd="1" destOrd="0" presId="urn:microsoft.com/office/officeart/2009/3/layout/HorizontalOrganizationChart"/>
    <dgm:cxn modelId="{A72133F2-F40D-4F4F-B57B-84B485085606}" type="presParOf" srcId="{2153D166-EB14-473E-833E-CB2E489F8F04}" destId="{1750136B-5623-4DD0-A1B3-5C19AB2286A9}" srcOrd="2" destOrd="0" presId="urn:microsoft.com/office/officeart/2009/3/layout/HorizontalOrganizationChart"/>
    <dgm:cxn modelId="{57D7480B-BE78-43B5-8C4E-EE00439AD88C}" type="presParOf" srcId="{7092C786-D58A-4BD0-82BB-F7A403ED31D9}" destId="{E5BEB12F-A684-4DB7-882E-641E99D45DA5}" srcOrd="2" destOrd="0" presId="urn:microsoft.com/office/officeart/2009/3/layout/HorizontalOrganizationChart"/>
    <dgm:cxn modelId="{B1CB84D2-CFE4-401C-95D1-25299157AB22}" type="presParOf" srcId="{7C1085C0-602B-4723-95A1-C9123503EB44}" destId="{C86058AD-A732-4AC4-A78E-019E5ACBB356}" srcOrd="2" destOrd="0" presId="urn:microsoft.com/office/officeart/2009/3/layout/HorizontalOrganizationChart"/>
    <dgm:cxn modelId="{A8EEFB8B-C683-4F2C-81A6-B202B7974BF0}" type="presParOf" srcId="{052B49A7-2A8E-4368-8D60-A99680A8DDFC}" destId="{6E0DFEEE-FA4C-46BE-86A2-F52A5E6FDD1E}" srcOrd="6" destOrd="0" presId="urn:microsoft.com/office/officeart/2009/3/layout/HorizontalOrganizationChart"/>
    <dgm:cxn modelId="{769092E0-1673-4919-BD21-3A1C7AB43CBE}" type="presParOf" srcId="{052B49A7-2A8E-4368-8D60-A99680A8DDFC}" destId="{F60879C6-1D19-4472-AE3C-60AA51EDFE6A}" srcOrd="7" destOrd="0" presId="urn:microsoft.com/office/officeart/2009/3/layout/HorizontalOrganizationChart"/>
    <dgm:cxn modelId="{194BBB5D-5724-48BF-908A-A3493BCA46DB}" type="presParOf" srcId="{F60879C6-1D19-4472-AE3C-60AA51EDFE6A}" destId="{FC86088C-0756-450C-88EC-79B1F1549DAD}" srcOrd="0" destOrd="0" presId="urn:microsoft.com/office/officeart/2009/3/layout/HorizontalOrganizationChart"/>
    <dgm:cxn modelId="{6680C522-F41D-4196-B0EF-63EB6D66B69C}" type="presParOf" srcId="{FC86088C-0756-450C-88EC-79B1F1549DAD}" destId="{57E7F39D-325C-46B1-B057-EB72B0261FDC}" srcOrd="0" destOrd="0" presId="urn:microsoft.com/office/officeart/2009/3/layout/HorizontalOrganizationChart"/>
    <dgm:cxn modelId="{FAB2CC23-1833-45ED-A946-63082AA6CED8}" type="presParOf" srcId="{FC86088C-0756-450C-88EC-79B1F1549DAD}" destId="{7C5A6795-DA52-43DB-A69D-FCF1A46F96AB}" srcOrd="1" destOrd="0" presId="urn:microsoft.com/office/officeart/2009/3/layout/HorizontalOrganizationChart"/>
    <dgm:cxn modelId="{8CF23512-9FF4-46E6-8CA2-A1FE099D5FBE}" type="presParOf" srcId="{F60879C6-1D19-4472-AE3C-60AA51EDFE6A}" destId="{D1FBFFBC-B5ED-444C-A22D-9A6EAE3785C3}" srcOrd="1" destOrd="0" presId="urn:microsoft.com/office/officeart/2009/3/layout/HorizontalOrganizationChart"/>
    <dgm:cxn modelId="{0E773FB0-7136-47FE-BBFD-005B00451027}" type="presParOf" srcId="{D1FBFFBC-B5ED-444C-A22D-9A6EAE3785C3}" destId="{D15BDCE5-34F6-4C64-A768-D933E30D9E44}" srcOrd="0" destOrd="0" presId="urn:microsoft.com/office/officeart/2009/3/layout/HorizontalOrganizationChart"/>
    <dgm:cxn modelId="{B30DEEAD-F980-40F1-8A5E-5DB4CFDD2604}" type="presParOf" srcId="{D1FBFFBC-B5ED-444C-A22D-9A6EAE3785C3}" destId="{EE1A9C17-FCB7-4F6E-9739-817F5C618A3C}" srcOrd="1" destOrd="0" presId="urn:microsoft.com/office/officeart/2009/3/layout/HorizontalOrganizationChart"/>
    <dgm:cxn modelId="{115152D6-D348-4A17-831D-D4FC7E5E6774}" type="presParOf" srcId="{EE1A9C17-FCB7-4F6E-9739-817F5C618A3C}" destId="{7B5CEDC0-C58C-4281-9596-75C7FE306010}" srcOrd="0" destOrd="0" presId="urn:microsoft.com/office/officeart/2009/3/layout/HorizontalOrganizationChart"/>
    <dgm:cxn modelId="{5B7DE996-2F8D-4BDB-AD1F-209AC469D673}" type="presParOf" srcId="{7B5CEDC0-C58C-4281-9596-75C7FE306010}" destId="{550E9EE0-19D0-489D-B695-43CB8B13D45F}" srcOrd="0" destOrd="0" presId="urn:microsoft.com/office/officeart/2009/3/layout/HorizontalOrganizationChart"/>
    <dgm:cxn modelId="{6BDAADAD-EEC6-4C3A-BA3C-A7C2CB972071}" type="presParOf" srcId="{7B5CEDC0-C58C-4281-9596-75C7FE306010}" destId="{3C6C1E57-DA86-4341-80B7-92D687F4B9E1}" srcOrd="1" destOrd="0" presId="urn:microsoft.com/office/officeart/2009/3/layout/HorizontalOrganizationChart"/>
    <dgm:cxn modelId="{26C13738-F3BD-476B-A730-860B5F65CA29}" type="presParOf" srcId="{EE1A9C17-FCB7-4F6E-9739-817F5C618A3C}" destId="{4B33C06D-7FA9-48F0-BC2C-3E9BCD598900}" srcOrd="1" destOrd="0" presId="urn:microsoft.com/office/officeart/2009/3/layout/HorizontalOrganizationChart"/>
    <dgm:cxn modelId="{30F550CE-F5C2-4F9F-9C09-0DA1C928F96C}" type="presParOf" srcId="{4B33C06D-7FA9-48F0-BC2C-3E9BCD598900}" destId="{FF9E96B1-5A7C-4F67-BEA0-5B7F3F3BE427}" srcOrd="0" destOrd="0" presId="urn:microsoft.com/office/officeart/2009/3/layout/HorizontalOrganizationChart"/>
    <dgm:cxn modelId="{5EA88D35-C45E-4336-8506-C7D6A23B6D94}" type="presParOf" srcId="{4B33C06D-7FA9-48F0-BC2C-3E9BCD598900}" destId="{57E2252B-3516-4BF8-A002-0EB8436A1ED8}" srcOrd="1" destOrd="0" presId="urn:microsoft.com/office/officeart/2009/3/layout/HorizontalOrganizationChart"/>
    <dgm:cxn modelId="{77FB33CB-086F-441D-AC09-430B52A381F3}" type="presParOf" srcId="{57E2252B-3516-4BF8-A002-0EB8436A1ED8}" destId="{34802E83-9BB0-4015-9FD3-DE433689D78B}" srcOrd="0" destOrd="0" presId="urn:microsoft.com/office/officeart/2009/3/layout/HorizontalOrganizationChart"/>
    <dgm:cxn modelId="{35CE686B-0DA7-4B6C-BBA8-20B9651AEC85}" type="presParOf" srcId="{34802E83-9BB0-4015-9FD3-DE433689D78B}" destId="{9929B529-38BC-45FB-88A1-0A532B70868F}" srcOrd="0" destOrd="0" presId="urn:microsoft.com/office/officeart/2009/3/layout/HorizontalOrganizationChart"/>
    <dgm:cxn modelId="{EAEF7EB7-2B20-435D-B78C-FF3A98ABB5F8}" type="presParOf" srcId="{34802E83-9BB0-4015-9FD3-DE433689D78B}" destId="{3B0EC5BA-F984-4C77-BD56-F47B124D6925}" srcOrd="1" destOrd="0" presId="urn:microsoft.com/office/officeart/2009/3/layout/HorizontalOrganizationChart"/>
    <dgm:cxn modelId="{549C023C-7F61-44BF-A48F-F489B43AD5E6}" type="presParOf" srcId="{57E2252B-3516-4BF8-A002-0EB8436A1ED8}" destId="{88D55983-4C01-47E0-B25D-5417D554AAA8}" srcOrd="1" destOrd="0" presId="urn:microsoft.com/office/officeart/2009/3/layout/HorizontalOrganizationChart"/>
    <dgm:cxn modelId="{9701964C-B791-4978-BE8E-2CB80E3AA9E5}" type="presParOf" srcId="{57E2252B-3516-4BF8-A002-0EB8436A1ED8}" destId="{C51107F8-52E1-4D5F-BC40-2826007D922C}" srcOrd="2" destOrd="0" presId="urn:microsoft.com/office/officeart/2009/3/layout/HorizontalOrganizationChart"/>
    <dgm:cxn modelId="{CB8CD887-C5F4-49B8-B3F5-525E6CC4B325}" type="presParOf" srcId="{4B33C06D-7FA9-48F0-BC2C-3E9BCD598900}" destId="{A8B4C6FB-F707-4939-8FB3-A43478CFCBEB}" srcOrd="2" destOrd="0" presId="urn:microsoft.com/office/officeart/2009/3/layout/HorizontalOrganizationChart"/>
    <dgm:cxn modelId="{E164543D-EBAE-4186-B7CC-5530E37BAE9F}" type="presParOf" srcId="{4B33C06D-7FA9-48F0-BC2C-3E9BCD598900}" destId="{5A8E4860-DDF1-4C04-ABCA-B3EAC46B6E12}" srcOrd="3" destOrd="0" presId="urn:microsoft.com/office/officeart/2009/3/layout/HorizontalOrganizationChart"/>
    <dgm:cxn modelId="{ABBB6203-2154-43D7-A3A1-76E0684D168A}" type="presParOf" srcId="{5A8E4860-DDF1-4C04-ABCA-B3EAC46B6E12}" destId="{502C0EA7-857E-4764-8C32-8A9D942484C5}" srcOrd="0" destOrd="0" presId="urn:microsoft.com/office/officeart/2009/3/layout/HorizontalOrganizationChart"/>
    <dgm:cxn modelId="{0146F1CA-3523-4E10-8A11-C7F91155FA2A}" type="presParOf" srcId="{502C0EA7-857E-4764-8C32-8A9D942484C5}" destId="{C63CF3BB-94AB-4A78-9B45-D7AA3579AC11}" srcOrd="0" destOrd="0" presId="urn:microsoft.com/office/officeart/2009/3/layout/HorizontalOrganizationChart"/>
    <dgm:cxn modelId="{830C270D-9D6D-487A-8715-AE6C4AC447C9}" type="presParOf" srcId="{502C0EA7-857E-4764-8C32-8A9D942484C5}" destId="{68E118D8-09AE-49E9-AD08-ADA2E96C2644}" srcOrd="1" destOrd="0" presId="urn:microsoft.com/office/officeart/2009/3/layout/HorizontalOrganizationChart"/>
    <dgm:cxn modelId="{A3B2F6B9-AF41-42CC-ABAA-F07FBCCF1D16}" type="presParOf" srcId="{5A8E4860-DDF1-4C04-ABCA-B3EAC46B6E12}" destId="{6398C189-1239-438D-8B36-0DC99104E001}" srcOrd="1" destOrd="0" presId="urn:microsoft.com/office/officeart/2009/3/layout/HorizontalOrganizationChart"/>
    <dgm:cxn modelId="{61F13E98-C522-4C61-8B33-80E4728F1CE3}" type="presParOf" srcId="{6398C189-1239-438D-8B36-0DC99104E001}" destId="{E68B22A0-1626-45D3-8F2A-87B71FEDA138}" srcOrd="0" destOrd="0" presId="urn:microsoft.com/office/officeart/2009/3/layout/HorizontalOrganizationChart"/>
    <dgm:cxn modelId="{89B84856-4030-49AB-90E8-A143BB1A49CB}" type="presParOf" srcId="{6398C189-1239-438D-8B36-0DC99104E001}" destId="{7A080576-2C8E-4C96-ADC6-4EEEB091D712}" srcOrd="1" destOrd="0" presId="urn:microsoft.com/office/officeart/2009/3/layout/HorizontalOrganizationChart"/>
    <dgm:cxn modelId="{4237A4D0-9B01-44E5-BAC2-53C8F73C1D34}" type="presParOf" srcId="{7A080576-2C8E-4C96-ADC6-4EEEB091D712}" destId="{2063B777-E13E-40E0-B2F8-00C568B47C14}" srcOrd="0" destOrd="0" presId="urn:microsoft.com/office/officeart/2009/3/layout/HorizontalOrganizationChart"/>
    <dgm:cxn modelId="{2C6C9214-937E-430F-B6A8-2616C5DE6B97}" type="presParOf" srcId="{2063B777-E13E-40E0-B2F8-00C568B47C14}" destId="{7DF42D00-B3A6-4392-997E-143569E4E0D5}" srcOrd="0" destOrd="0" presId="urn:microsoft.com/office/officeart/2009/3/layout/HorizontalOrganizationChart"/>
    <dgm:cxn modelId="{E7A66C0F-D6B8-4E11-970A-3C37172517F4}" type="presParOf" srcId="{2063B777-E13E-40E0-B2F8-00C568B47C14}" destId="{B284BF26-649C-4541-B45B-183EFBF8B21D}" srcOrd="1" destOrd="0" presId="urn:microsoft.com/office/officeart/2009/3/layout/HorizontalOrganizationChart"/>
    <dgm:cxn modelId="{1A1EC8B2-1B7A-4C1B-BAB0-AEF556379D8F}" type="presParOf" srcId="{7A080576-2C8E-4C96-ADC6-4EEEB091D712}" destId="{E48F5559-08DF-490D-9DE8-DA34B25EF6D9}" srcOrd="1" destOrd="0" presId="urn:microsoft.com/office/officeart/2009/3/layout/HorizontalOrganizationChart"/>
    <dgm:cxn modelId="{695C1F52-E2CF-4E64-8A2E-A00FB4C28ED7}" type="presParOf" srcId="{7A080576-2C8E-4C96-ADC6-4EEEB091D712}" destId="{ADDFC3C5-13AA-4873-97F9-F15A0743D951}" srcOrd="2" destOrd="0" presId="urn:microsoft.com/office/officeart/2009/3/layout/HorizontalOrganizationChart"/>
    <dgm:cxn modelId="{74431935-AC60-4186-BFA1-99E564CCEB5D}" type="presParOf" srcId="{6398C189-1239-438D-8B36-0DC99104E001}" destId="{F032FBFF-8253-4715-9A61-D4EFB30A16F0}" srcOrd="2" destOrd="0" presId="urn:microsoft.com/office/officeart/2009/3/layout/HorizontalOrganizationChart"/>
    <dgm:cxn modelId="{B014EF0C-FEB4-4C3F-8D8E-B1771593EC94}" type="presParOf" srcId="{6398C189-1239-438D-8B36-0DC99104E001}" destId="{ACB95813-AE76-414F-B424-29405CDBD247}" srcOrd="3" destOrd="0" presId="urn:microsoft.com/office/officeart/2009/3/layout/HorizontalOrganizationChart"/>
    <dgm:cxn modelId="{55D4B12E-66E9-4CAE-AC48-EC0BCFB942C2}" type="presParOf" srcId="{ACB95813-AE76-414F-B424-29405CDBD247}" destId="{2A1004A6-D70B-42DF-9DE8-5FC8FD4A9A67}" srcOrd="0" destOrd="0" presId="urn:microsoft.com/office/officeart/2009/3/layout/HorizontalOrganizationChart"/>
    <dgm:cxn modelId="{ADBEF589-6C4E-4ED7-8213-719860BD9ED8}" type="presParOf" srcId="{2A1004A6-D70B-42DF-9DE8-5FC8FD4A9A67}" destId="{C89CDFFA-B4BD-40F1-9E74-F7827D56A3C8}" srcOrd="0" destOrd="0" presId="urn:microsoft.com/office/officeart/2009/3/layout/HorizontalOrganizationChart"/>
    <dgm:cxn modelId="{518CB8C6-E0D4-407F-9231-E86310ADED33}" type="presParOf" srcId="{2A1004A6-D70B-42DF-9DE8-5FC8FD4A9A67}" destId="{0C6316AA-46EA-4437-920C-5390E2143E30}" srcOrd="1" destOrd="0" presId="urn:microsoft.com/office/officeart/2009/3/layout/HorizontalOrganizationChart"/>
    <dgm:cxn modelId="{BA2BA74E-67A2-4A9A-9552-1A7772FEE217}" type="presParOf" srcId="{ACB95813-AE76-414F-B424-29405CDBD247}" destId="{02D27A11-7611-4677-8947-BA6CDCF5D552}" srcOrd="1" destOrd="0" presId="urn:microsoft.com/office/officeart/2009/3/layout/HorizontalOrganizationChart"/>
    <dgm:cxn modelId="{D5F7530E-B76A-4168-8E13-391D2E869C6B}" type="presParOf" srcId="{ACB95813-AE76-414F-B424-29405CDBD247}" destId="{86B476F0-2AAE-4526-9E00-3E22EE647A77}" srcOrd="2" destOrd="0" presId="urn:microsoft.com/office/officeart/2009/3/layout/HorizontalOrganizationChart"/>
    <dgm:cxn modelId="{94E8A600-78B8-4FEB-997B-4081D0C20256}" type="presParOf" srcId="{5A8E4860-DDF1-4C04-ABCA-B3EAC46B6E12}" destId="{DD925456-FD1F-4B9F-AE3B-504455A15AAA}" srcOrd="2" destOrd="0" presId="urn:microsoft.com/office/officeart/2009/3/layout/HorizontalOrganizationChart"/>
    <dgm:cxn modelId="{B8E9541A-CA45-4D7C-A733-29A2282BB937}" type="presParOf" srcId="{4B33C06D-7FA9-48F0-BC2C-3E9BCD598900}" destId="{F79A6566-8BF7-4D25-BC75-FAE48935F93D}" srcOrd="4" destOrd="0" presId="urn:microsoft.com/office/officeart/2009/3/layout/HorizontalOrganizationChart"/>
    <dgm:cxn modelId="{37574348-BCFE-4D0A-AEBB-397E16F620DB}" type="presParOf" srcId="{4B33C06D-7FA9-48F0-BC2C-3E9BCD598900}" destId="{86608852-F075-4372-BCF3-CD4E88DEC191}" srcOrd="5" destOrd="0" presId="urn:microsoft.com/office/officeart/2009/3/layout/HorizontalOrganizationChart"/>
    <dgm:cxn modelId="{282660EF-1BA2-459C-B1EA-C667C6829889}" type="presParOf" srcId="{86608852-F075-4372-BCF3-CD4E88DEC191}" destId="{42572C1A-EEB4-40ED-9BE0-54BC5A8C7DC2}" srcOrd="0" destOrd="0" presId="urn:microsoft.com/office/officeart/2009/3/layout/HorizontalOrganizationChart"/>
    <dgm:cxn modelId="{A09FC28E-EF60-4018-9B53-A1D08ABB47D6}" type="presParOf" srcId="{42572C1A-EEB4-40ED-9BE0-54BC5A8C7DC2}" destId="{354F4FF5-9E03-471F-80A8-4D58800B70D6}" srcOrd="0" destOrd="0" presId="urn:microsoft.com/office/officeart/2009/3/layout/HorizontalOrganizationChart"/>
    <dgm:cxn modelId="{62823864-1BEA-48B1-BE6C-9CFB7538BF92}" type="presParOf" srcId="{42572C1A-EEB4-40ED-9BE0-54BC5A8C7DC2}" destId="{E9F41E16-B115-4E28-9E40-6883CF63D08C}" srcOrd="1" destOrd="0" presId="urn:microsoft.com/office/officeart/2009/3/layout/HorizontalOrganizationChart"/>
    <dgm:cxn modelId="{FC8A74CA-4130-4A5B-9017-5D63A25B0071}" type="presParOf" srcId="{86608852-F075-4372-BCF3-CD4E88DEC191}" destId="{20D6114F-6914-4C9F-A953-BF8B57323E0B}" srcOrd="1" destOrd="0" presId="urn:microsoft.com/office/officeart/2009/3/layout/HorizontalOrganizationChart"/>
    <dgm:cxn modelId="{BD74C27F-8D2E-49EF-91F5-DE1ECD4C11A7}" type="presParOf" srcId="{86608852-F075-4372-BCF3-CD4E88DEC191}" destId="{BE161F0A-273A-4D09-BBB6-28E620FCF420}" srcOrd="2" destOrd="0" presId="urn:microsoft.com/office/officeart/2009/3/layout/HorizontalOrganizationChart"/>
    <dgm:cxn modelId="{D6D19665-3F46-4C66-9FA0-7180587CD350}" type="presParOf" srcId="{EE1A9C17-FCB7-4F6E-9739-817F5C618A3C}" destId="{C5CBC1BB-3CF6-454B-8496-834BB20B9D35}" srcOrd="2" destOrd="0" presId="urn:microsoft.com/office/officeart/2009/3/layout/HorizontalOrganizationChart"/>
    <dgm:cxn modelId="{E3B56A8C-4323-4D2D-9D4B-FFA430EB0C21}" type="presParOf" srcId="{D1FBFFBC-B5ED-444C-A22D-9A6EAE3785C3}" destId="{644A4F60-CB16-4B78-8BDE-BD0F0662D1C2}" srcOrd="2" destOrd="0" presId="urn:microsoft.com/office/officeart/2009/3/layout/HorizontalOrganizationChart"/>
    <dgm:cxn modelId="{8FEEE7AF-9071-4D9B-A354-D3B7BE9493BA}" type="presParOf" srcId="{D1FBFFBC-B5ED-444C-A22D-9A6EAE3785C3}" destId="{FC6283FE-53E2-498A-9BDE-2F926C8ED364}" srcOrd="3" destOrd="0" presId="urn:microsoft.com/office/officeart/2009/3/layout/HorizontalOrganizationChart"/>
    <dgm:cxn modelId="{3FDEBD99-1E01-4122-AF15-A453CBDFA9C6}" type="presParOf" srcId="{FC6283FE-53E2-498A-9BDE-2F926C8ED364}" destId="{4F70F50F-1CE2-4B10-BE35-B8A9276BD935}" srcOrd="0" destOrd="0" presId="urn:microsoft.com/office/officeart/2009/3/layout/HorizontalOrganizationChart"/>
    <dgm:cxn modelId="{717E6F35-1684-4EF1-A7CC-5425DFFB9C55}" type="presParOf" srcId="{4F70F50F-1CE2-4B10-BE35-B8A9276BD935}" destId="{F2F1A06E-934A-47D9-A3BA-4A905A5205A5}" srcOrd="0" destOrd="0" presId="urn:microsoft.com/office/officeart/2009/3/layout/HorizontalOrganizationChart"/>
    <dgm:cxn modelId="{7EAA61D1-541E-4EB7-93F0-081030A0D8C8}" type="presParOf" srcId="{4F70F50F-1CE2-4B10-BE35-B8A9276BD935}" destId="{9022D5A9-505E-4978-8878-432398FF369F}" srcOrd="1" destOrd="0" presId="urn:microsoft.com/office/officeart/2009/3/layout/HorizontalOrganizationChart"/>
    <dgm:cxn modelId="{F0AAE890-46C5-4111-9954-40539C502D70}" type="presParOf" srcId="{FC6283FE-53E2-498A-9BDE-2F926C8ED364}" destId="{E0DC4000-1E5B-441C-8D9E-E1437FB6F6AA}" srcOrd="1" destOrd="0" presId="urn:microsoft.com/office/officeart/2009/3/layout/HorizontalOrganizationChart"/>
    <dgm:cxn modelId="{F4EEBD28-6D01-42FC-94BF-29281B1414F8}" type="presParOf" srcId="{E0DC4000-1E5B-441C-8D9E-E1437FB6F6AA}" destId="{6658318E-BC26-44F0-809B-E3403B390C9F}" srcOrd="0" destOrd="0" presId="urn:microsoft.com/office/officeart/2009/3/layout/HorizontalOrganizationChart"/>
    <dgm:cxn modelId="{122CBB41-62A6-4A18-83AC-0051F6532FA6}" type="presParOf" srcId="{E0DC4000-1E5B-441C-8D9E-E1437FB6F6AA}" destId="{32BB4E2E-DF80-485F-83C9-B016546AA45F}" srcOrd="1" destOrd="0" presId="urn:microsoft.com/office/officeart/2009/3/layout/HorizontalOrganizationChart"/>
    <dgm:cxn modelId="{991661D6-F6F5-4A3D-B2D2-F72D5EF34002}" type="presParOf" srcId="{32BB4E2E-DF80-485F-83C9-B016546AA45F}" destId="{51201586-3E02-48D3-9531-C1C9AFB77F70}" srcOrd="0" destOrd="0" presId="urn:microsoft.com/office/officeart/2009/3/layout/HorizontalOrganizationChart"/>
    <dgm:cxn modelId="{61EE29BE-2385-431F-AE8F-9E33F3C31371}" type="presParOf" srcId="{51201586-3E02-48D3-9531-C1C9AFB77F70}" destId="{1F8F4A31-A7E3-4C7A-A275-4FE8BDCC199B}" srcOrd="0" destOrd="0" presId="urn:microsoft.com/office/officeart/2009/3/layout/HorizontalOrganizationChart"/>
    <dgm:cxn modelId="{99F5BDA4-5097-4F1A-BF48-7A72140D90E4}" type="presParOf" srcId="{51201586-3E02-48D3-9531-C1C9AFB77F70}" destId="{52DDDCB0-72EE-4C99-968C-03513CC50932}" srcOrd="1" destOrd="0" presId="urn:microsoft.com/office/officeart/2009/3/layout/HorizontalOrganizationChart"/>
    <dgm:cxn modelId="{1AF89010-504A-4A66-A31B-98A47A04E73F}" type="presParOf" srcId="{32BB4E2E-DF80-485F-83C9-B016546AA45F}" destId="{D0AD93C4-6410-4E08-A7DA-9C8F867777FC}" srcOrd="1" destOrd="0" presId="urn:microsoft.com/office/officeart/2009/3/layout/HorizontalOrganizationChart"/>
    <dgm:cxn modelId="{DD145913-7DA3-4541-9759-77A357B17599}" type="presParOf" srcId="{32BB4E2E-DF80-485F-83C9-B016546AA45F}" destId="{2E722E6D-BF13-442C-93AD-75D84078C3BD}" srcOrd="2" destOrd="0" presId="urn:microsoft.com/office/officeart/2009/3/layout/HorizontalOrganizationChart"/>
    <dgm:cxn modelId="{98EB2E8D-1B8A-4D4E-9759-262970D525D8}" type="presParOf" srcId="{E0DC4000-1E5B-441C-8D9E-E1437FB6F6AA}" destId="{67FA21F4-CE11-4C59-BD72-BD2D9283E9AC}" srcOrd="2" destOrd="0" presId="urn:microsoft.com/office/officeart/2009/3/layout/HorizontalOrganizationChart"/>
    <dgm:cxn modelId="{36F06007-15C5-4739-858B-2971A3CCFEE4}" type="presParOf" srcId="{E0DC4000-1E5B-441C-8D9E-E1437FB6F6AA}" destId="{671694AB-AB47-44CF-93A3-70FF1AC0E648}" srcOrd="3" destOrd="0" presId="urn:microsoft.com/office/officeart/2009/3/layout/HorizontalOrganizationChart"/>
    <dgm:cxn modelId="{5828C161-AF74-43DB-A138-D41793B7953F}" type="presParOf" srcId="{671694AB-AB47-44CF-93A3-70FF1AC0E648}" destId="{88FC2247-28C1-406A-9642-E3AE6D868761}" srcOrd="0" destOrd="0" presId="urn:microsoft.com/office/officeart/2009/3/layout/HorizontalOrganizationChart"/>
    <dgm:cxn modelId="{404649CD-E8BA-47C1-9845-B88A3D70930E}" type="presParOf" srcId="{88FC2247-28C1-406A-9642-E3AE6D868761}" destId="{9CAAB6B5-711C-4F1D-8D2E-045ED2F6358D}" srcOrd="0" destOrd="0" presId="urn:microsoft.com/office/officeart/2009/3/layout/HorizontalOrganizationChart"/>
    <dgm:cxn modelId="{0BD2842C-E417-4BFB-8778-EA022063E462}" type="presParOf" srcId="{88FC2247-28C1-406A-9642-E3AE6D868761}" destId="{B487BA94-86B8-4FF1-A3B0-387A97812BA0}" srcOrd="1" destOrd="0" presId="urn:microsoft.com/office/officeart/2009/3/layout/HorizontalOrganizationChart"/>
    <dgm:cxn modelId="{3413905F-04BF-4BCE-967F-3C3165F5774A}" type="presParOf" srcId="{671694AB-AB47-44CF-93A3-70FF1AC0E648}" destId="{081D2903-5708-4D27-9EAC-C5DA91B09E9F}" srcOrd="1" destOrd="0" presId="urn:microsoft.com/office/officeart/2009/3/layout/HorizontalOrganizationChart"/>
    <dgm:cxn modelId="{E37CD830-6053-4E09-B20D-C43E0320EDFA}" type="presParOf" srcId="{081D2903-5708-4D27-9EAC-C5DA91B09E9F}" destId="{74D87C80-D895-49DE-897C-0EF68850B7F9}" srcOrd="0" destOrd="0" presId="urn:microsoft.com/office/officeart/2009/3/layout/HorizontalOrganizationChart"/>
    <dgm:cxn modelId="{493EC3C2-837D-4E95-9F13-737D00B9C526}" type="presParOf" srcId="{081D2903-5708-4D27-9EAC-C5DA91B09E9F}" destId="{1D00D624-73D4-46B1-BC0D-4E4980A6DAA9}" srcOrd="1" destOrd="0" presId="urn:microsoft.com/office/officeart/2009/3/layout/HorizontalOrganizationChart"/>
    <dgm:cxn modelId="{D578B69C-E50C-4579-8865-C3D75BA3BD4C}" type="presParOf" srcId="{1D00D624-73D4-46B1-BC0D-4E4980A6DAA9}" destId="{D8B201CF-19CF-47F6-855F-42CBC0746181}" srcOrd="0" destOrd="0" presId="urn:microsoft.com/office/officeart/2009/3/layout/HorizontalOrganizationChart"/>
    <dgm:cxn modelId="{6BF95B92-337E-4FD7-8CF7-D14DDAB6508E}" type="presParOf" srcId="{D8B201CF-19CF-47F6-855F-42CBC0746181}" destId="{BBBDB6D9-02F0-4C80-8B79-00DDF0F60F33}" srcOrd="0" destOrd="0" presId="urn:microsoft.com/office/officeart/2009/3/layout/HorizontalOrganizationChart"/>
    <dgm:cxn modelId="{AE598E6B-3BBD-4E9F-A78A-D9147B63AF8D}" type="presParOf" srcId="{D8B201CF-19CF-47F6-855F-42CBC0746181}" destId="{AEE9A48C-703E-4834-A6C8-EEA9766D113B}" srcOrd="1" destOrd="0" presId="urn:microsoft.com/office/officeart/2009/3/layout/HorizontalOrganizationChart"/>
    <dgm:cxn modelId="{A6F0A003-EC62-4F03-8C6A-6DDCE95C1759}" type="presParOf" srcId="{1D00D624-73D4-46B1-BC0D-4E4980A6DAA9}" destId="{0011E90D-DE6C-45FF-9BBD-71E8B4F47046}" srcOrd="1" destOrd="0" presId="urn:microsoft.com/office/officeart/2009/3/layout/HorizontalOrganizationChart"/>
    <dgm:cxn modelId="{2F13C70D-6139-4BE9-8BE3-C728593A2055}" type="presParOf" srcId="{1D00D624-73D4-46B1-BC0D-4E4980A6DAA9}" destId="{8797588D-F56C-49D3-9BA4-00CC109FAA1C}" srcOrd="2" destOrd="0" presId="urn:microsoft.com/office/officeart/2009/3/layout/HorizontalOrganizationChart"/>
    <dgm:cxn modelId="{14EF5BC1-9E34-412D-B643-C44064B0A13D}" type="presParOf" srcId="{081D2903-5708-4D27-9EAC-C5DA91B09E9F}" destId="{A79C6B22-7A40-4784-9C1F-EAEB6529371D}" srcOrd="2" destOrd="0" presId="urn:microsoft.com/office/officeart/2009/3/layout/HorizontalOrganizationChart"/>
    <dgm:cxn modelId="{13DE69E6-B865-4525-851B-959DACBA660F}" type="presParOf" srcId="{081D2903-5708-4D27-9EAC-C5DA91B09E9F}" destId="{A510C2B0-A918-4C22-89EE-E5BB90E9BC5F}" srcOrd="3" destOrd="0" presId="urn:microsoft.com/office/officeart/2009/3/layout/HorizontalOrganizationChart"/>
    <dgm:cxn modelId="{BF2142CC-59C6-40C0-B8F0-2425F453311E}" type="presParOf" srcId="{A510C2B0-A918-4C22-89EE-E5BB90E9BC5F}" destId="{870CA0D1-8AD0-411A-BDF5-6F3FDAEED0B3}" srcOrd="0" destOrd="0" presId="urn:microsoft.com/office/officeart/2009/3/layout/HorizontalOrganizationChart"/>
    <dgm:cxn modelId="{C5541DDC-1577-4C6A-AD26-4E78FCF5BF28}" type="presParOf" srcId="{870CA0D1-8AD0-411A-BDF5-6F3FDAEED0B3}" destId="{4725B574-D856-488F-9008-039D86BA8A6C}" srcOrd="0" destOrd="0" presId="urn:microsoft.com/office/officeart/2009/3/layout/HorizontalOrganizationChart"/>
    <dgm:cxn modelId="{840D1A2A-19AF-47DC-8443-9CFC740AC812}" type="presParOf" srcId="{870CA0D1-8AD0-411A-BDF5-6F3FDAEED0B3}" destId="{C5EA99A9-BB32-4039-9316-AA65F801903F}" srcOrd="1" destOrd="0" presId="urn:microsoft.com/office/officeart/2009/3/layout/HorizontalOrganizationChart"/>
    <dgm:cxn modelId="{E520FDC7-DE3A-4890-8663-95B81074D4B7}" type="presParOf" srcId="{A510C2B0-A918-4C22-89EE-E5BB90E9BC5F}" destId="{DC27C914-D6B7-4B8C-8582-6E1374736871}" srcOrd="1" destOrd="0" presId="urn:microsoft.com/office/officeart/2009/3/layout/HorizontalOrganizationChart"/>
    <dgm:cxn modelId="{FE9DD9E8-B239-4F1E-BF06-DAA0E9D1EF9B}" type="presParOf" srcId="{DC27C914-D6B7-4B8C-8582-6E1374736871}" destId="{089EB023-2ACB-488E-9E7E-CF11A549B421}" srcOrd="0" destOrd="0" presId="urn:microsoft.com/office/officeart/2009/3/layout/HorizontalOrganizationChart"/>
    <dgm:cxn modelId="{8F6C9CB6-19A6-4BBD-9B65-7BF9A1445F0A}" type="presParOf" srcId="{DC27C914-D6B7-4B8C-8582-6E1374736871}" destId="{7E916C94-2923-41A2-A3A9-F217DE43A6FB}" srcOrd="1" destOrd="0" presId="urn:microsoft.com/office/officeart/2009/3/layout/HorizontalOrganizationChart"/>
    <dgm:cxn modelId="{1012ACA6-5EA2-4052-A7CD-40F8F1428555}" type="presParOf" srcId="{7E916C94-2923-41A2-A3A9-F217DE43A6FB}" destId="{FEBB331C-742A-4938-9C57-A7F87DAA6CDF}" srcOrd="0" destOrd="0" presId="urn:microsoft.com/office/officeart/2009/3/layout/HorizontalOrganizationChart"/>
    <dgm:cxn modelId="{1B1A0638-D671-4CBB-AC05-98C979E42FF1}" type="presParOf" srcId="{FEBB331C-742A-4938-9C57-A7F87DAA6CDF}" destId="{1FAAE092-431C-4260-B111-457DBC6D5796}" srcOrd="0" destOrd="0" presId="urn:microsoft.com/office/officeart/2009/3/layout/HorizontalOrganizationChart"/>
    <dgm:cxn modelId="{4917F515-9DDA-4CAF-AE47-FF202212041D}" type="presParOf" srcId="{FEBB331C-742A-4938-9C57-A7F87DAA6CDF}" destId="{25AC5798-A652-44DF-8637-89B964AF7D84}" srcOrd="1" destOrd="0" presId="urn:microsoft.com/office/officeart/2009/3/layout/HorizontalOrganizationChart"/>
    <dgm:cxn modelId="{F5D1775A-F63F-4532-99D7-FD0D72893B44}" type="presParOf" srcId="{7E916C94-2923-41A2-A3A9-F217DE43A6FB}" destId="{F9A03D3C-8C7B-480D-B055-014F248CBAB2}" srcOrd="1" destOrd="0" presId="urn:microsoft.com/office/officeart/2009/3/layout/HorizontalOrganizationChart"/>
    <dgm:cxn modelId="{A44B2DA1-EE15-466E-BC47-656C0C803A2F}" type="presParOf" srcId="{F9A03D3C-8C7B-480D-B055-014F248CBAB2}" destId="{9961A975-9083-49AD-A21D-9C2C1942648F}" srcOrd="0" destOrd="0" presId="urn:microsoft.com/office/officeart/2009/3/layout/HorizontalOrganizationChart"/>
    <dgm:cxn modelId="{2AADD543-2418-461D-B2F2-5594112CE85B}" type="presParOf" srcId="{F9A03D3C-8C7B-480D-B055-014F248CBAB2}" destId="{9FB7A5C5-3700-4DF4-B659-2BED69DA5914}" srcOrd="1" destOrd="0" presId="urn:microsoft.com/office/officeart/2009/3/layout/HorizontalOrganizationChart"/>
    <dgm:cxn modelId="{8BE05154-E86D-4992-9640-3666C922B7BE}" type="presParOf" srcId="{9FB7A5C5-3700-4DF4-B659-2BED69DA5914}" destId="{ABEF6028-AED9-48E6-8A1C-93B87239F388}" srcOrd="0" destOrd="0" presId="urn:microsoft.com/office/officeart/2009/3/layout/HorizontalOrganizationChart"/>
    <dgm:cxn modelId="{01D3004E-E0A4-491E-BBE3-DBE8C077F4A5}" type="presParOf" srcId="{ABEF6028-AED9-48E6-8A1C-93B87239F388}" destId="{550998FB-C381-4CA4-ABCD-175189088578}" srcOrd="0" destOrd="0" presId="urn:microsoft.com/office/officeart/2009/3/layout/HorizontalOrganizationChart"/>
    <dgm:cxn modelId="{607372D8-5358-4DE2-9FD9-545655EFBD69}" type="presParOf" srcId="{ABEF6028-AED9-48E6-8A1C-93B87239F388}" destId="{2DD0F28A-C3E8-4AC2-B2C7-D422B790DF6F}" srcOrd="1" destOrd="0" presId="urn:microsoft.com/office/officeart/2009/3/layout/HorizontalOrganizationChart"/>
    <dgm:cxn modelId="{B298886F-01EC-47C9-B735-0FB997DFD344}" type="presParOf" srcId="{9FB7A5C5-3700-4DF4-B659-2BED69DA5914}" destId="{748DC8E6-7C79-43A3-A87E-0D40987A3444}" srcOrd="1" destOrd="0" presId="urn:microsoft.com/office/officeart/2009/3/layout/HorizontalOrganizationChart"/>
    <dgm:cxn modelId="{901FCD48-D041-4F10-B145-63A765217636}" type="presParOf" srcId="{9FB7A5C5-3700-4DF4-B659-2BED69DA5914}" destId="{6535A845-0B0A-4BD7-820F-1400121A4B27}" srcOrd="2" destOrd="0" presId="urn:microsoft.com/office/officeart/2009/3/layout/HorizontalOrganizationChart"/>
    <dgm:cxn modelId="{70A93905-E6CA-4075-98EC-DAB49BEA1F77}" type="presParOf" srcId="{F9A03D3C-8C7B-480D-B055-014F248CBAB2}" destId="{14D7C8BD-346A-4386-B2BB-EA9AFF997488}" srcOrd="2" destOrd="0" presId="urn:microsoft.com/office/officeart/2009/3/layout/HorizontalOrganizationChart"/>
    <dgm:cxn modelId="{C86E725D-D34A-45E5-AEF9-3968A80748C1}" type="presParOf" srcId="{F9A03D3C-8C7B-480D-B055-014F248CBAB2}" destId="{2A854E1D-4F17-4760-95E9-74C0932218D9}" srcOrd="3" destOrd="0" presId="urn:microsoft.com/office/officeart/2009/3/layout/HorizontalOrganizationChart"/>
    <dgm:cxn modelId="{17875A9E-0418-4288-99D4-DD8342E34D31}" type="presParOf" srcId="{2A854E1D-4F17-4760-95E9-74C0932218D9}" destId="{44EC1ABC-D1F3-4903-A88F-ED2C7EBD2B44}" srcOrd="0" destOrd="0" presId="urn:microsoft.com/office/officeart/2009/3/layout/HorizontalOrganizationChart"/>
    <dgm:cxn modelId="{019159BB-5582-4E38-9A6B-4D04ED11F9F2}" type="presParOf" srcId="{44EC1ABC-D1F3-4903-A88F-ED2C7EBD2B44}" destId="{C9D741BB-59CE-49C8-976B-E77AFA7FB480}" srcOrd="0" destOrd="0" presId="urn:microsoft.com/office/officeart/2009/3/layout/HorizontalOrganizationChart"/>
    <dgm:cxn modelId="{E80CE202-306D-4B1B-BA1E-9F334400BC78}" type="presParOf" srcId="{44EC1ABC-D1F3-4903-A88F-ED2C7EBD2B44}" destId="{EC8754C5-1ABF-4F9A-AC20-0DADFAD7C097}" srcOrd="1" destOrd="0" presId="urn:microsoft.com/office/officeart/2009/3/layout/HorizontalOrganizationChart"/>
    <dgm:cxn modelId="{6ACC317E-3E2A-4F6C-BCFE-E718B720C187}" type="presParOf" srcId="{2A854E1D-4F17-4760-95E9-74C0932218D9}" destId="{DACCBF40-721D-4B19-86FB-7232D2966BE1}" srcOrd="1" destOrd="0" presId="urn:microsoft.com/office/officeart/2009/3/layout/HorizontalOrganizationChart"/>
    <dgm:cxn modelId="{A4C6F9A1-7B57-42D8-A7EA-EFEB4D4BA12D}" type="presParOf" srcId="{2A854E1D-4F17-4760-95E9-74C0932218D9}" destId="{AD0D7C6D-4EFC-4133-96B2-BCCD0BA35E49}" srcOrd="2" destOrd="0" presId="urn:microsoft.com/office/officeart/2009/3/layout/HorizontalOrganizationChart"/>
    <dgm:cxn modelId="{088D2B96-1CB2-496C-8B32-E946E006BE8D}" type="presParOf" srcId="{F9A03D3C-8C7B-480D-B055-014F248CBAB2}" destId="{86DF7669-C6B0-4342-8627-66FB34C0597D}" srcOrd="4" destOrd="0" presId="urn:microsoft.com/office/officeart/2009/3/layout/HorizontalOrganizationChart"/>
    <dgm:cxn modelId="{F6D68F48-838F-46EF-8F3B-CCE1B391EC39}" type="presParOf" srcId="{F9A03D3C-8C7B-480D-B055-014F248CBAB2}" destId="{D86D35EE-65C4-4510-AF65-6BF58BEA1259}" srcOrd="5" destOrd="0" presId="urn:microsoft.com/office/officeart/2009/3/layout/HorizontalOrganizationChart"/>
    <dgm:cxn modelId="{1B2C178B-5406-4AF6-B2C0-D6BCD39FAA1E}" type="presParOf" srcId="{D86D35EE-65C4-4510-AF65-6BF58BEA1259}" destId="{7E4D1D2A-43BD-4C83-BC1A-302D05812876}" srcOrd="0" destOrd="0" presId="urn:microsoft.com/office/officeart/2009/3/layout/HorizontalOrganizationChart"/>
    <dgm:cxn modelId="{5E490097-5E70-4373-8F13-2961411BF135}" type="presParOf" srcId="{7E4D1D2A-43BD-4C83-BC1A-302D05812876}" destId="{A00D14BA-D2A5-4C30-AC29-CDFF1DC9AE80}" srcOrd="0" destOrd="0" presId="urn:microsoft.com/office/officeart/2009/3/layout/HorizontalOrganizationChart"/>
    <dgm:cxn modelId="{D80CBAAA-CD39-4C2F-B14E-379B81FA3CC4}" type="presParOf" srcId="{7E4D1D2A-43BD-4C83-BC1A-302D05812876}" destId="{1D8F23AF-7BD0-4149-BE4D-E910E7F171A9}" srcOrd="1" destOrd="0" presId="urn:microsoft.com/office/officeart/2009/3/layout/HorizontalOrganizationChart"/>
    <dgm:cxn modelId="{ADDCF1AF-4C2B-43C8-99A1-610399F91B71}" type="presParOf" srcId="{D86D35EE-65C4-4510-AF65-6BF58BEA1259}" destId="{FF8D86B6-37D5-47C6-AC3E-5CD9BFBF042F}" srcOrd="1" destOrd="0" presId="urn:microsoft.com/office/officeart/2009/3/layout/HorizontalOrganizationChart"/>
    <dgm:cxn modelId="{455512CE-D04A-4F53-8CE8-0EB0FCF9308C}" type="presParOf" srcId="{D86D35EE-65C4-4510-AF65-6BF58BEA1259}" destId="{F8A110C5-F5F3-485E-A88D-2C54459F2767}" srcOrd="2" destOrd="0" presId="urn:microsoft.com/office/officeart/2009/3/layout/HorizontalOrganizationChart"/>
    <dgm:cxn modelId="{4A724CA8-C3FA-4668-83B8-790F08716627}" type="presParOf" srcId="{7E916C94-2923-41A2-A3A9-F217DE43A6FB}" destId="{E9E5DBF4-B13D-4BBE-B707-2FFBDC6C4E11}" srcOrd="2" destOrd="0" presId="urn:microsoft.com/office/officeart/2009/3/layout/HorizontalOrganizationChart"/>
    <dgm:cxn modelId="{A7C40CA4-1507-4704-AD10-A2E4C3F62A2A}" type="presParOf" srcId="{DC27C914-D6B7-4B8C-8582-6E1374736871}" destId="{52A7C32B-B66B-420B-94ED-F9DA2074C39B}" srcOrd="2" destOrd="0" presId="urn:microsoft.com/office/officeart/2009/3/layout/HorizontalOrganizationChart"/>
    <dgm:cxn modelId="{650C4D22-7FE5-413A-A997-A6B2C14EE52A}" type="presParOf" srcId="{DC27C914-D6B7-4B8C-8582-6E1374736871}" destId="{BCE39FC4-0DF2-4EAE-BCD0-0C24E2F91197}" srcOrd="3" destOrd="0" presId="urn:microsoft.com/office/officeart/2009/3/layout/HorizontalOrganizationChart"/>
    <dgm:cxn modelId="{B7B9C0FE-96A8-41F0-BB6F-CD0EE860ACCC}" type="presParOf" srcId="{BCE39FC4-0DF2-4EAE-BCD0-0C24E2F91197}" destId="{7C378DFD-13F6-4CAF-9506-AFB09FF16489}" srcOrd="0" destOrd="0" presId="urn:microsoft.com/office/officeart/2009/3/layout/HorizontalOrganizationChart"/>
    <dgm:cxn modelId="{7A455E2C-1C4C-418E-8705-8E77A3CE24BC}" type="presParOf" srcId="{7C378DFD-13F6-4CAF-9506-AFB09FF16489}" destId="{8103AEBB-C07A-4163-A2C1-E43FC07B1DEA}" srcOrd="0" destOrd="0" presId="urn:microsoft.com/office/officeart/2009/3/layout/HorizontalOrganizationChart"/>
    <dgm:cxn modelId="{FAD283C6-A123-4BD8-A134-E958C6229C83}" type="presParOf" srcId="{7C378DFD-13F6-4CAF-9506-AFB09FF16489}" destId="{9A83AA1F-3B18-4AA4-8E88-18F0D33F2379}" srcOrd="1" destOrd="0" presId="urn:microsoft.com/office/officeart/2009/3/layout/HorizontalOrganizationChart"/>
    <dgm:cxn modelId="{13507EAA-3908-44F5-8AD4-27E2D9AA5801}" type="presParOf" srcId="{BCE39FC4-0DF2-4EAE-BCD0-0C24E2F91197}" destId="{38FCF79B-23CF-4819-B09B-3A701A60AF6C}" srcOrd="1" destOrd="0" presId="urn:microsoft.com/office/officeart/2009/3/layout/HorizontalOrganizationChart"/>
    <dgm:cxn modelId="{C28D6612-4039-4C7E-ACBA-3A2020F51BC2}" type="presParOf" srcId="{38FCF79B-23CF-4819-B09B-3A701A60AF6C}" destId="{1D3C47ED-0E0C-4ECE-B88D-5C3573776B33}" srcOrd="0" destOrd="0" presId="urn:microsoft.com/office/officeart/2009/3/layout/HorizontalOrganizationChart"/>
    <dgm:cxn modelId="{FF5E52F2-06A8-4149-866E-874E699E65A1}" type="presParOf" srcId="{38FCF79B-23CF-4819-B09B-3A701A60AF6C}" destId="{D096495F-68A1-456D-A58B-35AB2D85690B}" srcOrd="1" destOrd="0" presId="urn:microsoft.com/office/officeart/2009/3/layout/HorizontalOrganizationChart"/>
    <dgm:cxn modelId="{311633E2-B13D-4E2F-9BB8-49E01E93F4FE}" type="presParOf" srcId="{D096495F-68A1-456D-A58B-35AB2D85690B}" destId="{80658F4B-63AE-4A2C-B4A2-68E86930463E}" srcOrd="0" destOrd="0" presId="urn:microsoft.com/office/officeart/2009/3/layout/HorizontalOrganizationChart"/>
    <dgm:cxn modelId="{30AFA796-D7F4-4DE5-8F85-FDF3B5B872FF}" type="presParOf" srcId="{80658F4B-63AE-4A2C-B4A2-68E86930463E}" destId="{0361A75A-C6D9-4702-83E6-2F2D57F3C8AD}" srcOrd="0" destOrd="0" presId="urn:microsoft.com/office/officeart/2009/3/layout/HorizontalOrganizationChart"/>
    <dgm:cxn modelId="{E700AD25-11FE-4518-99F2-EC68553EDC5D}" type="presParOf" srcId="{80658F4B-63AE-4A2C-B4A2-68E86930463E}" destId="{B9056D79-D086-4886-A4B9-6F20CB50A2E5}" srcOrd="1" destOrd="0" presId="urn:microsoft.com/office/officeart/2009/3/layout/HorizontalOrganizationChart"/>
    <dgm:cxn modelId="{057D3337-373D-4C80-A7E8-9794C6358724}" type="presParOf" srcId="{D096495F-68A1-456D-A58B-35AB2D85690B}" destId="{C586F64F-1970-4FFF-A781-DDB0566F3F40}" srcOrd="1" destOrd="0" presId="urn:microsoft.com/office/officeart/2009/3/layout/HorizontalOrganizationChart"/>
    <dgm:cxn modelId="{BC78E66F-4764-47C3-80DD-3BEA0ABE9F58}" type="presParOf" srcId="{D096495F-68A1-456D-A58B-35AB2D85690B}" destId="{3BA3AAA8-7435-475C-9869-B7FCEC582D7F}" srcOrd="2" destOrd="0" presId="urn:microsoft.com/office/officeart/2009/3/layout/HorizontalOrganizationChart"/>
    <dgm:cxn modelId="{3733F890-4405-4F9F-A1AC-8555E4EFED58}" type="presParOf" srcId="{38FCF79B-23CF-4819-B09B-3A701A60AF6C}" destId="{1BBF707A-CB1F-4C85-A60B-43567E74AAA3}" srcOrd="2" destOrd="0" presId="urn:microsoft.com/office/officeart/2009/3/layout/HorizontalOrganizationChart"/>
    <dgm:cxn modelId="{28D0D20D-2FEB-4F0D-AD32-D8D364A42983}" type="presParOf" srcId="{38FCF79B-23CF-4819-B09B-3A701A60AF6C}" destId="{918C9256-5F2D-4B2C-9249-8D6FFCC167E4}" srcOrd="3" destOrd="0" presId="urn:microsoft.com/office/officeart/2009/3/layout/HorizontalOrganizationChart"/>
    <dgm:cxn modelId="{22C1B81B-8428-439C-A5E3-6F5E090563DA}" type="presParOf" srcId="{918C9256-5F2D-4B2C-9249-8D6FFCC167E4}" destId="{51B13347-D5F7-453F-93FF-3921C8975EAC}" srcOrd="0" destOrd="0" presId="urn:microsoft.com/office/officeart/2009/3/layout/HorizontalOrganizationChart"/>
    <dgm:cxn modelId="{FA02C489-C2FC-4090-B969-588905693392}" type="presParOf" srcId="{51B13347-D5F7-453F-93FF-3921C8975EAC}" destId="{CC495A31-DC71-4FE0-8C9F-7C819112AA9B}" srcOrd="0" destOrd="0" presId="urn:microsoft.com/office/officeart/2009/3/layout/HorizontalOrganizationChart"/>
    <dgm:cxn modelId="{83AA351B-D9DE-40D7-A55D-D29A17683114}" type="presParOf" srcId="{51B13347-D5F7-453F-93FF-3921C8975EAC}" destId="{F0A8C115-A97A-4495-89C5-94067165C4AA}" srcOrd="1" destOrd="0" presId="urn:microsoft.com/office/officeart/2009/3/layout/HorizontalOrganizationChart"/>
    <dgm:cxn modelId="{BBC5359B-16F2-40B3-AB34-822538DAFA60}" type="presParOf" srcId="{918C9256-5F2D-4B2C-9249-8D6FFCC167E4}" destId="{7A2C31E5-6F2E-4BE4-86D7-C09E1075957F}" srcOrd="1" destOrd="0" presId="urn:microsoft.com/office/officeart/2009/3/layout/HorizontalOrganizationChart"/>
    <dgm:cxn modelId="{C1D505F4-884A-4EA9-8486-5949B069AF82}" type="presParOf" srcId="{918C9256-5F2D-4B2C-9249-8D6FFCC167E4}" destId="{1A361AD2-EC06-49EC-BB0D-42F95301DEB3}" srcOrd="2" destOrd="0" presId="urn:microsoft.com/office/officeart/2009/3/layout/HorizontalOrganizationChart"/>
    <dgm:cxn modelId="{C09BBC18-E045-43BD-A95C-AFFBD2568699}" type="presParOf" srcId="{38FCF79B-23CF-4819-B09B-3A701A60AF6C}" destId="{9F851AA1-951E-4CC8-ADA1-805E57872B0B}" srcOrd="4" destOrd="0" presId="urn:microsoft.com/office/officeart/2009/3/layout/HorizontalOrganizationChart"/>
    <dgm:cxn modelId="{C0BABA67-11A6-491B-9132-C64FED9564F7}" type="presParOf" srcId="{38FCF79B-23CF-4819-B09B-3A701A60AF6C}" destId="{BE9C7058-9B8F-4EAF-9275-3109B475CBD2}" srcOrd="5" destOrd="0" presId="urn:microsoft.com/office/officeart/2009/3/layout/HorizontalOrganizationChart"/>
    <dgm:cxn modelId="{9DF56426-2E86-4AE3-B6E0-FA6CEF584427}" type="presParOf" srcId="{BE9C7058-9B8F-4EAF-9275-3109B475CBD2}" destId="{9C6BE9B6-6804-4F90-960D-06752817F0AB}" srcOrd="0" destOrd="0" presId="urn:microsoft.com/office/officeart/2009/3/layout/HorizontalOrganizationChart"/>
    <dgm:cxn modelId="{855EBD17-F0EA-4DE1-85D9-740B1C2192CD}" type="presParOf" srcId="{9C6BE9B6-6804-4F90-960D-06752817F0AB}" destId="{29CDDB1C-E7E9-4286-A8DE-4050011395CC}" srcOrd="0" destOrd="0" presId="urn:microsoft.com/office/officeart/2009/3/layout/HorizontalOrganizationChart"/>
    <dgm:cxn modelId="{1F1B0A50-D2A1-4835-8525-372DEF5CAEA3}" type="presParOf" srcId="{9C6BE9B6-6804-4F90-960D-06752817F0AB}" destId="{B17B88C9-AC2A-458C-B484-BC3045D11AF8}" srcOrd="1" destOrd="0" presId="urn:microsoft.com/office/officeart/2009/3/layout/HorizontalOrganizationChart"/>
    <dgm:cxn modelId="{206B94DB-EB90-4B47-81BA-0B6455FCF03C}" type="presParOf" srcId="{BE9C7058-9B8F-4EAF-9275-3109B475CBD2}" destId="{4F23BF76-3BDD-4CE0-B44C-6CEE9583F385}" srcOrd="1" destOrd="0" presId="urn:microsoft.com/office/officeart/2009/3/layout/HorizontalOrganizationChart"/>
    <dgm:cxn modelId="{14646F25-9228-4BCB-9C8C-7CB2A3D4605E}" type="presParOf" srcId="{BE9C7058-9B8F-4EAF-9275-3109B475CBD2}" destId="{499702EB-EDFE-4633-83F5-E431CC092F77}" srcOrd="2" destOrd="0" presId="urn:microsoft.com/office/officeart/2009/3/layout/HorizontalOrganizationChart"/>
    <dgm:cxn modelId="{CB589E46-7971-4F7D-BAFF-C28EFA9F674A}" type="presParOf" srcId="{BCE39FC4-0DF2-4EAE-BCD0-0C24E2F91197}" destId="{F8831420-EE89-4D5F-BB22-3DE6FF76B0E9}" srcOrd="2" destOrd="0" presId="urn:microsoft.com/office/officeart/2009/3/layout/HorizontalOrganizationChart"/>
    <dgm:cxn modelId="{5005E008-EE17-4D00-80B1-8B8AB978FE7C}" type="presParOf" srcId="{A510C2B0-A918-4C22-89EE-E5BB90E9BC5F}" destId="{80A3B9E9-0342-447B-B5F6-0DB743FBAB87}" srcOrd="2" destOrd="0" presId="urn:microsoft.com/office/officeart/2009/3/layout/HorizontalOrganizationChart"/>
    <dgm:cxn modelId="{5141BF0B-1B09-4727-A66B-A8E786822F0A}" type="presParOf" srcId="{671694AB-AB47-44CF-93A3-70FF1AC0E648}" destId="{B1F3925A-6551-4B2E-AD89-344C24BF4D4B}" srcOrd="2" destOrd="0" presId="urn:microsoft.com/office/officeart/2009/3/layout/HorizontalOrganizationChart"/>
    <dgm:cxn modelId="{2EEECCBD-AC2E-48DC-8524-D2CCC8FCA588}" type="presParOf" srcId="{E0DC4000-1E5B-441C-8D9E-E1437FB6F6AA}" destId="{1E71000E-0FDF-4F53-9DA9-A22DFCDBC5E1}" srcOrd="4" destOrd="0" presId="urn:microsoft.com/office/officeart/2009/3/layout/HorizontalOrganizationChart"/>
    <dgm:cxn modelId="{79AD775D-16F2-4D6B-97B0-158918E3BE38}" type="presParOf" srcId="{E0DC4000-1E5B-441C-8D9E-E1437FB6F6AA}" destId="{FF799924-D54C-4F0E-AC4D-AFABCDF5389C}" srcOrd="5" destOrd="0" presId="urn:microsoft.com/office/officeart/2009/3/layout/HorizontalOrganizationChart"/>
    <dgm:cxn modelId="{C18BCE7F-684D-4F07-9013-DF9AB76A7733}" type="presParOf" srcId="{FF799924-D54C-4F0E-AC4D-AFABCDF5389C}" destId="{F1458464-2E7B-4B01-94D4-1C523225529D}" srcOrd="0" destOrd="0" presId="urn:microsoft.com/office/officeart/2009/3/layout/HorizontalOrganizationChart"/>
    <dgm:cxn modelId="{DE6CEC96-85EE-4E45-B99D-0224A46372D4}" type="presParOf" srcId="{F1458464-2E7B-4B01-94D4-1C523225529D}" destId="{E9865A3A-0094-45BB-A131-B43C4C440157}" srcOrd="0" destOrd="0" presId="urn:microsoft.com/office/officeart/2009/3/layout/HorizontalOrganizationChart"/>
    <dgm:cxn modelId="{06534B4A-9A73-4623-9EB6-488D661B2E13}" type="presParOf" srcId="{F1458464-2E7B-4B01-94D4-1C523225529D}" destId="{C186BE7E-EA89-4BD4-B35D-473B8715843F}" srcOrd="1" destOrd="0" presId="urn:microsoft.com/office/officeart/2009/3/layout/HorizontalOrganizationChart"/>
    <dgm:cxn modelId="{D3419D8A-ACB5-41B7-8D64-B5E89DF2A958}" type="presParOf" srcId="{FF799924-D54C-4F0E-AC4D-AFABCDF5389C}" destId="{7504CA7D-F091-4D93-B647-078BF9313027}" srcOrd="1" destOrd="0" presId="urn:microsoft.com/office/officeart/2009/3/layout/HorizontalOrganizationChart"/>
    <dgm:cxn modelId="{E38CC95A-EAC2-4631-AD17-619E62F1BCD4}" type="presParOf" srcId="{FF799924-D54C-4F0E-AC4D-AFABCDF5389C}" destId="{CC0BC4C4-309A-49BD-8090-FCA930D2CFAB}" srcOrd="2" destOrd="0" presId="urn:microsoft.com/office/officeart/2009/3/layout/HorizontalOrganizationChart"/>
    <dgm:cxn modelId="{98D0060B-97F0-46DB-91D5-67955952CA65}" type="presParOf" srcId="{E0DC4000-1E5B-441C-8D9E-E1437FB6F6AA}" destId="{3AC9A39D-D756-4D02-87DA-FC99E61710E2}" srcOrd="6" destOrd="0" presId="urn:microsoft.com/office/officeart/2009/3/layout/HorizontalOrganizationChart"/>
    <dgm:cxn modelId="{FBE78700-8AAF-4EBD-86E4-0907A872585E}" type="presParOf" srcId="{E0DC4000-1E5B-441C-8D9E-E1437FB6F6AA}" destId="{EFA516EA-51C5-408D-ABFA-FF52327572F3}" srcOrd="7" destOrd="0" presId="urn:microsoft.com/office/officeart/2009/3/layout/HorizontalOrganizationChart"/>
    <dgm:cxn modelId="{0E7A382C-88B7-49CA-AA82-892BD5CC4800}" type="presParOf" srcId="{EFA516EA-51C5-408D-ABFA-FF52327572F3}" destId="{B98660D8-FE44-4BE8-A223-659A97394BED}" srcOrd="0" destOrd="0" presId="urn:microsoft.com/office/officeart/2009/3/layout/HorizontalOrganizationChart"/>
    <dgm:cxn modelId="{C1E84A04-3E54-4F28-84C9-22EF7926901D}" type="presParOf" srcId="{B98660D8-FE44-4BE8-A223-659A97394BED}" destId="{722EE2AB-E8D7-4F6E-B1F9-F03687DC37CB}" srcOrd="0" destOrd="0" presId="urn:microsoft.com/office/officeart/2009/3/layout/HorizontalOrganizationChart"/>
    <dgm:cxn modelId="{B1806FAB-1BF0-4611-B291-CF41F312E31A}" type="presParOf" srcId="{B98660D8-FE44-4BE8-A223-659A97394BED}" destId="{ABA353C8-B1DE-4399-81E3-6452DE8ECF70}" srcOrd="1" destOrd="0" presId="urn:microsoft.com/office/officeart/2009/3/layout/HorizontalOrganizationChart"/>
    <dgm:cxn modelId="{EA2E6841-63DA-4C1A-A3E6-811577C7375B}" type="presParOf" srcId="{EFA516EA-51C5-408D-ABFA-FF52327572F3}" destId="{E63A1CEB-A60A-453B-9698-778E342DFAEE}" srcOrd="1" destOrd="0" presId="urn:microsoft.com/office/officeart/2009/3/layout/HorizontalOrganizationChart"/>
    <dgm:cxn modelId="{6B5AF3EF-B5B8-4373-8564-7CF9FFFC0740}" type="presParOf" srcId="{EFA516EA-51C5-408D-ABFA-FF52327572F3}" destId="{2330C0E4-745D-487E-8A3C-2DFAA1F06578}" srcOrd="2" destOrd="0" presId="urn:microsoft.com/office/officeart/2009/3/layout/HorizontalOrganizationChart"/>
    <dgm:cxn modelId="{914DDD60-E842-4E5A-97BF-BD6ABBD6FF7D}" type="presParOf" srcId="{FC6283FE-53E2-498A-9BDE-2F926C8ED364}" destId="{9A94A9BE-EBC4-4C46-975E-46523030FD03}" srcOrd="2" destOrd="0" presId="urn:microsoft.com/office/officeart/2009/3/layout/HorizontalOrganizationChart"/>
    <dgm:cxn modelId="{225762CD-B50C-4269-802B-EF77823B47B3}" type="presParOf" srcId="{F60879C6-1D19-4472-AE3C-60AA51EDFE6A}" destId="{579D8B95-BDDB-4EDC-9943-936916CA668B}" srcOrd="2" destOrd="0" presId="urn:microsoft.com/office/officeart/2009/3/layout/HorizontalOrganizationChart"/>
    <dgm:cxn modelId="{E638754A-BD54-4AA3-AA42-A3379BBB814B}" type="presParOf" srcId="{592BCC88-C0F1-420B-A9A5-FA18528AF0AE}" destId="{D3A2624A-5287-48D8-8171-8962BA503ED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415CF-1810-40DD-A0C6-56724217AC6E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E1D649-4F39-468F-A5BB-6662E4886203}">
      <dgm:prSet phldrT="[Text]"/>
      <dgm:spPr/>
      <dgm:t>
        <a:bodyPr/>
        <a:lstStyle/>
        <a:p>
          <a:r>
            <a:rPr lang="en-US" dirty="0" smtClean="0"/>
            <a:t>Skills: Grammar (TAG: Lesson #1)</a:t>
          </a:r>
          <a:endParaRPr lang="en-US" dirty="0"/>
        </a:p>
      </dgm:t>
    </dgm:pt>
    <dgm:pt modelId="{30B1C787-AF53-47C4-8C39-2EED5B41FDBA}" type="parTrans" cxnId="{1BE5DD3A-1C16-40C7-9007-2B6BC6A16F21}">
      <dgm:prSet/>
      <dgm:spPr/>
      <dgm:t>
        <a:bodyPr/>
        <a:lstStyle/>
        <a:p>
          <a:endParaRPr lang="en-US"/>
        </a:p>
      </dgm:t>
    </dgm:pt>
    <dgm:pt modelId="{E47DC2D7-0EF6-4E05-A48E-088DFF988CAE}" type="sibTrans" cxnId="{1BE5DD3A-1C16-40C7-9007-2B6BC6A16F21}">
      <dgm:prSet/>
      <dgm:spPr/>
      <dgm:t>
        <a:bodyPr/>
        <a:lstStyle/>
        <a:p>
          <a:endParaRPr lang="en-US"/>
        </a:p>
      </dgm:t>
    </dgm:pt>
    <dgm:pt modelId="{BBA9F060-D154-49AB-AB90-A8CDD162561C}">
      <dgm:prSet phldrT="[Text]" custT="1"/>
      <dgm:spPr/>
      <dgm:t>
        <a:bodyPr/>
        <a:lstStyle/>
        <a:p>
          <a:pPr algn="ctr"/>
          <a:r>
            <a:rPr lang="en-US" sz="1200" dirty="0" smtClean="0"/>
            <a:t>Verb Forms</a:t>
          </a:r>
          <a:endParaRPr lang="en-US" sz="1200" dirty="0"/>
        </a:p>
      </dgm:t>
    </dgm:pt>
    <dgm:pt modelId="{57EB274E-382D-4E07-9B9C-CBA97F712DD5}" type="parTrans" cxnId="{7C549253-EF92-4855-9B3C-EE5C528331B3}">
      <dgm:prSet/>
      <dgm:spPr/>
      <dgm:t>
        <a:bodyPr/>
        <a:lstStyle/>
        <a:p>
          <a:endParaRPr lang="en-US"/>
        </a:p>
      </dgm:t>
    </dgm:pt>
    <dgm:pt modelId="{FB58D2A0-7371-4249-84EE-5A728CAD3B29}" type="sibTrans" cxnId="{7C549253-EF92-4855-9B3C-EE5C528331B3}">
      <dgm:prSet/>
      <dgm:spPr/>
      <dgm:t>
        <a:bodyPr/>
        <a:lstStyle/>
        <a:p>
          <a:endParaRPr lang="en-US"/>
        </a:p>
      </dgm:t>
    </dgm:pt>
    <dgm:pt modelId="{5DE6E9D3-AF6F-4318-9ED4-B447E220134B}">
      <dgm:prSet phldrT="[Text]" custT="1"/>
      <dgm:spPr/>
      <dgm:t>
        <a:bodyPr/>
        <a:lstStyle/>
        <a:p>
          <a:pPr algn="ctr"/>
          <a:r>
            <a:rPr lang="en-US" sz="1800" dirty="0" smtClean="0"/>
            <a:t>Sentence Structure</a:t>
          </a:r>
          <a:endParaRPr lang="en-US" sz="1800" dirty="0"/>
        </a:p>
      </dgm:t>
    </dgm:pt>
    <dgm:pt modelId="{41152FBA-2AF7-4451-8D94-E1A8159A4FC2}" type="parTrans" cxnId="{247A3C90-F2D5-4DD9-80B5-C3710CF3F67E}">
      <dgm:prSet/>
      <dgm:spPr/>
      <dgm:t>
        <a:bodyPr/>
        <a:lstStyle/>
        <a:p>
          <a:endParaRPr lang="en-US"/>
        </a:p>
      </dgm:t>
    </dgm:pt>
    <dgm:pt modelId="{FE50B6DC-E678-463A-B462-2FC1023F9AD4}" type="sibTrans" cxnId="{247A3C90-F2D5-4DD9-80B5-C3710CF3F67E}">
      <dgm:prSet/>
      <dgm:spPr/>
      <dgm:t>
        <a:bodyPr/>
        <a:lstStyle/>
        <a:p>
          <a:endParaRPr lang="en-US"/>
        </a:p>
      </dgm:t>
    </dgm:pt>
    <dgm:pt modelId="{2359BAE1-A913-44F7-B115-B9778E503EEF}">
      <dgm:prSet phldrT="[Text]"/>
      <dgm:spPr/>
      <dgm:t>
        <a:bodyPr/>
        <a:lstStyle/>
        <a:p>
          <a:pPr algn="ctr"/>
          <a:r>
            <a:rPr lang="en-US" sz="1400" dirty="0" smtClean="0"/>
            <a:t>Particles</a:t>
          </a:r>
          <a:endParaRPr lang="en-US" sz="1400" dirty="0"/>
        </a:p>
      </dgm:t>
    </dgm:pt>
    <dgm:pt modelId="{635E9C82-40A9-4630-8550-C09956F35AEC}" type="parTrans" cxnId="{FE5F4252-7170-4374-B231-0FCEAB0A7CF4}">
      <dgm:prSet/>
      <dgm:spPr/>
      <dgm:t>
        <a:bodyPr/>
        <a:lstStyle/>
        <a:p>
          <a:endParaRPr lang="en-US"/>
        </a:p>
      </dgm:t>
    </dgm:pt>
    <dgm:pt modelId="{32EC8C29-AA28-43F5-87B3-91E7098ABD19}" type="sibTrans" cxnId="{FE5F4252-7170-4374-B231-0FCEAB0A7CF4}">
      <dgm:prSet/>
      <dgm:spPr/>
      <dgm:t>
        <a:bodyPr/>
        <a:lstStyle/>
        <a:p>
          <a:endParaRPr lang="en-US"/>
        </a:p>
      </dgm:t>
    </dgm:pt>
    <dgm:pt modelId="{C1FB26CA-9B8D-4504-A5E8-33C877584553}">
      <dgm:prSet phldrT="[Text]"/>
      <dgm:spPr/>
      <dgm:t>
        <a:bodyPr/>
        <a:lstStyle/>
        <a:p>
          <a:r>
            <a:rPr lang="en-US" dirty="0" smtClean="0"/>
            <a:t>Demonstrative Pronouns</a:t>
          </a:r>
          <a:endParaRPr lang="en-US" dirty="0"/>
        </a:p>
      </dgm:t>
    </dgm:pt>
    <dgm:pt modelId="{BC097289-9718-4CC3-8846-69769F271A93}" type="parTrans" cxnId="{4433EAA7-EAEF-4794-94CC-D616109CBF73}">
      <dgm:prSet/>
      <dgm:spPr/>
      <dgm:t>
        <a:bodyPr/>
        <a:lstStyle/>
        <a:p>
          <a:endParaRPr lang="en-US"/>
        </a:p>
      </dgm:t>
    </dgm:pt>
    <dgm:pt modelId="{DC594111-6764-4BE7-815B-49031B787BAC}" type="sibTrans" cxnId="{4433EAA7-EAEF-4794-94CC-D616109CBF73}">
      <dgm:prSet/>
      <dgm:spPr/>
      <dgm:t>
        <a:bodyPr/>
        <a:lstStyle/>
        <a:p>
          <a:endParaRPr lang="en-US"/>
        </a:p>
      </dgm:t>
    </dgm:pt>
    <dgm:pt modelId="{4173E817-1D41-4FA3-853E-AFF4DD4C77E2}">
      <dgm:prSet phldrT="[Text]"/>
      <dgm:spPr/>
      <dgm:t>
        <a:bodyPr/>
        <a:lstStyle/>
        <a:p>
          <a:r>
            <a:rPr lang="ja-JP" altLang="en-US" dirty="0" smtClean="0"/>
            <a:t>この、その、あの</a:t>
          </a:r>
          <a:endParaRPr lang="en-US" dirty="0"/>
        </a:p>
      </dgm:t>
    </dgm:pt>
    <dgm:pt modelId="{AA2685C1-85B9-4E42-92C6-306A61E25BBB}" type="parTrans" cxnId="{35CC8A99-C14C-41EC-9E70-FD46971A4465}">
      <dgm:prSet/>
      <dgm:spPr/>
      <dgm:t>
        <a:bodyPr/>
        <a:lstStyle/>
        <a:p>
          <a:endParaRPr lang="en-US"/>
        </a:p>
      </dgm:t>
    </dgm:pt>
    <dgm:pt modelId="{01126167-6ED7-40EC-944C-03F2853138D1}" type="sibTrans" cxnId="{35CC8A99-C14C-41EC-9E70-FD46971A4465}">
      <dgm:prSet/>
      <dgm:spPr/>
      <dgm:t>
        <a:bodyPr/>
        <a:lstStyle/>
        <a:p>
          <a:endParaRPr lang="en-US"/>
        </a:p>
      </dgm:t>
    </dgm:pt>
    <dgm:pt modelId="{9C7A62AA-2E31-47C3-96F8-9946AE3BFCC6}">
      <dgm:prSet phldrT="[Text]"/>
      <dgm:spPr/>
      <dgm:t>
        <a:bodyPr/>
        <a:lstStyle/>
        <a:p>
          <a:r>
            <a:rPr lang="ja-JP" altLang="en-US" dirty="0" smtClean="0"/>
            <a:t>これ、それ、あれ</a:t>
          </a:r>
          <a:endParaRPr lang="en-US" dirty="0"/>
        </a:p>
      </dgm:t>
    </dgm:pt>
    <dgm:pt modelId="{137836D7-3280-40FB-A110-8B38EFE839A8}" type="parTrans" cxnId="{2F956068-A686-4C11-B4FB-1E18A021132D}">
      <dgm:prSet/>
      <dgm:spPr/>
      <dgm:t>
        <a:bodyPr/>
        <a:lstStyle/>
        <a:p>
          <a:endParaRPr lang="en-US"/>
        </a:p>
      </dgm:t>
    </dgm:pt>
    <dgm:pt modelId="{1AA96341-E6FD-4714-8470-25D407094E56}" type="sibTrans" cxnId="{2F956068-A686-4C11-B4FB-1E18A021132D}">
      <dgm:prSet/>
      <dgm:spPr/>
      <dgm:t>
        <a:bodyPr/>
        <a:lstStyle/>
        <a:p>
          <a:endParaRPr lang="en-US"/>
        </a:p>
      </dgm:t>
    </dgm:pt>
    <dgm:pt modelId="{21A045D8-3754-4183-80B6-3DC976D6950B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の</a:t>
          </a:r>
          <a:r>
            <a:rPr lang="en-US" altLang="ja-JP" sz="1400" dirty="0" smtClean="0"/>
            <a:t>: noun </a:t>
          </a:r>
          <a:r>
            <a:rPr lang="ja-JP" altLang="en-US" sz="1400" dirty="0" smtClean="0"/>
            <a:t>の </a:t>
          </a:r>
          <a:r>
            <a:rPr lang="en-US" altLang="ja-JP" sz="1400" dirty="0" smtClean="0"/>
            <a:t>noun</a:t>
          </a:r>
          <a:endParaRPr lang="en-US" sz="1400" dirty="0"/>
        </a:p>
      </dgm:t>
    </dgm:pt>
    <dgm:pt modelId="{D5B46C81-2134-4D45-91B9-A43BD1F949C3}" type="parTrans" cxnId="{B6C53C57-5293-4CDF-A427-28CFBE52051B}">
      <dgm:prSet/>
      <dgm:spPr/>
      <dgm:t>
        <a:bodyPr/>
        <a:lstStyle/>
        <a:p>
          <a:endParaRPr lang="en-US"/>
        </a:p>
      </dgm:t>
    </dgm:pt>
    <dgm:pt modelId="{C1990B68-55EB-4C52-AD2B-0CEDDD50902C}" type="sibTrans" cxnId="{B6C53C57-5293-4CDF-A427-28CFBE52051B}">
      <dgm:prSet/>
      <dgm:spPr/>
      <dgm:t>
        <a:bodyPr/>
        <a:lstStyle/>
        <a:p>
          <a:endParaRPr lang="en-US"/>
        </a:p>
      </dgm:t>
    </dgm:pt>
    <dgm:pt modelId="{E49CA1AF-4BCA-4F0E-B9C7-1808A3DA148F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は</a:t>
          </a:r>
          <a:endParaRPr lang="en-US" sz="1400" dirty="0"/>
        </a:p>
      </dgm:t>
    </dgm:pt>
    <dgm:pt modelId="{FCD97056-F4EA-4281-A2F0-AF5CBDD4F1DB}" type="parTrans" cxnId="{4DCA04B7-D306-4B96-B60F-29D4C7AEF90E}">
      <dgm:prSet/>
      <dgm:spPr/>
      <dgm:t>
        <a:bodyPr/>
        <a:lstStyle/>
        <a:p>
          <a:endParaRPr lang="en-US"/>
        </a:p>
      </dgm:t>
    </dgm:pt>
    <dgm:pt modelId="{F6CC0BCB-6CAB-47A2-BDCD-F86D0C565BE8}" type="sibTrans" cxnId="{4DCA04B7-D306-4B96-B60F-29D4C7AEF90E}">
      <dgm:prSet/>
      <dgm:spPr/>
      <dgm:t>
        <a:bodyPr/>
        <a:lstStyle/>
        <a:p>
          <a:endParaRPr lang="en-US"/>
        </a:p>
      </dgm:t>
    </dgm:pt>
    <dgm:pt modelId="{88AE6F17-DE06-467E-869D-690CBD5637AA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を</a:t>
          </a:r>
          <a:endParaRPr lang="en-US" sz="1400" dirty="0"/>
        </a:p>
      </dgm:t>
    </dgm:pt>
    <dgm:pt modelId="{ED633A0B-796F-4494-8724-3FA3B407CA42}" type="parTrans" cxnId="{C1B5B093-43B4-47FE-9E3B-061BB2470735}">
      <dgm:prSet/>
      <dgm:spPr/>
      <dgm:t>
        <a:bodyPr/>
        <a:lstStyle/>
        <a:p>
          <a:endParaRPr lang="en-US"/>
        </a:p>
      </dgm:t>
    </dgm:pt>
    <dgm:pt modelId="{06918D62-CC85-45D6-98C1-8C7F1A4563EA}" type="sibTrans" cxnId="{C1B5B093-43B4-47FE-9E3B-061BB2470735}">
      <dgm:prSet/>
      <dgm:spPr/>
      <dgm:t>
        <a:bodyPr/>
        <a:lstStyle/>
        <a:p>
          <a:endParaRPr lang="en-US"/>
        </a:p>
      </dgm:t>
    </dgm:pt>
    <dgm:pt modelId="{8D6E6727-CC3F-447D-B058-9A66015E371F}">
      <dgm:prSet phldrT="[Text]" custT="1"/>
      <dgm:spPr/>
      <dgm:t>
        <a:bodyPr/>
        <a:lstStyle/>
        <a:p>
          <a:pPr algn="ctr"/>
          <a:r>
            <a:rPr lang="ja-JP" altLang="en-US" sz="1400" dirty="0" smtClean="0"/>
            <a:t>か</a:t>
          </a:r>
          <a:endParaRPr lang="en-US" sz="1400" dirty="0"/>
        </a:p>
      </dgm:t>
    </dgm:pt>
    <dgm:pt modelId="{2799C564-A50F-42D3-9568-5D1A6CAE060E}" type="parTrans" cxnId="{1DF6DE7D-06CA-4E97-A2BA-6FF9183BA350}">
      <dgm:prSet/>
      <dgm:spPr/>
      <dgm:t>
        <a:bodyPr/>
        <a:lstStyle/>
        <a:p>
          <a:endParaRPr lang="en-US"/>
        </a:p>
      </dgm:t>
    </dgm:pt>
    <dgm:pt modelId="{39738A47-55D3-49FF-9C1F-21DB06CB1729}" type="sibTrans" cxnId="{1DF6DE7D-06CA-4E97-A2BA-6FF9183BA350}">
      <dgm:prSet/>
      <dgm:spPr/>
      <dgm:t>
        <a:bodyPr/>
        <a:lstStyle/>
        <a:p>
          <a:endParaRPr lang="en-US"/>
        </a:p>
      </dgm:t>
    </dgm:pt>
    <dgm:pt modelId="{797874D9-4D2B-44E6-AC79-36418DF25A50}">
      <dgm:prSet phldrT="[Text]" custT="1"/>
      <dgm:spPr/>
      <dgm:t>
        <a:bodyPr/>
        <a:lstStyle/>
        <a:p>
          <a:pPr algn="ctr"/>
          <a:r>
            <a:rPr lang="en-US" sz="1050" dirty="0" smtClean="0"/>
            <a:t>Dictionary Form</a:t>
          </a:r>
          <a:endParaRPr lang="en-US" sz="1050" dirty="0"/>
        </a:p>
      </dgm:t>
    </dgm:pt>
    <dgm:pt modelId="{9A5ED104-D57A-440E-BD65-48701FC7C2C4}" type="parTrans" cxnId="{7FA9A6A7-8201-461E-BCF8-E4597345DB78}">
      <dgm:prSet/>
      <dgm:spPr/>
      <dgm:t>
        <a:bodyPr/>
        <a:lstStyle/>
        <a:p>
          <a:endParaRPr lang="en-US"/>
        </a:p>
      </dgm:t>
    </dgm:pt>
    <dgm:pt modelId="{5C5618B5-DCD5-4C51-AB19-E644D1FDC445}" type="sibTrans" cxnId="{7FA9A6A7-8201-461E-BCF8-E4597345DB78}">
      <dgm:prSet/>
      <dgm:spPr/>
      <dgm:t>
        <a:bodyPr/>
        <a:lstStyle/>
        <a:p>
          <a:endParaRPr lang="en-US"/>
        </a:p>
      </dgm:t>
    </dgm:pt>
    <dgm:pt modelId="{30984E13-109F-4B54-BACF-7CB3A9F7FF4B}">
      <dgm:prSet phldrT="[Text]" custT="1"/>
      <dgm:spPr/>
      <dgm:t>
        <a:bodyPr/>
        <a:lstStyle/>
        <a:p>
          <a:pPr algn="ctr"/>
          <a:r>
            <a:rPr lang="en-US" sz="1050" dirty="0" smtClean="0"/>
            <a:t>Polite Form</a:t>
          </a:r>
          <a:endParaRPr lang="en-US" sz="1050" dirty="0"/>
        </a:p>
      </dgm:t>
    </dgm:pt>
    <dgm:pt modelId="{D921DAFF-3794-4D45-9CC2-F8C6B34EF102}" type="parTrans" cxnId="{040DC449-F17A-4DC1-A50B-BFF8D09D99B3}">
      <dgm:prSet/>
      <dgm:spPr/>
      <dgm:t>
        <a:bodyPr/>
        <a:lstStyle/>
        <a:p>
          <a:endParaRPr lang="en-US"/>
        </a:p>
      </dgm:t>
    </dgm:pt>
    <dgm:pt modelId="{FE2B1F1C-74AB-4728-8A1C-EA2DAE351826}" type="sibTrans" cxnId="{040DC449-F17A-4DC1-A50B-BFF8D09D99B3}">
      <dgm:prSet/>
      <dgm:spPr/>
      <dgm:t>
        <a:bodyPr/>
        <a:lstStyle/>
        <a:p>
          <a:endParaRPr lang="en-US"/>
        </a:p>
      </dgm:t>
    </dgm:pt>
    <dgm:pt modelId="{1E8F15D1-CDD4-41BB-894F-E789FAA3E71D}">
      <dgm:prSet phldrT="[Text]" custT="1"/>
      <dgm:spPr/>
      <dgm:t>
        <a:bodyPr/>
        <a:lstStyle/>
        <a:p>
          <a:pPr algn="ctr"/>
          <a:r>
            <a:rPr lang="en-US" sz="1050" dirty="0" smtClean="0"/>
            <a:t>Present </a:t>
          </a:r>
          <a:r>
            <a:rPr lang="ja-JP" altLang="en-US" sz="1050" dirty="0" smtClean="0"/>
            <a:t>ます</a:t>
          </a:r>
          <a:endParaRPr lang="en-US" sz="1050" dirty="0"/>
        </a:p>
      </dgm:t>
    </dgm:pt>
    <dgm:pt modelId="{9304990B-A77B-4F92-8349-7E3B615233BC}" type="parTrans" cxnId="{35D469F0-4845-4A32-8E9F-863A0379A0EA}">
      <dgm:prSet/>
      <dgm:spPr/>
      <dgm:t>
        <a:bodyPr/>
        <a:lstStyle/>
        <a:p>
          <a:endParaRPr lang="en-US"/>
        </a:p>
      </dgm:t>
    </dgm:pt>
    <dgm:pt modelId="{1DE3E1E0-381B-4C36-9C35-DDC88E2BCA77}" type="sibTrans" cxnId="{35D469F0-4845-4A32-8E9F-863A0379A0EA}">
      <dgm:prSet/>
      <dgm:spPr/>
      <dgm:t>
        <a:bodyPr/>
        <a:lstStyle/>
        <a:p>
          <a:endParaRPr lang="en-US"/>
        </a:p>
      </dgm:t>
    </dgm:pt>
    <dgm:pt modelId="{26B1BEFB-6172-45AD-8D36-17A099DC39A4}">
      <dgm:prSet phldrT="[Text]" custT="1"/>
      <dgm:spPr/>
      <dgm:t>
        <a:bodyPr/>
        <a:lstStyle/>
        <a:p>
          <a:pPr algn="ctr"/>
          <a:r>
            <a:rPr lang="en-US" sz="1050" dirty="0" smtClean="0"/>
            <a:t>Past</a:t>
          </a:r>
          <a:r>
            <a:rPr lang="ja-JP" altLang="en-US" sz="1050" dirty="0" smtClean="0"/>
            <a:t>　ません</a:t>
          </a:r>
          <a:endParaRPr lang="en-US" sz="1050" dirty="0"/>
        </a:p>
      </dgm:t>
    </dgm:pt>
    <dgm:pt modelId="{DBE15B4C-B8CD-4FD8-AC76-F08551147A15}" type="parTrans" cxnId="{40E5BDF0-372E-48D0-A5E6-AE4371BFC82A}">
      <dgm:prSet/>
      <dgm:spPr/>
      <dgm:t>
        <a:bodyPr/>
        <a:lstStyle/>
        <a:p>
          <a:endParaRPr lang="en-US"/>
        </a:p>
      </dgm:t>
    </dgm:pt>
    <dgm:pt modelId="{D19CE942-7DF8-4874-9F8C-A302EF091091}" type="sibTrans" cxnId="{40E5BDF0-372E-48D0-A5E6-AE4371BFC82A}">
      <dgm:prSet/>
      <dgm:spPr/>
      <dgm:t>
        <a:bodyPr/>
        <a:lstStyle/>
        <a:p>
          <a:endParaRPr lang="en-US"/>
        </a:p>
      </dgm:t>
    </dgm:pt>
    <dgm:pt modelId="{1A11926B-B955-4555-B30D-CD1CD29CF984}">
      <dgm:prSet phldrT="[Text]" custT="1"/>
      <dgm:spPr/>
      <dgm:t>
        <a:bodyPr/>
        <a:lstStyle/>
        <a:p>
          <a:pPr algn="ctr"/>
          <a:r>
            <a:rPr lang="en-US" sz="1050" dirty="0" smtClean="0"/>
            <a:t>Negative</a:t>
          </a:r>
          <a:endParaRPr lang="en-US" sz="1050" dirty="0"/>
        </a:p>
      </dgm:t>
    </dgm:pt>
    <dgm:pt modelId="{C28ABE78-945B-4195-8598-204453D5BDD7}" type="parTrans" cxnId="{7A7B736D-55F0-4B8F-AD68-0C28853BD349}">
      <dgm:prSet/>
      <dgm:spPr/>
      <dgm:t>
        <a:bodyPr/>
        <a:lstStyle/>
        <a:p>
          <a:endParaRPr lang="en-US"/>
        </a:p>
      </dgm:t>
    </dgm:pt>
    <dgm:pt modelId="{78830949-B574-4888-80BA-9FFF0DECAB1D}" type="sibTrans" cxnId="{7A7B736D-55F0-4B8F-AD68-0C28853BD349}">
      <dgm:prSet/>
      <dgm:spPr/>
      <dgm:t>
        <a:bodyPr/>
        <a:lstStyle/>
        <a:p>
          <a:endParaRPr lang="en-US"/>
        </a:p>
      </dgm:t>
    </dgm:pt>
    <dgm:pt modelId="{9364A26A-1657-478A-B036-DEBBB984DEC4}">
      <dgm:prSet phldrT="[Text]" custT="1"/>
      <dgm:spPr/>
      <dgm:t>
        <a:bodyPr/>
        <a:lstStyle/>
        <a:p>
          <a:pPr algn="ctr"/>
          <a:r>
            <a:rPr lang="ja-JP" altLang="en-US" sz="1050" dirty="0" smtClean="0"/>
            <a:t>ません</a:t>
          </a:r>
          <a:endParaRPr lang="en-US" sz="1050" dirty="0"/>
        </a:p>
      </dgm:t>
    </dgm:pt>
    <dgm:pt modelId="{2786D0B0-56F5-4F35-9818-8DD6B98198A6}" type="parTrans" cxnId="{FE123D05-2459-44D8-8315-8AC6507F0308}">
      <dgm:prSet/>
      <dgm:spPr/>
      <dgm:t>
        <a:bodyPr/>
        <a:lstStyle/>
        <a:p>
          <a:endParaRPr lang="en-US"/>
        </a:p>
      </dgm:t>
    </dgm:pt>
    <dgm:pt modelId="{AB2F6292-8D69-4A90-958B-3A3B1FFE8053}" type="sibTrans" cxnId="{FE123D05-2459-44D8-8315-8AC6507F0308}">
      <dgm:prSet/>
      <dgm:spPr/>
      <dgm:t>
        <a:bodyPr/>
        <a:lstStyle/>
        <a:p>
          <a:endParaRPr lang="en-US"/>
        </a:p>
      </dgm:t>
    </dgm:pt>
    <dgm:pt modelId="{59319FFA-5E77-4A8A-922F-5B9ECFA4B139}">
      <dgm:prSet phldrT="[Text]" custT="1"/>
      <dgm:spPr/>
      <dgm:t>
        <a:bodyPr/>
        <a:lstStyle/>
        <a:p>
          <a:pPr algn="ctr"/>
          <a:r>
            <a:rPr lang="ja-JP" altLang="en-US" sz="1050" dirty="0" smtClean="0"/>
            <a:t>ませんでした</a:t>
          </a:r>
          <a:endParaRPr lang="en-US" sz="1050" dirty="0"/>
        </a:p>
      </dgm:t>
    </dgm:pt>
    <dgm:pt modelId="{D9881593-0C19-49AE-86BB-A9C6869687C3}" type="parTrans" cxnId="{8C47FBCC-A42B-46D1-86EC-ECFAA103880A}">
      <dgm:prSet/>
      <dgm:spPr/>
      <dgm:t>
        <a:bodyPr/>
        <a:lstStyle/>
        <a:p>
          <a:endParaRPr lang="en-US"/>
        </a:p>
      </dgm:t>
    </dgm:pt>
    <dgm:pt modelId="{9662D334-26C9-41B4-BCA6-5601A445AFFA}" type="sibTrans" cxnId="{8C47FBCC-A42B-46D1-86EC-ECFAA103880A}">
      <dgm:prSet/>
      <dgm:spPr/>
      <dgm:t>
        <a:bodyPr/>
        <a:lstStyle/>
        <a:p>
          <a:endParaRPr lang="en-US"/>
        </a:p>
      </dgm:t>
    </dgm:pt>
    <dgm:pt modelId="{118A9166-E7BC-4F7D-AFC8-2EB416C667BC}">
      <dgm:prSet phldrT="[Text]" custT="1"/>
      <dgm:spPr/>
      <dgm:t>
        <a:bodyPr/>
        <a:lstStyle/>
        <a:p>
          <a:pPr algn="ctr"/>
          <a:r>
            <a:rPr lang="en-US" altLang="ja-JP" sz="1400" dirty="0" smtClean="0"/>
            <a:t>A-1</a:t>
          </a:r>
          <a:endParaRPr lang="en-US" sz="1400" dirty="0"/>
        </a:p>
      </dgm:t>
    </dgm:pt>
    <dgm:pt modelId="{A0ED14E5-DDAC-46F9-A079-19A2ECF66422}" type="parTrans" cxnId="{C6749A61-F7C5-4C1A-A453-6D19BDA5779D}">
      <dgm:prSet/>
      <dgm:spPr/>
      <dgm:t>
        <a:bodyPr/>
        <a:lstStyle/>
        <a:p>
          <a:endParaRPr lang="en-US"/>
        </a:p>
      </dgm:t>
    </dgm:pt>
    <dgm:pt modelId="{2953EF77-BAAD-4E09-8650-A86B338F75AB}" type="sibTrans" cxnId="{C6749A61-F7C5-4C1A-A453-6D19BDA5779D}">
      <dgm:prSet/>
      <dgm:spPr/>
      <dgm:t>
        <a:bodyPr/>
        <a:lstStyle/>
        <a:p>
          <a:endParaRPr lang="en-US"/>
        </a:p>
      </dgm:t>
    </dgm:pt>
    <dgm:pt modelId="{1A7CB3BD-805D-42FC-B29C-61D1E1C90E6C}">
      <dgm:prSet phldrT="[Text]" custT="1"/>
      <dgm:spPr/>
      <dgm:t>
        <a:bodyPr/>
        <a:lstStyle/>
        <a:p>
          <a:pPr algn="ctr"/>
          <a:r>
            <a:rPr lang="en-US" altLang="ja-JP" sz="1400" dirty="0" smtClean="0"/>
            <a:t>A-2</a:t>
          </a:r>
          <a:endParaRPr lang="en-US" sz="1400" dirty="0"/>
        </a:p>
      </dgm:t>
    </dgm:pt>
    <dgm:pt modelId="{2A775B2D-64F2-4AF4-B31A-99A36CD6D1E7}" type="parTrans" cxnId="{5B29AD9D-6777-4536-8C75-032B0F243F14}">
      <dgm:prSet/>
      <dgm:spPr/>
      <dgm:t>
        <a:bodyPr/>
        <a:lstStyle/>
        <a:p>
          <a:endParaRPr lang="en-US"/>
        </a:p>
      </dgm:t>
    </dgm:pt>
    <dgm:pt modelId="{CA05AAE4-113B-4579-BA48-E60BD368E80C}" type="sibTrans" cxnId="{5B29AD9D-6777-4536-8C75-032B0F243F14}">
      <dgm:prSet/>
      <dgm:spPr/>
      <dgm:t>
        <a:bodyPr/>
        <a:lstStyle/>
        <a:p>
          <a:endParaRPr lang="en-US"/>
        </a:p>
      </dgm:t>
    </dgm:pt>
    <dgm:pt modelId="{CB21A3A4-29BB-4858-B35C-02469C38ED42}">
      <dgm:prSet phldrT="[Text]" custT="1"/>
      <dgm:spPr/>
      <dgm:t>
        <a:bodyPr/>
        <a:lstStyle/>
        <a:p>
          <a:pPr algn="ctr"/>
          <a:r>
            <a:rPr lang="en-US" altLang="ja-JP" sz="1400" dirty="0" smtClean="0"/>
            <a:t>A-3</a:t>
          </a:r>
          <a:endParaRPr lang="en-US" sz="1400" dirty="0"/>
        </a:p>
      </dgm:t>
    </dgm:pt>
    <dgm:pt modelId="{4B16960F-00CA-43DC-A4E8-6FAB3595B3F7}" type="parTrans" cxnId="{C62D552D-BD7A-4254-BCCF-527FDC819DBD}">
      <dgm:prSet/>
      <dgm:spPr/>
      <dgm:t>
        <a:bodyPr/>
        <a:lstStyle/>
        <a:p>
          <a:endParaRPr lang="en-US"/>
        </a:p>
      </dgm:t>
    </dgm:pt>
    <dgm:pt modelId="{BC80AF9A-4A04-4F8A-B54D-3C3375E14948}" type="sibTrans" cxnId="{C62D552D-BD7A-4254-BCCF-527FDC819DBD}">
      <dgm:prSet/>
      <dgm:spPr/>
      <dgm:t>
        <a:bodyPr/>
        <a:lstStyle/>
        <a:p>
          <a:endParaRPr lang="en-US"/>
        </a:p>
      </dgm:t>
    </dgm:pt>
    <dgm:pt modelId="{CD9CDB84-D86E-4065-9A6C-46703D9A0B24}" type="pres">
      <dgm:prSet presAssocID="{E42415CF-1810-40DD-A0C6-56724217AC6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C14364-F022-4563-A81D-08A638358E00}" type="pres">
      <dgm:prSet presAssocID="{1FE1D649-4F39-468F-A5BB-6662E4886203}" presName="centerShape" presStyleLbl="node0" presStyleIdx="0" presStyleCnt="1" custScaleX="80148" custScaleY="70530"/>
      <dgm:spPr/>
      <dgm:t>
        <a:bodyPr/>
        <a:lstStyle/>
        <a:p>
          <a:endParaRPr lang="en-US"/>
        </a:p>
      </dgm:t>
    </dgm:pt>
    <dgm:pt modelId="{3243DAFD-A867-4047-B889-4C049AA41BBB}" type="pres">
      <dgm:prSet presAssocID="{5DE6E9D3-AF6F-4318-9ED4-B447E220134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E355C-F36D-4254-B03D-D48FCD0C564F}" type="pres">
      <dgm:prSet presAssocID="{5DE6E9D3-AF6F-4318-9ED4-B447E220134B}" presName="dummy" presStyleCnt="0"/>
      <dgm:spPr/>
    </dgm:pt>
    <dgm:pt modelId="{777DFF78-1CFC-410D-8706-C26203E131F9}" type="pres">
      <dgm:prSet presAssocID="{FE50B6DC-E678-463A-B462-2FC1023F9AD4}" presName="sibTrans" presStyleLbl="sibTrans2D1" presStyleIdx="0" presStyleCnt="4"/>
      <dgm:spPr/>
    </dgm:pt>
    <dgm:pt modelId="{2FB1C16A-5EC4-4591-917F-1033F5E986F9}" type="pres">
      <dgm:prSet presAssocID="{BBA9F060-D154-49AB-AB90-A8CDD162561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DCE2C-B6F8-40BD-A678-DDABAF241799}" type="pres">
      <dgm:prSet presAssocID="{BBA9F060-D154-49AB-AB90-A8CDD162561C}" presName="dummy" presStyleCnt="0"/>
      <dgm:spPr/>
    </dgm:pt>
    <dgm:pt modelId="{96668B41-D745-46C2-B3E8-40EFF7F68F55}" type="pres">
      <dgm:prSet presAssocID="{FB58D2A0-7371-4249-84EE-5A728CAD3B29}" presName="sibTrans" presStyleLbl="sibTrans2D1" presStyleIdx="1" presStyleCnt="4"/>
      <dgm:spPr/>
    </dgm:pt>
    <dgm:pt modelId="{740E4D10-FF59-4110-A7C9-2D4AF47E7044}" type="pres">
      <dgm:prSet presAssocID="{2359BAE1-A913-44F7-B115-B9778E503E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03B1E-E138-49E0-AC09-30C1BA13F30D}" type="pres">
      <dgm:prSet presAssocID="{2359BAE1-A913-44F7-B115-B9778E503EEF}" presName="dummy" presStyleCnt="0"/>
      <dgm:spPr/>
    </dgm:pt>
    <dgm:pt modelId="{61443BFE-932D-4496-9D7E-24F5EF5FF79D}" type="pres">
      <dgm:prSet presAssocID="{32EC8C29-AA28-43F5-87B3-91E7098ABD19}" presName="sibTrans" presStyleLbl="sibTrans2D1" presStyleIdx="2" presStyleCnt="4"/>
      <dgm:spPr/>
    </dgm:pt>
    <dgm:pt modelId="{1AB073D6-30C6-4DD5-8EB4-09F4701908CD}" type="pres">
      <dgm:prSet presAssocID="{C1FB26CA-9B8D-4504-A5E8-33C877584553}" presName="node" presStyleLbl="node1" presStyleIdx="3" presStyleCnt="4">
        <dgm:presLayoutVars>
          <dgm:bulletEnabled val="1"/>
        </dgm:presLayoutVars>
      </dgm:prSet>
      <dgm:spPr/>
    </dgm:pt>
    <dgm:pt modelId="{29E7A1AB-327D-49C8-94C9-FDEE42F4BC17}" type="pres">
      <dgm:prSet presAssocID="{C1FB26CA-9B8D-4504-A5E8-33C877584553}" presName="dummy" presStyleCnt="0"/>
      <dgm:spPr/>
    </dgm:pt>
    <dgm:pt modelId="{973005FC-16DC-44DE-BDA4-2156CE7CE128}" type="pres">
      <dgm:prSet presAssocID="{DC594111-6764-4BE7-815B-49031B787BAC}" presName="sibTrans" presStyleLbl="sibTrans2D1" presStyleIdx="3" presStyleCnt="4"/>
      <dgm:spPr/>
    </dgm:pt>
  </dgm:ptLst>
  <dgm:cxnLst>
    <dgm:cxn modelId="{A40442CD-09D1-41A2-BE0E-556669B6BEBF}" type="presOf" srcId="{E49CA1AF-4BCA-4F0E-B9C7-1808A3DA148F}" destId="{740E4D10-FF59-4110-A7C9-2D4AF47E7044}" srcOrd="0" destOrd="2" presId="urn:microsoft.com/office/officeart/2005/8/layout/radial6"/>
    <dgm:cxn modelId="{56487775-427F-4A36-91D4-914F097B2F1A}" type="presOf" srcId="{9364A26A-1657-478A-B036-DEBBB984DEC4}" destId="{2FB1C16A-5EC4-4591-917F-1033F5E986F9}" srcOrd="0" destOrd="6" presId="urn:microsoft.com/office/officeart/2005/8/layout/radial6"/>
    <dgm:cxn modelId="{0A0FF03E-E43D-42AD-BBD2-2746F0DED16C}" type="presOf" srcId="{21A045D8-3754-4183-80B6-3DC976D6950B}" destId="{740E4D10-FF59-4110-A7C9-2D4AF47E7044}" srcOrd="0" destOrd="1" presId="urn:microsoft.com/office/officeart/2005/8/layout/radial6"/>
    <dgm:cxn modelId="{7A7B736D-55F0-4B8F-AD68-0C28853BD349}" srcId="{30984E13-109F-4B54-BACF-7CB3A9F7FF4B}" destId="{1A11926B-B955-4555-B30D-CD1CD29CF984}" srcOrd="2" destOrd="0" parTransId="{C28ABE78-945B-4195-8598-204453D5BDD7}" sibTransId="{78830949-B574-4888-80BA-9FFF0DECAB1D}"/>
    <dgm:cxn modelId="{5B29AD9D-6777-4536-8C75-032B0F243F14}" srcId="{5DE6E9D3-AF6F-4318-9ED4-B447E220134B}" destId="{1A7CB3BD-805D-42FC-B29C-61D1E1C90E6C}" srcOrd="1" destOrd="0" parTransId="{2A775B2D-64F2-4AF4-B31A-99A36CD6D1E7}" sibTransId="{CA05AAE4-113B-4579-BA48-E60BD368E80C}"/>
    <dgm:cxn modelId="{CDC6D67B-64A1-49ED-B155-3EA761714EAF}" type="presOf" srcId="{30984E13-109F-4B54-BACF-7CB3A9F7FF4B}" destId="{2FB1C16A-5EC4-4591-917F-1033F5E986F9}" srcOrd="0" destOrd="2" presId="urn:microsoft.com/office/officeart/2005/8/layout/radial6"/>
    <dgm:cxn modelId="{6E430C0F-4782-40C1-8AA5-ADB69D0B87E9}" type="presOf" srcId="{E42415CF-1810-40DD-A0C6-56724217AC6E}" destId="{CD9CDB84-D86E-4065-9A6C-46703D9A0B24}" srcOrd="0" destOrd="0" presId="urn:microsoft.com/office/officeart/2005/8/layout/radial6"/>
    <dgm:cxn modelId="{F72073F4-B26C-4224-98E6-53BAC84F2D86}" type="presOf" srcId="{4173E817-1D41-4FA3-853E-AFF4DD4C77E2}" destId="{1AB073D6-30C6-4DD5-8EB4-09F4701908CD}" srcOrd="0" destOrd="1" presId="urn:microsoft.com/office/officeart/2005/8/layout/radial6"/>
    <dgm:cxn modelId="{35D469F0-4845-4A32-8E9F-863A0379A0EA}" srcId="{30984E13-109F-4B54-BACF-7CB3A9F7FF4B}" destId="{1E8F15D1-CDD4-41BB-894F-E789FAA3E71D}" srcOrd="0" destOrd="0" parTransId="{9304990B-A77B-4F92-8349-7E3B615233BC}" sibTransId="{1DE3E1E0-381B-4C36-9C35-DDC88E2BCA77}"/>
    <dgm:cxn modelId="{8C47FBCC-A42B-46D1-86EC-ECFAA103880A}" srcId="{1A11926B-B955-4555-B30D-CD1CD29CF984}" destId="{59319FFA-5E77-4A8A-922F-5B9ECFA4B139}" srcOrd="1" destOrd="0" parTransId="{D9881593-0C19-49AE-86BB-A9C6869687C3}" sibTransId="{9662D334-26C9-41B4-BCA6-5601A445AFFA}"/>
    <dgm:cxn modelId="{FE123D05-2459-44D8-8315-8AC6507F0308}" srcId="{1A11926B-B955-4555-B30D-CD1CD29CF984}" destId="{9364A26A-1657-478A-B036-DEBBB984DEC4}" srcOrd="0" destOrd="0" parTransId="{2786D0B0-56F5-4F35-9818-8DD6B98198A6}" sibTransId="{AB2F6292-8D69-4A90-958B-3A3B1FFE8053}"/>
    <dgm:cxn modelId="{0CD59B72-CD0B-4849-9533-6C55A8A9DDA9}" type="presOf" srcId="{797874D9-4D2B-44E6-AC79-36418DF25A50}" destId="{2FB1C16A-5EC4-4591-917F-1033F5E986F9}" srcOrd="0" destOrd="1" presId="urn:microsoft.com/office/officeart/2005/8/layout/radial6"/>
    <dgm:cxn modelId="{16ED7184-A152-462F-BDD2-B5A983293003}" type="presOf" srcId="{CB21A3A4-29BB-4858-B35C-02469C38ED42}" destId="{3243DAFD-A867-4047-B889-4C049AA41BBB}" srcOrd="0" destOrd="3" presId="urn:microsoft.com/office/officeart/2005/8/layout/radial6"/>
    <dgm:cxn modelId="{C6749A61-F7C5-4C1A-A453-6D19BDA5779D}" srcId="{5DE6E9D3-AF6F-4318-9ED4-B447E220134B}" destId="{118A9166-E7BC-4F7D-AFC8-2EB416C667BC}" srcOrd="0" destOrd="0" parTransId="{A0ED14E5-DDAC-46F9-A079-19A2ECF66422}" sibTransId="{2953EF77-BAAD-4E09-8650-A86B338F75AB}"/>
    <dgm:cxn modelId="{1DF6DE7D-06CA-4E97-A2BA-6FF9183BA350}" srcId="{2359BAE1-A913-44F7-B115-B9778E503EEF}" destId="{8D6E6727-CC3F-447D-B058-9A66015E371F}" srcOrd="3" destOrd="0" parTransId="{2799C564-A50F-42D3-9568-5D1A6CAE060E}" sibTransId="{39738A47-55D3-49FF-9C1F-21DB06CB1729}"/>
    <dgm:cxn modelId="{7BBCBE39-B42A-4FA4-A7B5-8087E4165A67}" type="presOf" srcId="{1FE1D649-4F39-468F-A5BB-6662E4886203}" destId="{2AC14364-F022-4563-A81D-08A638358E00}" srcOrd="0" destOrd="0" presId="urn:microsoft.com/office/officeart/2005/8/layout/radial6"/>
    <dgm:cxn modelId="{2F956068-A686-4C11-B4FB-1E18A021132D}" srcId="{C1FB26CA-9B8D-4504-A5E8-33C877584553}" destId="{9C7A62AA-2E31-47C3-96F8-9946AE3BFCC6}" srcOrd="1" destOrd="0" parTransId="{137836D7-3280-40FB-A110-8B38EFE839A8}" sibTransId="{1AA96341-E6FD-4714-8470-25D407094E56}"/>
    <dgm:cxn modelId="{8A0BD47A-59D2-4061-BF77-E2F48D186D66}" type="presOf" srcId="{26B1BEFB-6172-45AD-8D36-17A099DC39A4}" destId="{2FB1C16A-5EC4-4591-917F-1033F5E986F9}" srcOrd="0" destOrd="4" presId="urn:microsoft.com/office/officeart/2005/8/layout/radial6"/>
    <dgm:cxn modelId="{20E9E222-6E3B-464A-986D-57A7D1EC2E03}" type="presOf" srcId="{32EC8C29-AA28-43F5-87B3-91E7098ABD19}" destId="{61443BFE-932D-4496-9D7E-24F5EF5FF79D}" srcOrd="0" destOrd="0" presId="urn:microsoft.com/office/officeart/2005/8/layout/radial6"/>
    <dgm:cxn modelId="{16338F72-58D4-4166-844A-BAA370D0E619}" type="presOf" srcId="{DC594111-6764-4BE7-815B-49031B787BAC}" destId="{973005FC-16DC-44DE-BDA4-2156CE7CE128}" srcOrd="0" destOrd="0" presId="urn:microsoft.com/office/officeart/2005/8/layout/radial6"/>
    <dgm:cxn modelId="{1BE5DD3A-1C16-40C7-9007-2B6BC6A16F21}" srcId="{E42415CF-1810-40DD-A0C6-56724217AC6E}" destId="{1FE1D649-4F39-468F-A5BB-6662E4886203}" srcOrd="0" destOrd="0" parTransId="{30B1C787-AF53-47C4-8C39-2EED5B41FDBA}" sibTransId="{E47DC2D7-0EF6-4E05-A48E-088DFF988CAE}"/>
    <dgm:cxn modelId="{4DCA04B7-D306-4B96-B60F-29D4C7AEF90E}" srcId="{2359BAE1-A913-44F7-B115-B9778E503EEF}" destId="{E49CA1AF-4BCA-4F0E-B9C7-1808A3DA148F}" srcOrd="1" destOrd="0" parTransId="{FCD97056-F4EA-4281-A2F0-AF5CBDD4F1DB}" sibTransId="{F6CC0BCB-6CAB-47A2-BDCD-F86D0C565BE8}"/>
    <dgm:cxn modelId="{7C549253-EF92-4855-9B3C-EE5C528331B3}" srcId="{1FE1D649-4F39-468F-A5BB-6662E4886203}" destId="{BBA9F060-D154-49AB-AB90-A8CDD162561C}" srcOrd="1" destOrd="0" parTransId="{57EB274E-382D-4E07-9B9C-CBA97F712DD5}" sibTransId="{FB58D2A0-7371-4249-84EE-5A728CAD3B29}"/>
    <dgm:cxn modelId="{9F33051A-8B60-4DBD-B383-48BBD615B7BC}" type="presOf" srcId="{1A7CB3BD-805D-42FC-B29C-61D1E1C90E6C}" destId="{3243DAFD-A867-4047-B889-4C049AA41BBB}" srcOrd="0" destOrd="2" presId="urn:microsoft.com/office/officeart/2005/8/layout/radial6"/>
    <dgm:cxn modelId="{383BA251-75A1-43C0-B4C0-F9A3F471441E}" type="presOf" srcId="{9C7A62AA-2E31-47C3-96F8-9946AE3BFCC6}" destId="{1AB073D6-30C6-4DD5-8EB4-09F4701908CD}" srcOrd="0" destOrd="2" presId="urn:microsoft.com/office/officeart/2005/8/layout/radial6"/>
    <dgm:cxn modelId="{C8C07436-FD64-40AE-BF9C-97A05BE99FA4}" type="presOf" srcId="{1A11926B-B955-4555-B30D-CD1CD29CF984}" destId="{2FB1C16A-5EC4-4591-917F-1033F5E986F9}" srcOrd="0" destOrd="5" presId="urn:microsoft.com/office/officeart/2005/8/layout/radial6"/>
    <dgm:cxn modelId="{040DC449-F17A-4DC1-A50B-BFF8D09D99B3}" srcId="{BBA9F060-D154-49AB-AB90-A8CDD162561C}" destId="{30984E13-109F-4B54-BACF-7CB3A9F7FF4B}" srcOrd="1" destOrd="0" parTransId="{D921DAFF-3794-4D45-9CC2-F8C6B34EF102}" sibTransId="{FE2B1F1C-74AB-4728-8A1C-EA2DAE351826}"/>
    <dgm:cxn modelId="{B6C53C57-5293-4CDF-A427-28CFBE52051B}" srcId="{2359BAE1-A913-44F7-B115-B9778E503EEF}" destId="{21A045D8-3754-4183-80B6-3DC976D6950B}" srcOrd="0" destOrd="0" parTransId="{D5B46C81-2134-4D45-91B9-A43BD1F949C3}" sibTransId="{C1990B68-55EB-4C52-AD2B-0CEDDD50902C}"/>
    <dgm:cxn modelId="{08DE2677-892A-4B43-AC7A-A13B743123B6}" type="presOf" srcId="{2359BAE1-A913-44F7-B115-B9778E503EEF}" destId="{740E4D10-FF59-4110-A7C9-2D4AF47E7044}" srcOrd="0" destOrd="0" presId="urn:microsoft.com/office/officeart/2005/8/layout/radial6"/>
    <dgm:cxn modelId="{CB317420-D703-4A16-B3A7-E550A68B53BF}" type="presOf" srcId="{C1FB26CA-9B8D-4504-A5E8-33C877584553}" destId="{1AB073D6-30C6-4DD5-8EB4-09F4701908CD}" srcOrd="0" destOrd="0" presId="urn:microsoft.com/office/officeart/2005/8/layout/radial6"/>
    <dgm:cxn modelId="{A1E6FBEE-841E-4BA6-814B-BFEF0F3D9516}" type="presOf" srcId="{88AE6F17-DE06-467E-869D-690CBD5637AA}" destId="{740E4D10-FF59-4110-A7C9-2D4AF47E7044}" srcOrd="0" destOrd="3" presId="urn:microsoft.com/office/officeart/2005/8/layout/radial6"/>
    <dgm:cxn modelId="{B40FB517-A5B1-477E-B204-77EF1EF2470B}" type="presOf" srcId="{1E8F15D1-CDD4-41BB-894F-E789FAA3E71D}" destId="{2FB1C16A-5EC4-4591-917F-1033F5E986F9}" srcOrd="0" destOrd="3" presId="urn:microsoft.com/office/officeart/2005/8/layout/radial6"/>
    <dgm:cxn modelId="{FE5F4252-7170-4374-B231-0FCEAB0A7CF4}" srcId="{1FE1D649-4F39-468F-A5BB-6662E4886203}" destId="{2359BAE1-A913-44F7-B115-B9778E503EEF}" srcOrd="2" destOrd="0" parTransId="{635E9C82-40A9-4630-8550-C09956F35AEC}" sibTransId="{32EC8C29-AA28-43F5-87B3-91E7098ABD19}"/>
    <dgm:cxn modelId="{35CC8A99-C14C-41EC-9E70-FD46971A4465}" srcId="{C1FB26CA-9B8D-4504-A5E8-33C877584553}" destId="{4173E817-1D41-4FA3-853E-AFF4DD4C77E2}" srcOrd="0" destOrd="0" parTransId="{AA2685C1-85B9-4E42-92C6-306A61E25BBB}" sibTransId="{01126167-6ED7-40EC-944C-03F2853138D1}"/>
    <dgm:cxn modelId="{237E6F28-0820-43D0-81C5-B3DCBBB3E9C0}" type="presOf" srcId="{59319FFA-5E77-4A8A-922F-5B9ECFA4B139}" destId="{2FB1C16A-5EC4-4591-917F-1033F5E986F9}" srcOrd="0" destOrd="7" presId="urn:microsoft.com/office/officeart/2005/8/layout/radial6"/>
    <dgm:cxn modelId="{A5A97EB2-7B3D-4615-940F-AD5F1828CF9D}" type="presOf" srcId="{FE50B6DC-E678-463A-B462-2FC1023F9AD4}" destId="{777DFF78-1CFC-410D-8706-C26203E131F9}" srcOrd="0" destOrd="0" presId="urn:microsoft.com/office/officeart/2005/8/layout/radial6"/>
    <dgm:cxn modelId="{C62D552D-BD7A-4254-BCCF-527FDC819DBD}" srcId="{5DE6E9D3-AF6F-4318-9ED4-B447E220134B}" destId="{CB21A3A4-29BB-4858-B35C-02469C38ED42}" srcOrd="2" destOrd="0" parTransId="{4B16960F-00CA-43DC-A4E8-6FAB3595B3F7}" sibTransId="{BC80AF9A-4A04-4F8A-B54D-3C3375E14948}"/>
    <dgm:cxn modelId="{4433EAA7-EAEF-4794-94CC-D616109CBF73}" srcId="{1FE1D649-4F39-468F-A5BB-6662E4886203}" destId="{C1FB26CA-9B8D-4504-A5E8-33C877584553}" srcOrd="3" destOrd="0" parTransId="{BC097289-9718-4CC3-8846-69769F271A93}" sibTransId="{DC594111-6764-4BE7-815B-49031B787BAC}"/>
    <dgm:cxn modelId="{7FA9A6A7-8201-461E-BCF8-E4597345DB78}" srcId="{BBA9F060-D154-49AB-AB90-A8CDD162561C}" destId="{797874D9-4D2B-44E6-AC79-36418DF25A50}" srcOrd="0" destOrd="0" parTransId="{9A5ED104-D57A-440E-BD65-48701FC7C2C4}" sibTransId="{5C5618B5-DCD5-4C51-AB19-E644D1FDC445}"/>
    <dgm:cxn modelId="{40E5BDF0-372E-48D0-A5E6-AE4371BFC82A}" srcId="{30984E13-109F-4B54-BACF-7CB3A9F7FF4B}" destId="{26B1BEFB-6172-45AD-8D36-17A099DC39A4}" srcOrd="1" destOrd="0" parTransId="{DBE15B4C-B8CD-4FD8-AC76-F08551147A15}" sibTransId="{D19CE942-7DF8-4874-9F8C-A302EF091091}"/>
    <dgm:cxn modelId="{5F5A367D-5503-4745-AFCD-1592A8587715}" type="presOf" srcId="{5DE6E9D3-AF6F-4318-9ED4-B447E220134B}" destId="{3243DAFD-A867-4047-B889-4C049AA41BBB}" srcOrd="0" destOrd="0" presId="urn:microsoft.com/office/officeart/2005/8/layout/radial6"/>
    <dgm:cxn modelId="{6B7D79D0-057B-4598-BD8F-4D809BCA3E58}" type="presOf" srcId="{8D6E6727-CC3F-447D-B058-9A66015E371F}" destId="{740E4D10-FF59-4110-A7C9-2D4AF47E7044}" srcOrd="0" destOrd="4" presId="urn:microsoft.com/office/officeart/2005/8/layout/radial6"/>
    <dgm:cxn modelId="{64B7BD4A-6D46-4D5F-9004-630B148F0759}" type="presOf" srcId="{FB58D2A0-7371-4249-84EE-5A728CAD3B29}" destId="{96668B41-D745-46C2-B3E8-40EFF7F68F55}" srcOrd="0" destOrd="0" presId="urn:microsoft.com/office/officeart/2005/8/layout/radial6"/>
    <dgm:cxn modelId="{247A3C90-F2D5-4DD9-80B5-C3710CF3F67E}" srcId="{1FE1D649-4F39-468F-A5BB-6662E4886203}" destId="{5DE6E9D3-AF6F-4318-9ED4-B447E220134B}" srcOrd="0" destOrd="0" parTransId="{41152FBA-2AF7-4451-8D94-E1A8159A4FC2}" sibTransId="{FE50B6DC-E678-463A-B462-2FC1023F9AD4}"/>
    <dgm:cxn modelId="{F317C9C2-11CB-4AB8-844C-3215AF0D797A}" type="presOf" srcId="{118A9166-E7BC-4F7D-AFC8-2EB416C667BC}" destId="{3243DAFD-A867-4047-B889-4C049AA41BBB}" srcOrd="0" destOrd="1" presId="urn:microsoft.com/office/officeart/2005/8/layout/radial6"/>
    <dgm:cxn modelId="{C1B5B093-43B4-47FE-9E3B-061BB2470735}" srcId="{2359BAE1-A913-44F7-B115-B9778E503EEF}" destId="{88AE6F17-DE06-467E-869D-690CBD5637AA}" srcOrd="2" destOrd="0" parTransId="{ED633A0B-796F-4494-8724-3FA3B407CA42}" sibTransId="{06918D62-CC85-45D6-98C1-8C7F1A4563EA}"/>
    <dgm:cxn modelId="{868EF3A7-92DE-4F30-8CDC-70E5E30DC032}" type="presOf" srcId="{BBA9F060-D154-49AB-AB90-A8CDD162561C}" destId="{2FB1C16A-5EC4-4591-917F-1033F5E986F9}" srcOrd="0" destOrd="0" presId="urn:microsoft.com/office/officeart/2005/8/layout/radial6"/>
    <dgm:cxn modelId="{8ADCD587-C29F-4579-B15C-4F0A5EC943EA}" type="presParOf" srcId="{CD9CDB84-D86E-4065-9A6C-46703D9A0B24}" destId="{2AC14364-F022-4563-A81D-08A638358E00}" srcOrd="0" destOrd="0" presId="urn:microsoft.com/office/officeart/2005/8/layout/radial6"/>
    <dgm:cxn modelId="{F2D43DEA-97D3-41AF-870D-45F0D13D2A89}" type="presParOf" srcId="{CD9CDB84-D86E-4065-9A6C-46703D9A0B24}" destId="{3243DAFD-A867-4047-B889-4C049AA41BBB}" srcOrd="1" destOrd="0" presId="urn:microsoft.com/office/officeart/2005/8/layout/radial6"/>
    <dgm:cxn modelId="{F2090652-1F42-48B2-A01B-F9480CA8AEAB}" type="presParOf" srcId="{CD9CDB84-D86E-4065-9A6C-46703D9A0B24}" destId="{288E355C-F36D-4254-B03D-D48FCD0C564F}" srcOrd="2" destOrd="0" presId="urn:microsoft.com/office/officeart/2005/8/layout/radial6"/>
    <dgm:cxn modelId="{DF90AF91-0D82-4F00-8127-F9F4A8F82699}" type="presParOf" srcId="{CD9CDB84-D86E-4065-9A6C-46703D9A0B24}" destId="{777DFF78-1CFC-410D-8706-C26203E131F9}" srcOrd="3" destOrd="0" presId="urn:microsoft.com/office/officeart/2005/8/layout/radial6"/>
    <dgm:cxn modelId="{DEFD1D56-6ADC-440A-8C93-E5D1502E3C7C}" type="presParOf" srcId="{CD9CDB84-D86E-4065-9A6C-46703D9A0B24}" destId="{2FB1C16A-5EC4-4591-917F-1033F5E986F9}" srcOrd="4" destOrd="0" presId="urn:microsoft.com/office/officeart/2005/8/layout/radial6"/>
    <dgm:cxn modelId="{05379DAF-1CB8-4B76-AFC2-C4DD63F0150F}" type="presParOf" srcId="{CD9CDB84-D86E-4065-9A6C-46703D9A0B24}" destId="{B35DCE2C-B6F8-40BD-A678-DDABAF241799}" srcOrd="5" destOrd="0" presId="urn:microsoft.com/office/officeart/2005/8/layout/radial6"/>
    <dgm:cxn modelId="{6623EF43-C5B2-4867-B8A0-9BFBA5679511}" type="presParOf" srcId="{CD9CDB84-D86E-4065-9A6C-46703D9A0B24}" destId="{96668B41-D745-46C2-B3E8-40EFF7F68F55}" srcOrd="6" destOrd="0" presId="urn:microsoft.com/office/officeart/2005/8/layout/radial6"/>
    <dgm:cxn modelId="{535A3A0B-89F0-443C-A2F3-48A349C318A4}" type="presParOf" srcId="{CD9CDB84-D86E-4065-9A6C-46703D9A0B24}" destId="{740E4D10-FF59-4110-A7C9-2D4AF47E7044}" srcOrd="7" destOrd="0" presId="urn:microsoft.com/office/officeart/2005/8/layout/radial6"/>
    <dgm:cxn modelId="{77B2FDB0-F52F-43CF-B80D-7714101F1261}" type="presParOf" srcId="{CD9CDB84-D86E-4065-9A6C-46703D9A0B24}" destId="{19703B1E-E138-49E0-AC09-30C1BA13F30D}" srcOrd="8" destOrd="0" presId="urn:microsoft.com/office/officeart/2005/8/layout/radial6"/>
    <dgm:cxn modelId="{57F4D605-0A84-40CA-B7B9-B19DC71517DA}" type="presParOf" srcId="{CD9CDB84-D86E-4065-9A6C-46703D9A0B24}" destId="{61443BFE-932D-4496-9D7E-24F5EF5FF79D}" srcOrd="9" destOrd="0" presId="urn:microsoft.com/office/officeart/2005/8/layout/radial6"/>
    <dgm:cxn modelId="{B8D20686-342F-4CFC-942B-2E57827CDE0F}" type="presParOf" srcId="{CD9CDB84-D86E-4065-9A6C-46703D9A0B24}" destId="{1AB073D6-30C6-4DD5-8EB4-09F4701908CD}" srcOrd="10" destOrd="0" presId="urn:microsoft.com/office/officeart/2005/8/layout/radial6"/>
    <dgm:cxn modelId="{E31772F1-D9D6-45B9-90FE-51C696782D69}" type="presParOf" srcId="{CD9CDB84-D86E-4065-9A6C-46703D9A0B24}" destId="{29E7A1AB-327D-49C8-94C9-FDEE42F4BC17}" srcOrd="11" destOrd="0" presId="urn:microsoft.com/office/officeart/2005/8/layout/radial6"/>
    <dgm:cxn modelId="{547573E2-57A3-48C1-95A8-618FB2234CFA}" type="presParOf" srcId="{CD9CDB84-D86E-4065-9A6C-46703D9A0B24}" destId="{973005FC-16DC-44DE-BDA4-2156CE7CE12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6CE92-AC70-41D6-8E9B-9FA8828A85A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B496B9-F215-409B-B9C8-ACB764DAD0F1}">
      <dgm:prSet phldrT="[Text]" custT="1"/>
      <dgm:spPr/>
      <dgm:t>
        <a:bodyPr/>
        <a:lstStyle/>
        <a:p>
          <a:r>
            <a:rPr lang="en-US" sz="2400" dirty="0" smtClean="0"/>
            <a:t>(Nouns)</a:t>
          </a:r>
          <a:endParaRPr lang="en-US" sz="2400" dirty="0"/>
        </a:p>
      </dgm:t>
    </dgm:pt>
    <dgm:pt modelId="{3972552A-6FCE-4D52-840B-0FF508209F90}" type="parTrans" cxnId="{593B78F0-1046-4AE6-A662-77583BEB3819}">
      <dgm:prSet/>
      <dgm:spPr/>
      <dgm:t>
        <a:bodyPr/>
        <a:lstStyle/>
        <a:p>
          <a:endParaRPr lang="en-US"/>
        </a:p>
      </dgm:t>
    </dgm:pt>
    <dgm:pt modelId="{7BD6D21A-52F4-433C-BEE6-B0294B439E38}" type="sibTrans" cxnId="{593B78F0-1046-4AE6-A662-77583BEB3819}">
      <dgm:prSet/>
      <dgm:spPr/>
      <dgm:t>
        <a:bodyPr/>
        <a:lstStyle/>
        <a:p>
          <a:endParaRPr lang="en-US"/>
        </a:p>
      </dgm:t>
    </dgm:pt>
    <dgm:pt modelId="{4EC049A5-7308-4FF1-9C97-0D2C568465A2}">
      <dgm:prSet phldrT="[Text]" custT="1"/>
      <dgm:spPr/>
      <dgm:t>
        <a:bodyPr/>
        <a:lstStyle/>
        <a:p>
          <a:r>
            <a:rPr lang="en-US" sz="1200" dirty="0" smtClean="0"/>
            <a:t>(Places)</a:t>
          </a:r>
          <a:endParaRPr lang="en-US" sz="500" dirty="0"/>
        </a:p>
      </dgm:t>
    </dgm:pt>
    <dgm:pt modelId="{16B20E99-A54A-475F-A96D-7CD2626A2B74}" type="parTrans" cxnId="{7BEE09C7-A256-4E22-93FD-F8D117060EA6}">
      <dgm:prSet/>
      <dgm:spPr/>
      <dgm:t>
        <a:bodyPr/>
        <a:lstStyle/>
        <a:p>
          <a:endParaRPr lang="en-US"/>
        </a:p>
      </dgm:t>
    </dgm:pt>
    <dgm:pt modelId="{4F4F63B4-3053-4A96-AB9C-84D5CA41FDFD}" type="sibTrans" cxnId="{7BEE09C7-A256-4E22-93FD-F8D117060EA6}">
      <dgm:prSet/>
      <dgm:spPr/>
      <dgm:t>
        <a:bodyPr/>
        <a:lstStyle/>
        <a:p>
          <a:endParaRPr lang="en-US"/>
        </a:p>
      </dgm:t>
    </dgm:pt>
    <dgm:pt modelId="{2CADCC99-049E-4849-8065-F1FAA2B5380D}">
      <dgm:prSet phldrT="[Text]" custT="1"/>
      <dgm:spPr/>
      <dgm:t>
        <a:bodyPr/>
        <a:lstStyle/>
        <a:p>
          <a:r>
            <a:rPr lang="ja-JP" altLang="en-US" sz="1100" dirty="0" smtClean="0"/>
            <a:t>学校</a:t>
          </a:r>
          <a:endParaRPr lang="en-US" sz="1100" dirty="0"/>
        </a:p>
      </dgm:t>
    </dgm:pt>
    <dgm:pt modelId="{8547FCAE-1479-4C26-882C-813155485289}" type="parTrans" cxnId="{9132C16D-0BF9-4EC0-AE73-52435130E85F}">
      <dgm:prSet/>
      <dgm:spPr/>
      <dgm:t>
        <a:bodyPr/>
        <a:lstStyle/>
        <a:p>
          <a:endParaRPr lang="en-US"/>
        </a:p>
      </dgm:t>
    </dgm:pt>
    <dgm:pt modelId="{02C3C699-1470-4798-AAB4-3E55BF7856F3}" type="sibTrans" cxnId="{9132C16D-0BF9-4EC0-AE73-52435130E85F}">
      <dgm:prSet/>
      <dgm:spPr/>
      <dgm:t>
        <a:bodyPr/>
        <a:lstStyle/>
        <a:p>
          <a:endParaRPr lang="en-US"/>
        </a:p>
      </dgm:t>
    </dgm:pt>
    <dgm:pt modelId="{1DC01AF1-615C-481A-A55C-49477B687C8D}">
      <dgm:prSet phldrT="[Text]" custT="1"/>
      <dgm:spPr/>
      <dgm:t>
        <a:bodyPr/>
        <a:lstStyle/>
        <a:p>
          <a:r>
            <a:rPr lang="en-US" sz="1100" dirty="0" smtClean="0"/>
            <a:t>NAME: </a:t>
          </a:r>
          <a:r>
            <a:rPr lang="ja-JP" altLang="en-US" sz="1100" dirty="0" smtClean="0"/>
            <a:t>がっこう</a:t>
          </a:r>
          <a:endParaRPr lang="en-US" sz="1100" dirty="0"/>
        </a:p>
      </dgm:t>
    </dgm:pt>
    <dgm:pt modelId="{2B66E46E-7CE3-471B-838E-F401D1D0D24A}" type="parTrans" cxnId="{D8DB83B8-6F49-440A-BEBC-979FE4B39F2B}">
      <dgm:prSet/>
      <dgm:spPr/>
      <dgm:t>
        <a:bodyPr/>
        <a:lstStyle/>
        <a:p>
          <a:endParaRPr lang="en-US"/>
        </a:p>
      </dgm:t>
    </dgm:pt>
    <dgm:pt modelId="{77C688BC-558B-4BC9-B92F-54E526FF973C}" type="sibTrans" cxnId="{D8DB83B8-6F49-440A-BEBC-979FE4B39F2B}">
      <dgm:prSet/>
      <dgm:spPr/>
      <dgm:t>
        <a:bodyPr/>
        <a:lstStyle/>
        <a:p>
          <a:endParaRPr lang="en-US"/>
        </a:p>
      </dgm:t>
    </dgm:pt>
    <dgm:pt modelId="{74AEBF8B-854B-409F-9277-8D4E9AFB1C08}">
      <dgm:prSet phldrT="[Text]" custT="1"/>
      <dgm:spPr/>
      <dgm:t>
        <a:bodyPr/>
        <a:lstStyle/>
        <a:p>
          <a:r>
            <a:rPr lang="en-US" sz="1100" dirty="0" err="1" smtClean="0"/>
            <a:t>KANJIi</a:t>
          </a:r>
          <a:r>
            <a:rPr lang="en-US" sz="1100" dirty="0" smtClean="0"/>
            <a:t>: </a:t>
          </a:r>
          <a:r>
            <a:rPr lang="ja-JP" altLang="en-US" sz="1100" dirty="0" smtClean="0"/>
            <a:t>学校</a:t>
          </a:r>
          <a:endParaRPr lang="en-US" sz="1100" dirty="0"/>
        </a:p>
      </dgm:t>
    </dgm:pt>
    <dgm:pt modelId="{96812B66-8EE3-4A8D-A67B-A778949C420A}" type="parTrans" cxnId="{B3E8C3D3-09F6-4558-B755-BFAAB215E9D1}">
      <dgm:prSet/>
      <dgm:spPr/>
      <dgm:t>
        <a:bodyPr/>
        <a:lstStyle/>
        <a:p>
          <a:endParaRPr lang="en-US"/>
        </a:p>
      </dgm:t>
    </dgm:pt>
    <dgm:pt modelId="{DF303FE9-A98D-48BC-B3B2-7D71C8CF8E84}" type="sibTrans" cxnId="{B3E8C3D3-09F6-4558-B755-BFAAB215E9D1}">
      <dgm:prSet/>
      <dgm:spPr/>
      <dgm:t>
        <a:bodyPr/>
        <a:lstStyle/>
        <a:p>
          <a:endParaRPr lang="en-US"/>
        </a:p>
      </dgm:t>
    </dgm:pt>
    <dgm:pt modelId="{063ACADD-E93A-4E97-8F01-2901AC6D6245}">
      <dgm:prSet phldrT="[Text]" custT="1"/>
      <dgm:spPr/>
      <dgm:t>
        <a:bodyPr/>
        <a:lstStyle/>
        <a:p>
          <a:r>
            <a:rPr lang="en-US" sz="1100" dirty="0" smtClean="0"/>
            <a:t>TRANSLIT: GAKKOU</a:t>
          </a:r>
          <a:endParaRPr lang="en-US" sz="1100" dirty="0"/>
        </a:p>
      </dgm:t>
    </dgm:pt>
    <dgm:pt modelId="{ACAFC4A2-B3D4-45DD-948A-197A033955D7}" type="parTrans" cxnId="{90AF416A-9BDE-49B4-AC6B-DB1385BF4EA9}">
      <dgm:prSet/>
      <dgm:spPr/>
      <dgm:t>
        <a:bodyPr/>
        <a:lstStyle/>
        <a:p>
          <a:endParaRPr lang="en-US"/>
        </a:p>
      </dgm:t>
    </dgm:pt>
    <dgm:pt modelId="{0325E2B6-7623-4BDE-8781-2F1DAADEA3E0}" type="sibTrans" cxnId="{90AF416A-9BDE-49B4-AC6B-DB1385BF4EA9}">
      <dgm:prSet/>
      <dgm:spPr/>
      <dgm:t>
        <a:bodyPr/>
        <a:lstStyle/>
        <a:p>
          <a:endParaRPr lang="en-US"/>
        </a:p>
      </dgm:t>
    </dgm:pt>
    <dgm:pt modelId="{BEF5A8C1-0D22-48EA-BB52-2B116D57F89C}">
      <dgm:prSet phldrT="[Text]" custT="1"/>
      <dgm:spPr/>
      <dgm:t>
        <a:bodyPr/>
        <a:lstStyle/>
        <a:p>
          <a:r>
            <a:rPr lang="en-US" sz="1100" dirty="0" smtClean="0"/>
            <a:t>CLASS: noun</a:t>
          </a:r>
          <a:endParaRPr lang="en-US" sz="1100" dirty="0"/>
        </a:p>
      </dgm:t>
    </dgm:pt>
    <dgm:pt modelId="{AA405277-7F4B-4DB8-872C-9B63542F2286}" type="parTrans" cxnId="{C1E7B825-7524-43FE-B135-B3011F118E84}">
      <dgm:prSet/>
      <dgm:spPr/>
      <dgm:t>
        <a:bodyPr/>
        <a:lstStyle/>
        <a:p>
          <a:endParaRPr lang="en-US"/>
        </a:p>
      </dgm:t>
    </dgm:pt>
    <dgm:pt modelId="{8382634B-E2E6-4950-9684-BF399A47CB5C}" type="sibTrans" cxnId="{C1E7B825-7524-43FE-B135-B3011F118E84}">
      <dgm:prSet/>
      <dgm:spPr/>
      <dgm:t>
        <a:bodyPr/>
        <a:lstStyle/>
        <a:p>
          <a:endParaRPr lang="en-US"/>
        </a:p>
      </dgm:t>
    </dgm:pt>
    <dgm:pt modelId="{4233347C-2F1D-4F25-84BB-07D1362F1BB5}">
      <dgm:prSet phldrT="[Text]" custT="1"/>
      <dgm:spPr/>
      <dgm:t>
        <a:bodyPr/>
        <a:lstStyle/>
        <a:p>
          <a:r>
            <a:rPr lang="en-US" sz="1100" dirty="0" smtClean="0"/>
            <a:t>TRANSLATION: “school”</a:t>
          </a:r>
          <a:endParaRPr lang="en-US" sz="1100" dirty="0"/>
        </a:p>
      </dgm:t>
    </dgm:pt>
    <dgm:pt modelId="{58DC2746-CEC5-4532-BE1B-7449CAAA30C1}" type="parTrans" cxnId="{4237BEE8-32F2-44DD-9790-74D0A827FFB9}">
      <dgm:prSet/>
      <dgm:spPr/>
      <dgm:t>
        <a:bodyPr/>
        <a:lstStyle/>
        <a:p>
          <a:endParaRPr lang="en-US"/>
        </a:p>
      </dgm:t>
    </dgm:pt>
    <dgm:pt modelId="{681F6685-165E-46C2-981F-62ABF7990460}" type="sibTrans" cxnId="{4237BEE8-32F2-44DD-9790-74D0A827FFB9}">
      <dgm:prSet/>
      <dgm:spPr/>
      <dgm:t>
        <a:bodyPr/>
        <a:lstStyle/>
        <a:p>
          <a:endParaRPr lang="en-US"/>
        </a:p>
      </dgm:t>
    </dgm:pt>
    <dgm:pt modelId="{74D76870-F733-4B87-8218-CD6EB9A9427A}">
      <dgm:prSet phldrT="[Text]" custT="1"/>
      <dgm:spPr/>
      <dgm:t>
        <a:bodyPr/>
        <a:lstStyle/>
        <a:p>
          <a:r>
            <a:rPr lang="en-US" sz="1100" dirty="0" smtClean="0"/>
            <a:t>CATEGORY: place</a:t>
          </a:r>
          <a:endParaRPr lang="en-US" sz="1100" dirty="0"/>
        </a:p>
      </dgm:t>
    </dgm:pt>
    <dgm:pt modelId="{CA4CCEB5-A9E7-4A21-B421-9657DC923096}" type="parTrans" cxnId="{B9B7CEED-E757-4717-AA1B-9440E9F496FC}">
      <dgm:prSet/>
      <dgm:spPr/>
      <dgm:t>
        <a:bodyPr/>
        <a:lstStyle/>
        <a:p>
          <a:endParaRPr lang="en-US"/>
        </a:p>
      </dgm:t>
    </dgm:pt>
    <dgm:pt modelId="{232A4F3A-A770-41EE-9A53-F3002FBB1E4A}" type="sibTrans" cxnId="{B9B7CEED-E757-4717-AA1B-9440E9F496FC}">
      <dgm:prSet/>
      <dgm:spPr/>
      <dgm:t>
        <a:bodyPr/>
        <a:lstStyle/>
        <a:p>
          <a:endParaRPr lang="en-US"/>
        </a:p>
      </dgm:t>
    </dgm:pt>
    <dgm:pt modelId="{4EB429F5-D892-46C5-BE42-ECAF8AE74F79}">
      <dgm:prSet phldrT="[Text]" custT="1"/>
      <dgm:spPr/>
      <dgm:t>
        <a:bodyPr/>
        <a:lstStyle/>
        <a:p>
          <a:r>
            <a:rPr lang="ja-JP" altLang="en-US" sz="1100" dirty="0" smtClean="0"/>
            <a:t>小学校</a:t>
          </a:r>
          <a:endParaRPr lang="en-US" sz="1100" dirty="0"/>
        </a:p>
      </dgm:t>
    </dgm:pt>
    <dgm:pt modelId="{80F5EF88-E37A-43B6-AC47-5203DD336314}" type="parTrans" cxnId="{5AA02092-2E8E-4DDC-B793-B4F47FE187E4}">
      <dgm:prSet/>
      <dgm:spPr/>
      <dgm:t>
        <a:bodyPr/>
        <a:lstStyle/>
        <a:p>
          <a:endParaRPr lang="en-US"/>
        </a:p>
      </dgm:t>
    </dgm:pt>
    <dgm:pt modelId="{639ED24C-8CAF-4937-A6B5-F83BD4DAC283}" type="sibTrans" cxnId="{5AA02092-2E8E-4DDC-B793-B4F47FE187E4}">
      <dgm:prSet/>
      <dgm:spPr/>
      <dgm:t>
        <a:bodyPr/>
        <a:lstStyle/>
        <a:p>
          <a:endParaRPr lang="en-US"/>
        </a:p>
      </dgm:t>
    </dgm:pt>
    <dgm:pt modelId="{0BF9F83C-D0D1-4716-B66B-E692EC7FAF01}">
      <dgm:prSet phldrT="[Text]" custT="1"/>
      <dgm:spPr/>
      <dgm:t>
        <a:bodyPr/>
        <a:lstStyle/>
        <a:p>
          <a:r>
            <a:rPr lang="en-US" sz="1100" dirty="0" smtClean="0"/>
            <a:t>Name: </a:t>
          </a:r>
          <a:r>
            <a:rPr lang="ja-JP" altLang="en-US" sz="1100" dirty="0" smtClean="0"/>
            <a:t>しょうがっこう</a:t>
          </a:r>
          <a:endParaRPr lang="en-US" sz="1100" dirty="0"/>
        </a:p>
      </dgm:t>
    </dgm:pt>
    <dgm:pt modelId="{DE059301-30A1-4F3C-AEA6-DBF50B88F469}" type="parTrans" cxnId="{D15D9A40-1CE3-4B24-8A42-61D68927A2F6}">
      <dgm:prSet/>
      <dgm:spPr/>
      <dgm:t>
        <a:bodyPr/>
        <a:lstStyle/>
        <a:p>
          <a:endParaRPr lang="en-US"/>
        </a:p>
      </dgm:t>
    </dgm:pt>
    <dgm:pt modelId="{8A58DD67-13E3-4205-971D-539D2B92D09F}" type="sibTrans" cxnId="{D15D9A40-1CE3-4B24-8A42-61D68927A2F6}">
      <dgm:prSet/>
      <dgm:spPr/>
      <dgm:t>
        <a:bodyPr/>
        <a:lstStyle/>
        <a:p>
          <a:endParaRPr lang="en-US"/>
        </a:p>
      </dgm:t>
    </dgm:pt>
    <dgm:pt modelId="{A13EEFE3-2B82-4569-84BD-3FC88E148955}">
      <dgm:prSet phldrT="[Text]" custT="1"/>
      <dgm:spPr/>
      <dgm:t>
        <a:bodyPr/>
        <a:lstStyle/>
        <a:p>
          <a:r>
            <a:rPr lang="en-US" sz="1100" dirty="0" smtClean="0"/>
            <a:t>Kanji: </a:t>
          </a:r>
          <a:r>
            <a:rPr lang="ja-JP" altLang="en-US" sz="1100" dirty="0" smtClean="0"/>
            <a:t>小学校</a:t>
          </a:r>
          <a:endParaRPr lang="en-US" sz="1100" dirty="0"/>
        </a:p>
      </dgm:t>
    </dgm:pt>
    <dgm:pt modelId="{63B9D36E-90A6-45C8-867B-B17FE3DB2AEE}" type="parTrans" cxnId="{EFC376DB-89A2-4FAD-9A75-40341C7072BE}">
      <dgm:prSet/>
      <dgm:spPr/>
      <dgm:t>
        <a:bodyPr/>
        <a:lstStyle/>
        <a:p>
          <a:endParaRPr lang="en-US"/>
        </a:p>
      </dgm:t>
    </dgm:pt>
    <dgm:pt modelId="{4FD7D455-6A9C-4D5E-B046-1BBCC20B946E}" type="sibTrans" cxnId="{EFC376DB-89A2-4FAD-9A75-40341C7072BE}">
      <dgm:prSet/>
      <dgm:spPr/>
      <dgm:t>
        <a:bodyPr/>
        <a:lstStyle/>
        <a:p>
          <a:endParaRPr lang="en-US"/>
        </a:p>
      </dgm:t>
    </dgm:pt>
    <dgm:pt modelId="{C3A9522C-BDAD-4381-A522-3306B0032973}">
      <dgm:prSet phldrT="[Text]" custT="1"/>
      <dgm:spPr/>
      <dgm:t>
        <a:bodyPr/>
        <a:lstStyle/>
        <a:p>
          <a:r>
            <a:rPr lang="en-US" sz="1100" dirty="0" smtClean="0"/>
            <a:t>Class: noun</a:t>
          </a:r>
          <a:endParaRPr lang="en-US" sz="1100" dirty="0"/>
        </a:p>
      </dgm:t>
    </dgm:pt>
    <dgm:pt modelId="{C751F0EF-4336-4DF2-8D28-7954A5F71AB2}" type="parTrans" cxnId="{8DD5C39B-236F-4C7A-95B5-77304C7B7947}">
      <dgm:prSet/>
      <dgm:spPr/>
      <dgm:t>
        <a:bodyPr/>
        <a:lstStyle/>
        <a:p>
          <a:endParaRPr lang="en-US"/>
        </a:p>
      </dgm:t>
    </dgm:pt>
    <dgm:pt modelId="{4380356C-5AD4-4F01-9811-A8920C09DC56}" type="sibTrans" cxnId="{8DD5C39B-236F-4C7A-95B5-77304C7B7947}">
      <dgm:prSet/>
      <dgm:spPr/>
      <dgm:t>
        <a:bodyPr/>
        <a:lstStyle/>
        <a:p>
          <a:endParaRPr lang="en-US"/>
        </a:p>
      </dgm:t>
    </dgm:pt>
    <dgm:pt modelId="{11F6DC05-5265-40CB-8E32-6E12D312CA70}">
      <dgm:prSet phldrT="[Text]" custT="1"/>
      <dgm:spPr/>
      <dgm:t>
        <a:bodyPr/>
        <a:lstStyle/>
        <a:p>
          <a:r>
            <a:rPr lang="en-US" sz="1100" dirty="0" smtClean="0"/>
            <a:t>Translation: “elementary school”</a:t>
          </a:r>
          <a:endParaRPr lang="en-US" sz="1100" dirty="0"/>
        </a:p>
      </dgm:t>
    </dgm:pt>
    <dgm:pt modelId="{2E4AF5D2-DAF6-4884-89DC-5CAB15BF135D}" type="parTrans" cxnId="{4E12AAC5-F955-4DF6-A272-4C5A86B13AED}">
      <dgm:prSet/>
      <dgm:spPr/>
      <dgm:t>
        <a:bodyPr/>
        <a:lstStyle/>
        <a:p>
          <a:endParaRPr lang="en-US"/>
        </a:p>
      </dgm:t>
    </dgm:pt>
    <dgm:pt modelId="{9CF07CF5-DAF4-4488-9FF7-D8F8F6E101FA}" type="sibTrans" cxnId="{4E12AAC5-F955-4DF6-A272-4C5A86B13AED}">
      <dgm:prSet/>
      <dgm:spPr/>
      <dgm:t>
        <a:bodyPr/>
        <a:lstStyle/>
        <a:p>
          <a:endParaRPr lang="en-US"/>
        </a:p>
      </dgm:t>
    </dgm:pt>
    <dgm:pt modelId="{5415F28A-8853-4810-8EE3-818420A30316}">
      <dgm:prSet phldrT="[Text]" custT="1"/>
      <dgm:spPr/>
      <dgm:t>
        <a:bodyPr/>
        <a:lstStyle/>
        <a:p>
          <a:r>
            <a:rPr lang="en-US" sz="1100" dirty="0" smtClean="0"/>
            <a:t>Category: place</a:t>
          </a:r>
          <a:endParaRPr lang="en-US" sz="1100" dirty="0"/>
        </a:p>
      </dgm:t>
    </dgm:pt>
    <dgm:pt modelId="{FAFF8E98-FF65-4560-A33C-79095830C169}" type="parTrans" cxnId="{297EEB29-2834-4B4F-84E4-DE89F8C47E0D}">
      <dgm:prSet/>
      <dgm:spPr/>
      <dgm:t>
        <a:bodyPr/>
        <a:lstStyle/>
        <a:p>
          <a:endParaRPr lang="en-US"/>
        </a:p>
      </dgm:t>
    </dgm:pt>
    <dgm:pt modelId="{A1CC67CB-7973-4E73-BAA9-8F00DE14C6FC}" type="sibTrans" cxnId="{297EEB29-2834-4B4F-84E4-DE89F8C47E0D}">
      <dgm:prSet/>
      <dgm:spPr/>
      <dgm:t>
        <a:bodyPr/>
        <a:lstStyle/>
        <a:p>
          <a:endParaRPr lang="en-US"/>
        </a:p>
      </dgm:t>
    </dgm:pt>
    <dgm:pt modelId="{BCA374FD-B26A-4A4D-B4EC-3B03CD4D9CEC}" type="pres">
      <dgm:prSet presAssocID="{53A6CE92-AC70-41D6-8E9B-9FA8828A85A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9D2504-D985-4D6F-8CB4-31159CF6D088}" type="pres">
      <dgm:prSet presAssocID="{72B496B9-F215-409B-B9C8-ACB764DAD0F1}" presName="textCenter" presStyleLbl="node1" presStyleIdx="0" presStyleCnt="4" custScaleX="63089" custScaleY="51923" custLinFactNeighborX="-44184" custLinFactNeighborY="-46627"/>
      <dgm:spPr/>
    </dgm:pt>
    <dgm:pt modelId="{4A5BF404-62AC-465B-AD8B-3913D944C881}" type="pres">
      <dgm:prSet presAssocID="{72B496B9-F215-409B-B9C8-ACB764DAD0F1}" presName="cycle_1" presStyleCnt="0"/>
      <dgm:spPr/>
    </dgm:pt>
    <dgm:pt modelId="{D3FCE74D-57D5-46AB-9EF7-0BC92366ACAF}" type="pres">
      <dgm:prSet presAssocID="{4EC049A5-7308-4FF1-9C97-0D2C568465A2}" presName="childCenter1" presStyleLbl="node1" presStyleIdx="1" presStyleCnt="4" custScaleX="63179" custScaleY="61944" custLinFactNeighborX="-21868" custLinFactNeighborY="-13601"/>
      <dgm:spPr/>
    </dgm:pt>
    <dgm:pt modelId="{A242A01D-34AA-4A01-AFFD-E4D2FBAF0B7E}" type="pres">
      <dgm:prSet presAssocID="{8547FCAE-1479-4C26-882C-813155485289}" presName="Name141" presStyleLbl="parChTrans1D3" presStyleIdx="0" presStyleCnt="2"/>
      <dgm:spPr/>
    </dgm:pt>
    <dgm:pt modelId="{2E7E0823-7C40-4E49-99E1-D3BCAFEC2A1E}" type="pres">
      <dgm:prSet presAssocID="{2CADCC99-049E-4849-8065-F1FAA2B5380D}" presName="text1" presStyleLbl="node1" presStyleIdx="2" presStyleCnt="4" custScaleX="134552" custScaleY="110997" custRadScaleRad="42782" custRadScaleInc="-2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70703-5F7F-45FF-80B1-36172ACA8973}" type="pres">
      <dgm:prSet presAssocID="{80F5EF88-E37A-43B6-AC47-5203DD336314}" presName="Name141" presStyleLbl="parChTrans1D3" presStyleIdx="1" presStyleCnt="2"/>
      <dgm:spPr/>
    </dgm:pt>
    <dgm:pt modelId="{EA7DF61B-45FA-4B7D-BB86-64CF85AB627E}" type="pres">
      <dgm:prSet presAssocID="{4EB429F5-D892-46C5-BE42-ECAF8AE74F79}" presName="text1" presStyleLbl="node1" presStyleIdx="3" presStyleCnt="4" custScaleX="136042" custScaleY="111561" custRadScaleRad="22943" custRadScaleInc="-18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5492A-DC30-40B3-B8C0-8FFCA6F1B51D}" type="pres">
      <dgm:prSet presAssocID="{16B20E99-A54A-475F-A96D-7CD2626A2B74}" presName="Name144" presStyleLbl="parChTrans1D2" presStyleIdx="0" presStyleCnt="1"/>
      <dgm:spPr/>
    </dgm:pt>
  </dgm:ptLst>
  <dgm:cxnLst>
    <dgm:cxn modelId="{C04E447C-D75D-443E-B1BB-7AA564E43203}" type="presOf" srcId="{11F6DC05-5265-40CB-8E32-6E12D312CA70}" destId="{EA7DF61B-45FA-4B7D-BB86-64CF85AB627E}" srcOrd="0" destOrd="4" presId="urn:microsoft.com/office/officeart/2008/layout/RadialCluster"/>
    <dgm:cxn modelId="{7525C99E-8D2E-466E-B79E-77DDAB403C36}" type="presOf" srcId="{A13EEFE3-2B82-4569-84BD-3FC88E148955}" destId="{EA7DF61B-45FA-4B7D-BB86-64CF85AB627E}" srcOrd="0" destOrd="2" presId="urn:microsoft.com/office/officeart/2008/layout/RadialCluster"/>
    <dgm:cxn modelId="{302BB159-4A48-42FB-AFFE-0FE14A931228}" type="presOf" srcId="{C3A9522C-BDAD-4381-A522-3306B0032973}" destId="{EA7DF61B-45FA-4B7D-BB86-64CF85AB627E}" srcOrd="0" destOrd="3" presId="urn:microsoft.com/office/officeart/2008/layout/RadialCluster"/>
    <dgm:cxn modelId="{7BEE09C7-A256-4E22-93FD-F8D117060EA6}" srcId="{72B496B9-F215-409B-B9C8-ACB764DAD0F1}" destId="{4EC049A5-7308-4FF1-9C97-0D2C568465A2}" srcOrd="0" destOrd="0" parTransId="{16B20E99-A54A-475F-A96D-7CD2626A2B74}" sibTransId="{4F4F63B4-3053-4A96-AB9C-84D5CA41FDFD}"/>
    <dgm:cxn modelId="{593B78F0-1046-4AE6-A662-77583BEB3819}" srcId="{53A6CE92-AC70-41D6-8E9B-9FA8828A85A0}" destId="{72B496B9-F215-409B-B9C8-ACB764DAD0F1}" srcOrd="0" destOrd="0" parTransId="{3972552A-6FCE-4D52-840B-0FF508209F90}" sibTransId="{7BD6D21A-52F4-433C-BEE6-B0294B439E38}"/>
    <dgm:cxn modelId="{0DAF931E-E126-4396-843F-380E1C45900B}" type="presOf" srcId="{BEF5A8C1-0D22-48EA-BB52-2B116D57F89C}" destId="{2E7E0823-7C40-4E49-99E1-D3BCAFEC2A1E}" srcOrd="0" destOrd="4" presId="urn:microsoft.com/office/officeart/2008/layout/RadialCluster"/>
    <dgm:cxn modelId="{9132C16D-0BF9-4EC0-AE73-52435130E85F}" srcId="{4EC049A5-7308-4FF1-9C97-0D2C568465A2}" destId="{2CADCC99-049E-4849-8065-F1FAA2B5380D}" srcOrd="0" destOrd="0" parTransId="{8547FCAE-1479-4C26-882C-813155485289}" sibTransId="{02C3C699-1470-4798-AAB4-3E55BF7856F3}"/>
    <dgm:cxn modelId="{F207597B-C2B3-4F06-8D25-BF32588E8F0B}" type="presOf" srcId="{063ACADD-E93A-4E97-8F01-2901AC6D6245}" destId="{2E7E0823-7C40-4E49-99E1-D3BCAFEC2A1E}" srcOrd="0" destOrd="3" presId="urn:microsoft.com/office/officeart/2008/layout/RadialCluster"/>
    <dgm:cxn modelId="{B3E8C3D3-09F6-4558-B755-BFAAB215E9D1}" srcId="{2CADCC99-049E-4849-8065-F1FAA2B5380D}" destId="{74AEBF8B-854B-409F-9277-8D4E9AFB1C08}" srcOrd="1" destOrd="0" parTransId="{96812B66-8EE3-4A8D-A67B-A778949C420A}" sibTransId="{DF303FE9-A98D-48BC-B3B2-7D71C8CF8E84}"/>
    <dgm:cxn modelId="{4237BEE8-32F2-44DD-9790-74D0A827FFB9}" srcId="{2CADCC99-049E-4849-8065-F1FAA2B5380D}" destId="{4233347C-2F1D-4F25-84BB-07D1362F1BB5}" srcOrd="4" destOrd="0" parTransId="{58DC2746-CEC5-4532-BE1B-7449CAAA30C1}" sibTransId="{681F6685-165E-46C2-981F-62ABF7990460}"/>
    <dgm:cxn modelId="{E5422521-70D7-4BA9-8D6F-513581698A9B}" type="presOf" srcId="{4EB429F5-D892-46C5-BE42-ECAF8AE74F79}" destId="{EA7DF61B-45FA-4B7D-BB86-64CF85AB627E}" srcOrd="0" destOrd="0" presId="urn:microsoft.com/office/officeart/2008/layout/RadialCluster"/>
    <dgm:cxn modelId="{D15D9A40-1CE3-4B24-8A42-61D68927A2F6}" srcId="{4EB429F5-D892-46C5-BE42-ECAF8AE74F79}" destId="{0BF9F83C-D0D1-4716-B66B-E692EC7FAF01}" srcOrd="0" destOrd="0" parTransId="{DE059301-30A1-4F3C-AEA6-DBF50B88F469}" sibTransId="{8A58DD67-13E3-4205-971D-539D2B92D09F}"/>
    <dgm:cxn modelId="{297EEB29-2834-4B4F-84E4-DE89F8C47E0D}" srcId="{4EB429F5-D892-46C5-BE42-ECAF8AE74F79}" destId="{5415F28A-8853-4810-8EE3-818420A30316}" srcOrd="4" destOrd="0" parTransId="{FAFF8E98-FF65-4560-A33C-79095830C169}" sibTransId="{A1CC67CB-7973-4E73-BAA9-8F00DE14C6FC}"/>
    <dgm:cxn modelId="{4E12AAC5-F955-4DF6-A272-4C5A86B13AED}" srcId="{4EB429F5-D892-46C5-BE42-ECAF8AE74F79}" destId="{11F6DC05-5265-40CB-8E32-6E12D312CA70}" srcOrd="3" destOrd="0" parTransId="{2E4AF5D2-DAF6-4884-89DC-5CAB15BF135D}" sibTransId="{9CF07CF5-DAF4-4488-9FF7-D8F8F6E101FA}"/>
    <dgm:cxn modelId="{B9B7CEED-E757-4717-AA1B-9440E9F496FC}" srcId="{2CADCC99-049E-4849-8065-F1FAA2B5380D}" destId="{74D76870-F733-4B87-8218-CD6EB9A9427A}" srcOrd="5" destOrd="0" parTransId="{CA4CCEB5-A9E7-4A21-B421-9657DC923096}" sibTransId="{232A4F3A-A770-41EE-9A53-F3002FBB1E4A}"/>
    <dgm:cxn modelId="{1634E558-06F6-4475-BB3A-28570EBAE96A}" type="presOf" srcId="{8547FCAE-1479-4C26-882C-813155485289}" destId="{A242A01D-34AA-4A01-AFFD-E4D2FBAF0B7E}" srcOrd="0" destOrd="0" presId="urn:microsoft.com/office/officeart/2008/layout/RadialCluster"/>
    <dgm:cxn modelId="{9F1F0E8D-9D43-4027-AE82-5D9B2C7851C8}" type="presOf" srcId="{0BF9F83C-D0D1-4716-B66B-E692EC7FAF01}" destId="{EA7DF61B-45FA-4B7D-BB86-64CF85AB627E}" srcOrd="0" destOrd="1" presId="urn:microsoft.com/office/officeart/2008/layout/RadialCluster"/>
    <dgm:cxn modelId="{6665442D-25CA-4AAB-B918-421304C11B8D}" type="presOf" srcId="{4233347C-2F1D-4F25-84BB-07D1362F1BB5}" destId="{2E7E0823-7C40-4E49-99E1-D3BCAFEC2A1E}" srcOrd="0" destOrd="5" presId="urn:microsoft.com/office/officeart/2008/layout/RadialCluster"/>
    <dgm:cxn modelId="{D5DDD776-A0C1-40C1-BAF1-4436337C1721}" type="presOf" srcId="{74D76870-F733-4B87-8218-CD6EB9A9427A}" destId="{2E7E0823-7C40-4E49-99E1-D3BCAFEC2A1E}" srcOrd="0" destOrd="6" presId="urn:microsoft.com/office/officeart/2008/layout/RadialCluster"/>
    <dgm:cxn modelId="{90AF416A-9BDE-49B4-AC6B-DB1385BF4EA9}" srcId="{2CADCC99-049E-4849-8065-F1FAA2B5380D}" destId="{063ACADD-E93A-4E97-8F01-2901AC6D6245}" srcOrd="2" destOrd="0" parTransId="{ACAFC4A2-B3D4-45DD-948A-197A033955D7}" sibTransId="{0325E2B6-7623-4BDE-8781-2F1DAADEA3E0}"/>
    <dgm:cxn modelId="{EFC376DB-89A2-4FAD-9A75-40341C7072BE}" srcId="{4EB429F5-D892-46C5-BE42-ECAF8AE74F79}" destId="{A13EEFE3-2B82-4569-84BD-3FC88E148955}" srcOrd="1" destOrd="0" parTransId="{63B9D36E-90A6-45C8-867B-B17FE3DB2AEE}" sibTransId="{4FD7D455-6A9C-4D5E-B046-1BBCC20B946E}"/>
    <dgm:cxn modelId="{C5E5393C-3301-4F40-B078-1993BE0EF710}" type="presOf" srcId="{72B496B9-F215-409B-B9C8-ACB764DAD0F1}" destId="{749D2504-D985-4D6F-8CB4-31159CF6D088}" srcOrd="0" destOrd="0" presId="urn:microsoft.com/office/officeart/2008/layout/RadialCluster"/>
    <dgm:cxn modelId="{EE9AB529-5C80-4EA3-A456-61EB867C3BBD}" type="presOf" srcId="{1DC01AF1-615C-481A-A55C-49477B687C8D}" destId="{2E7E0823-7C40-4E49-99E1-D3BCAFEC2A1E}" srcOrd="0" destOrd="1" presId="urn:microsoft.com/office/officeart/2008/layout/RadialCluster"/>
    <dgm:cxn modelId="{B9B3AE4A-E5C9-4363-BA61-B7BB0D4BC124}" type="presOf" srcId="{80F5EF88-E37A-43B6-AC47-5203DD336314}" destId="{C8A70703-5F7F-45FF-80B1-36172ACA8973}" srcOrd="0" destOrd="0" presId="urn:microsoft.com/office/officeart/2008/layout/RadialCluster"/>
    <dgm:cxn modelId="{FE4503F2-7C61-412A-98E5-9E4240125624}" type="presOf" srcId="{5415F28A-8853-4810-8EE3-818420A30316}" destId="{EA7DF61B-45FA-4B7D-BB86-64CF85AB627E}" srcOrd="0" destOrd="5" presId="urn:microsoft.com/office/officeart/2008/layout/RadialCluster"/>
    <dgm:cxn modelId="{C1E7B825-7524-43FE-B135-B3011F118E84}" srcId="{2CADCC99-049E-4849-8065-F1FAA2B5380D}" destId="{BEF5A8C1-0D22-48EA-BB52-2B116D57F89C}" srcOrd="3" destOrd="0" parTransId="{AA405277-7F4B-4DB8-872C-9B63542F2286}" sibTransId="{8382634B-E2E6-4950-9684-BF399A47CB5C}"/>
    <dgm:cxn modelId="{7283942E-0089-47C6-AEA7-8A7804E965EE}" type="presOf" srcId="{74AEBF8B-854B-409F-9277-8D4E9AFB1C08}" destId="{2E7E0823-7C40-4E49-99E1-D3BCAFEC2A1E}" srcOrd="0" destOrd="2" presId="urn:microsoft.com/office/officeart/2008/layout/RadialCluster"/>
    <dgm:cxn modelId="{D8DB83B8-6F49-440A-BEBC-979FE4B39F2B}" srcId="{2CADCC99-049E-4849-8065-F1FAA2B5380D}" destId="{1DC01AF1-615C-481A-A55C-49477B687C8D}" srcOrd="0" destOrd="0" parTransId="{2B66E46E-7CE3-471B-838E-F401D1D0D24A}" sibTransId="{77C688BC-558B-4BC9-B92F-54E526FF973C}"/>
    <dgm:cxn modelId="{D0E5080F-620E-47E2-B176-013BA57B806F}" type="presOf" srcId="{2CADCC99-049E-4849-8065-F1FAA2B5380D}" destId="{2E7E0823-7C40-4E49-99E1-D3BCAFEC2A1E}" srcOrd="0" destOrd="0" presId="urn:microsoft.com/office/officeart/2008/layout/RadialCluster"/>
    <dgm:cxn modelId="{5AA02092-2E8E-4DDC-B793-B4F47FE187E4}" srcId="{4EC049A5-7308-4FF1-9C97-0D2C568465A2}" destId="{4EB429F5-D892-46C5-BE42-ECAF8AE74F79}" srcOrd="1" destOrd="0" parTransId="{80F5EF88-E37A-43B6-AC47-5203DD336314}" sibTransId="{639ED24C-8CAF-4937-A6B5-F83BD4DAC283}"/>
    <dgm:cxn modelId="{8DD5C39B-236F-4C7A-95B5-77304C7B7947}" srcId="{4EB429F5-D892-46C5-BE42-ECAF8AE74F79}" destId="{C3A9522C-BDAD-4381-A522-3306B0032973}" srcOrd="2" destOrd="0" parTransId="{C751F0EF-4336-4DF2-8D28-7954A5F71AB2}" sibTransId="{4380356C-5AD4-4F01-9811-A8920C09DC56}"/>
    <dgm:cxn modelId="{A1CAFECD-6C33-46E8-B879-C3A5F9505514}" type="presOf" srcId="{4EC049A5-7308-4FF1-9C97-0D2C568465A2}" destId="{D3FCE74D-57D5-46AB-9EF7-0BC92366ACAF}" srcOrd="0" destOrd="0" presId="urn:microsoft.com/office/officeart/2008/layout/RadialCluster"/>
    <dgm:cxn modelId="{648F8518-43D9-4BC7-90C1-4C1FC1EF2F63}" type="presOf" srcId="{53A6CE92-AC70-41D6-8E9B-9FA8828A85A0}" destId="{BCA374FD-B26A-4A4D-B4EC-3B03CD4D9CEC}" srcOrd="0" destOrd="0" presId="urn:microsoft.com/office/officeart/2008/layout/RadialCluster"/>
    <dgm:cxn modelId="{EF25EC64-F2E2-4F5C-83E6-FCDF522E8AA5}" type="presOf" srcId="{16B20E99-A54A-475F-A96D-7CD2626A2B74}" destId="{D275492A-DC30-40B3-B8C0-8FFCA6F1B51D}" srcOrd="0" destOrd="0" presId="urn:microsoft.com/office/officeart/2008/layout/RadialCluster"/>
    <dgm:cxn modelId="{C66F8AEB-C117-444C-895C-939081B77D86}" type="presParOf" srcId="{BCA374FD-B26A-4A4D-B4EC-3B03CD4D9CEC}" destId="{749D2504-D985-4D6F-8CB4-31159CF6D088}" srcOrd="0" destOrd="0" presId="urn:microsoft.com/office/officeart/2008/layout/RadialCluster"/>
    <dgm:cxn modelId="{4C849055-A300-448E-825C-1CB516AEACD4}" type="presParOf" srcId="{BCA374FD-B26A-4A4D-B4EC-3B03CD4D9CEC}" destId="{4A5BF404-62AC-465B-AD8B-3913D944C881}" srcOrd="1" destOrd="0" presId="urn:microsoft.com/office/officeart/2008/layout/RadialCluster"/>
    <dgm:cxn modelId="{93149166-E6F5-426E-A64F-E1680BA0E226}" type="presParOf" srcId="{4A5BF404-62AC-465B-AD8B-3913D944C881}" destId="{D3FCE74D-57D5-46AB-9EF7-0BC92366ACAF}" srcOrd="0" destOrd="0" presId="urn:microsoft.com/office/officeart/2008/layout/RadialCluster"/>
    <dgm:cxn modelId="{D5871369-E0DD-48AC-B93D-DB2B3746BB67}" type="presParOf" srcId="{4A5BF404-62AC-465B-AD8B-3913D944C881}" destId="{A242A01D-34AA-4A01-AFFD-E4D2FBAF0B7E}" srcOrd="1" destOrd="0" presId="urn:microsoft.com/office/officeart/2008/layout/RadialCluster"/>
    <dgm:cxn modelId="{C9646BB2-772F-40B1-AACE-723FE46097C1}" type="presParOf" srcId="{4A5BF404-62AC-465B-AD8B-3913D944C881}" destId="{2E7E0823-7C40-4E49-99E1-D3BCAFEC2A1E}" srcOrd="2" destOrd="0" presId="urn:microsoft.com/office/officeart/2008/layout/RadialCluster"/>
    <dgm:cxn modelId="{AFC661F1-628C-47C6-AEDC-4B4AED1EBC8A}" type="presParOf" srcId="{4A5BF404-62AC-465B-AD8B-3913D944C881}" destId="{C8A70703-5F7F-45FF-80B1-36172ACA8973}" srcOrd="3" destOrd="0" presId="urn:microsoft.com/office/officeart/2008/layout/RadialCluster"/>
    <dgm:cxn modelId="{06C3834A-BC53-4DA2-9B2D-A564403175CC}" type="presParOf" srcId="{4A5BF404-62AC-465B-AD8B-3913D944C881}" destId="{EA7DF61B-45FA-4B7D-BB86-64CF85AB627E}" srcOrd="4" destOrd="0" presId="urn:microsoft.com/office/officeart/2008/layout/RadialCluster"/>
    <dgm:cxn modelId="{558705B9-BAA1-46B7-B576-D9D3E7D0AA5E}" type="presParOf" srcId="{BCA374FD-B26A-4A4D-B4EC-3B03CD4D9CEC}" destId="{D275492A-DC30-40B3-B8C0-8FFCA6F1B51D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9A39D-D756-4D02-87DA-FC99E61710E2}">
      <dsp:nvSpPr>
        <dsp:cNvPr id="0" name=""/>
        <dsp:cNvSpPr/>
      </dsp:nvSpPr>
      <dsp:spPr>
        <a:xfrm>
          <a:off x="3728435" y="5124024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1000E-0FDF-4F53-9DA9-A22DFCDBC5E1}">
      <dsp:nvSpPr>
        <dsp:cNvPr id="0" name=""/>
        <dsp:cNvSpPr/>
      </dsp:nvSpPr>
      <dsp:spPr>
        <a:xfrm>
          <a:off x="3728435" y="512402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51AA1-951E-4CC8-ADA1-805E57872B0B}">
      <dsp:nvSpPr>
        <dsp:cNvPr id="0" name=""/>
        <dsp:cNvSpPr/>
      </dsp:nvSpPr>
      <dsp:spPr>
        <a:xfrm>
          <a:off x="7674882" y="5831096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F707A-CB1F-4C85-A60B-43567E74AAA3}">
      <dsp:nvSpPr>
        <dsp:cNvPr id="0" name=""/>
        <dsp:cNvSpPr/>
      </dsp:nvSpPr>
      <dsp:spPr>
        <a:xfrm>
          <a:off x="7674882" y="578537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47ED-0E0C-4ECE-B88D-5C3573776B33}">
      <dsp:nvSpPr>
        <dsp:cNvPr id="0" name=""/>
        <dsp:cNvSpPr/>
      </dsp:nvSpPr>
      <dsp:spPr>
        <a:xfrm>
          <a:off x="7674882" y="535971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C32B-B66B-420B-94ED-F9DA2074C39B}">
      <dsp:nvSpPr>
        <dsp:cNvPr id="0" name=""/>
        <dsp:cNvSpPr/>
      </dsp:nvSpPr>
      <dsp:spPr>
        <a:xfrm>
          <a:off x="6359400" y="5124024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707071"/>
              </a:lnTo>
              <a:lnTo>
                <a:pt x="219247" y="70707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F7669-C6B0-4342-8627-66FB34C0597D}">
      <dsp:nvSpPr>
        <dsp:cNvPr id="0" name=""/>
        <dsp:cNvSpPr/>
      </dsp:nvSpPr>
      <dsp:spPr>
        <a:xfrm>
          <a:off x="7674882" y="4416953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C8BD-346A-4386-B2BB-EA9AFF997488}">
      <dsp:nvSpPr>
        <dsp:cNvPr id="0" name=""/>
        <dsp:cNvSpPr/>
      </dsp:nvSpPr>
      <dsp:spPr>
        <a:xfrm>
          <a:off x="7674882" y="4371233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1A975-9083-49AD-A21D-9C2C1942648F}">
      <dsp:nvSpPr>
        <dsp:cNvPr id="0" name=""/>
        <dsp:cNvSpPr/>
      </dsp:nvSpPr>
      <dsp:spPr>
        <a:xfrm>
          <a:off x="7674882" y="3945571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023-2ACB-488E-9E7E-CF11A549B421}">
      <dsp:nvSpPr>
        <dsp:cNvPr id="0" name=""/>
        <dsp:cNvSpPr/>
      </dsp:nvSpPr>
      <dsp:spPr>
        <a:xfrm>
          <a:off x="6359400" y="441695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C6B22-7A40-4784-9C1F-EAEB6529371D}">
      <dsp:nvSpPr>
        <dsp:cNvPr id="0" name=""/>
        <dsp:cNvSpPr/>
      </dsp:nvSpPr>
      <dsp:spPr>
        <a:xfrm>
          <a:off x="5043917" y="488833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87C80-D895-49DE-897C-0EF68850B7F9}">
      <dsp:nvSpPr>
        <dsp:cNvPr id="0" name=""/>
        <dsp:cNvSpPr/>
      </dsp:nvSpPr>
      <dsp:spPr>
        <a:xfrm>
          <a:off x="5043917" y="465264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A21F4-CE11-4C59-BD72-BD2D9283E9AC}">
      <dsp:nvSpPr>
        <dsp:cNvPr id="0" name=""/>
        <dsp:cNvSpPr/>
      </dsp:nvSpPr>
      <dsp:spPr>
        <a:xfrm>
          <a:off x="3728435" y="488833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318E-BC26-44F0-809B-E3403B390C9F}">
      <dsp:nvSpPr>
        <dsp:cNvPr id="0" name=""/>
        <dsp:cNvSpPr/>
      </dsp:nvSpPr>
      <dsp:spPr>
        <a:xfrm>
          <a:off x="3728435" y="4416953"/>
          <a:ext cx="219247" cy="707071"/>
        </a:xfrm>
        <a:custGeom>
          <a:avLst/>
          <a:gdLst/>
          <a:ahLst/>
          <a:cxnLst/>
          <a:rect l="0" t="0" r="0" b="0"/>
          <a:pathLst>
            <a:path>
              <a:moveTo>
                <a:pt x="0" y="707071"/>
              </a:moveTo>
              <a:lnTo>
                <a:pt x="109623" y="70707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A4F60-CB16-4B78-8BDE-BD0F0662D1C2}">
      <dsp:nvSpPr>
        <dsp:cNvPr id="0" name=""/>
        <dsp:cNvSpPr/>
      </dsp:nvSpPr>
      <dsp:spPr>
        <a:xfrm>
          <a:off x="2412952" y="4299107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824917"/>
              </a:lnTo>
              <a:lnTo>
                <a:pt x="219247" y="8249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A6566-8BF7-4D25-BC75-FAE48935F93D}">
      <dsp:nvSpPr>
        <dsp:cNvPr id="0" name=""/>
        <dsp:cNvSpPr/>
      </dsp:nvSpPr>
      <dsp:spPr>
        <a:xfrm>
          <a:off x="3728435" y="3474190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FBFF-8253-4715-9A61-D4EFB30A16F0}">
      <dsp:nvSpPr>
        <dsp:cNvPr id="0" name=""/>
        <dsp:cNvSpPr/>
      </dsp:nvSpPr>
      <dsp:spPr>
        <a:xfrm>
          <a:off x="5043917" y="3474190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B22A0-1626-45D3-8F2A-87B71FEDA138}">
      <dsp:nvSpPr>
        <dsp:cNvPr id="0" name=""/>
        <dsp:cNvSpPr/>
      </dsp:nvSpPr>
      <dsp:spPr>
        <a:xfrm>
          <a:off x="5043917" y="3238500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C6FB-F707-4939-8FB3-A43478CFCBEB}">
      <dsp:nvSpPr>
        <dsp:cNvPr id="0" name=""/>
        <dsp:cNvSpPr/>
      </dsp:nvSpPr>
      <dsp:spPr>
        <a:xfrm>
          <a:off x="3728435" y="3428470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E96B1-5A7C-4F67-BEA0-5B7F3F3BE427}">
      <dsp:nvSpPr>
        <dsp:cNvPr id="0" name=""/>
        <dsp:cNvSpPr/>
      </dsp:nvSpPr>
      <dsp:spPr>
        <a:xfrm>
          <a:off x="3728435" y="3002809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BDCE5-34F6-4C64-A768-D933E30D9E44}">
      <dsp:nvSpPr>
        <dsp:cNvPr id="0" name=""/>
        <dsp:cNvSpPr/>
      </dsp:nvSpPr>
      <dsp:spPr>
        <a:xfrm>
          <a:off x="2412952" y="3474190"/>
          <a:ext cx="219247" cy="824917"/>
        </a:xfrm>
        <a:custGeom>
          <a:avLst/>
          <a:gdLst/>
          <a:ahLst/>
          <a:cxnLst/>
          <a:rect l="0" t="0" r="0" b="0"/>
          <a:pathLst>
            <a:path>
              <a:moveTo>
                <a:pt x="0" y="824917"/>
              </a:moveTo>
              <a:lnTo>
                <a:pt x="109623" y="824917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FEEE-FA4C-46BE-86A2-F52A5E6FDD1E}">
      <dsp:nvSpPr>
        <dsp:cNvPr id="0" name=""/>
        <dsp:cNvSpPr/>
      </dsp:nvSpPr>
      <dsp:spPr>
        <a:xfrm>
          <a:off x="1097470" y="2295737"/>
          <a:ext cx="219247" cy="2003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003370"/>
              </a:lnTo>
              <a:lnTo>
                <a:pt x="219247" y="20033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4BE25-F2F1-4E55-96B9-49AF0280FAA5}">
      <dsp:nvSpPr>
        <dsp:cNvPr id="0" name=""/>
        <dsp:cNvSpPr/>
      </dsp:nvSpPr>
      <dsp:spPr>
        <a:xfrm>
          <a:off x="3728435" y="2295737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C6168-F961-43ED-8ECC-D74C3B965858}">
      <dsp:nvSpPr>
        <dsp:cNvPr id="0" name=""/>
        <dsp:cNvSpPr/>
      </dsp:nvSpPr>
      <dsp:spPr>
        <a:xfrm>
          <a:off x="5043917" y="206004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1AEC-2AEA-4ED7-A2F1-5577E114EC4C}">
      <dsp:nvSpPr>
        <dsp:cNvPr id="0" name=""/>
        <dsp:cNvSpPr/>
      </dsp:nvSpPr>
      <dsp:spPr>
        <a:xfrm>
          <a:off x="6359400" y="1824356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471381"/>
              </a:lnTo>
              <a:lnTo>
                <a:pt x="219247" y="4713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A8917-512D-42EE-98BE-DB3F8D194FED}">
      <dsp:nvSpPr>
        <dsp:cNvPr id="0" name=""/>
        <dsp:cNvSpPr/>
      </dsp:nvSpPr>
      <dsp:spPr>
        <a:xfrm>
          <a:off x="6359400" y="1778636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824D-5463-4206-93A1-C294CC9FBBD5}">
      <dsp:nvSpPr>
        <dsp:cNvPr id="0" name=""/>
        <dsp:cNvSpPr/>
      </dsp:nvSpPr>
      <dsp:spPr>
        <a:xfrm>
          <a:off x="6359400" y="1352975"/>
          <a:ext cx="219247" cy="471381"/>
        </a:xfrm>
        <a:custGeom>
          <a:avLst/>
          <a:gdLst/>
          <a:ahLst/>
          <a:cxnLst/>
          <a:rect l="0" t="0" r="0" b="0"/>
          <a:pathLst>
            <a:path>
              <a:moveTo>
                <a:pt x="0" y="471381"/>
              </a:moveTo>
              <a:lnTo>
                <a:pt x="109623" y="471381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7DF9F-34AE-418C-B313-AB87141FF415}">
      <dsp:nvSpPr>
        <dsp:cNvPr id="0" name=""/>
        <dsp:cNvSpPr/>
      </dsp:nvSpPr>
      <dsp:spPr>
        <a:xfrm>
          <a:off x="5043917" y="182435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B22B-E4E7-4D74-8FBB-7C601FFC2033}">
      <dsp:nvSpPr>
        <dsp:cNvPr id="0" name=""/>
        <dsp:cNvSpPr/>
      </dsp:nvSpPr>
      <dsp:spPr>
        <a:xfrm>
          <a:off x="3728435" y="2060046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122AB-C47F-4E50-A475-58BC3A340813}">
      <dsp:nvSpPr>
        <dsp:cNvPr id="0" name=""/>
        <dsp:cNvSpPr/>
      </dsp:nvSpPr>
      <dsp:spPr>
        <a:xfrm>
          <a:off x="2412952" y="2250017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F7544-2AEC-4BBA-8FDA-2EA98BF989B1}">
      <dsp:nvSpPr>
        <dsp:cNvPr id="0" name=""/>
        <dsp:cNvSpPr/>
      </dsp:nvSpPr>
      <dsp:spPr>
        <a:xfrm>
          <a:off x="1097470" y="2250017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6291E-0D7D-44AE-BA5D-19A060835207}">
      <dsp:nvSpPr>
        <dsp:cNvPr id="0" name=""/>
        <dsp:cNvSpPr/>
      </dsp:nvSpPr>
      <dsp:spPr>
        <a:xfrm>
          <a:off x="5043917" y="1117284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67127-B30D-448B-9644-7B946C627416}">
      <dsp:nvSpPr>
        <dsp:cNvPr id="0" name=""/>
        <dsp:cNvSpPr/>
      </dsp:nvSpPr>
      <dsp:spPr>
        <a:xfrm>
          <a:off x="5043917" y="881593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1CFEC-784A-437C-9E66-462BD2CB266F}">
      <dsp:nvSpPr>
        <dsp:cNvPr id="0" name=""/>
        <dsp:cNvSpPr/>
      </dsp:nvSpPr>
      <dsp:spPr>
        <a:xfrm>
          <a:off x="3728435" y="1071564"/>
          <a:ext cx="219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24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45195-F944-4F2A-A37C-061F1D1A39CA}">
      <dsp:nvSpPr>
        <dsp:cNvPr id="0" name=""/>
        <dsp:cNvSpPr/>
      </dsp:nvSpPr>
      <dsp:spPr>
        <a:xfrm>
          <a:off x="2412952" y="763748"/>
          <a:ext cx="219247" cy="353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353535"/>
              </a:lnTo>
              <a:lnTo>
                <a:pt x="219247" y="3535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3295F-3010-4DC5-B155-0AB38337E266}">
      <dsp:nvSpPr>
        <dsp:cNvPr id="0" name=""/>
        <dsp:cNvSpPr/>
      </dsp:nvSpPr>
      <dsp:spPr>
        <a:xfrm>
          <a:off x="3728435" y="41021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23" y="0"/>
              </a:lnTo>
              <a:lnTo>
                <a:pt x="109623" y="235690"/>
              </a:lnTo>
              <a:lnTo>
                <a:pt x="219247" y="235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3AA38-B114-4FBD-8B9B-5E1B8B5B0D21}">
      <dsp:nvSpPr>
        <dsp:cNvPr id="0" name=""/>
        <dsp:cNvSpPr/>
      </dsp:nvSpPr>
      <dsp:spPr>
        <a:xfrm>
          <a:off x="3728435" y="174522"/>
          <a:ext cx="219247" cy="235690"/>
        </a:xfrm>
        <a:custGeom>
          <a:avLst/>
          <a:gdLst/>
          <a:ahLst/>
          <a:cxnLst/>
          <a:rect l="0" t="0" r="0" b="0"/>
          <a:pathLst>
            <a:path>
              <a:moveTo>
                <a:pt x="0" y="235690"/>
              </a:moveTo>
              <a:lnTo>
                <a:pt x="109623" y="23569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B4B01-3938-47AC-93FC-138B2A45439F}">
      <dsp:nvSpPr>
        <dsp:cNvPr id="0" name=""/>
        <dsp:cNvSpPr/>
      </dsp:nvSpPr>
      <dsp:spPr>
        <a:xfrm>
          <a:off x="2412952" y="410212"/>
          <a:ext cx="219247" cy="353535"/>
        </a:xfrm>
        <a:custGeom>
          <a:avLst/>
          <a:gdLst/>
          <a:ahLst/>
          <a:cxnLst/>
          <a:rect l="0" t="0" r="0" b="0"/>
          <a:pathLst>
            <a:path>
              <a:moveTo>
                <a:pt x="0" y="353535"/>
              </a:moveTo>
              <a:lnTo>
                <a:pt x="109623" y="353535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0798-674D-403B-B1E0-98A8D6555C96}">
      <dsp:nvSpPr>
        <dsp:cNvPr id="0" name=""/>
        <dsp:cNvSpPr/>
      </dsp:nvSpPr>
      <dsp:spPr>
        <a:xfrm>
          <a:off x="1097470" y="763748"/>
          <a:ext cx="219247" cy="1531988"/>
        </a:xfrm>
        <a:custGeom>
          <a:avLst/>
          <a:gdLst/>
          <a:ahLst/>
          <a:cxnLst/>
          <a:rect l="0" t="0" r="0" b="0"/>
          <a:pathLst>
            <a:path>
              <a:moveTo>
                <a:pt x="0" y="1531988"/>
              </a:moveTo>
              <a:lnTo>
                <a:pt x="109623" y="1531988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0086-5052-4CC1-A35E-BC94ECEE78CF}">
      <dsp:nvSpPr>
        <dsp:cNvPr id="0" name=""/>
        <dsp:cNvSpPr/>
      </dsp:nvSpPr>
      <dsp:spPr>
        <a:xfrm>
          <a:off x="1097470" y="292367"/>
          <a:ext cx="219247" cy="2003370"/>
        </a:xfrm>
        <a:custGeom>
          <a:avLst/>
          <a:gdLst/>
          <a:ahLst/>
          <a:cxnLst/>
          <a:rect l="0" t="0" r="0" b="0"/>
          <a:pathLst>
            <a:path>
              <a:moveTo>
                <a:pt x="0" y="2003370"/>
              </a:moveTo>
              <a:lnTo>
                <a:pt x="109623" y="2003370"/>
              </a:lnTo>
              <a:lnTo>
                <a:pt x="109623" y="0"/>
              </a:lnTo>
              <a:lnTo>
                <a:pt x="21924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5C99-7957-4B6D-8488-30F7087B14A0}">
      <dsp:nvSpPr>
        <dsp:cNvPr id="0" name=""/>
        <dsp:cNvSpPr/>
      </dsp:nvSpPr>
      <dsp:spPr>
        <a:xfrm>
          <a:off x="1234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Language: JP</a:t>
          </a:r>
          <a:endParaRPr lang="en-US" sz="1300" kern="1200" dirty="0"/>
        </a:p>
      </dsp:txBody>
      <dsp:txXfrm>
        <a:off x="1234" y="2128561"/>
        <a:ext cx="1096235" cy="334351"/>
      </dsp:txXfrm>
    </dsp:sp>
    <dsp:sp modelId="{F1B498A8-E1DF-4BA9-A45B-57C18F498FE4}">
      <dsp:nvSpPr>
        <dsp:cNvPr id="0" name=""/>
        <dsp:cNvSpPr/>
      </dsp:nvSpPr>
      <dsp:spPr>
        <a:xfrm>
          <a:off x="1316717" y="12519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Phonology</a:t>
          </a:r>
          <a:endParaRPr lang="en-US" sz="1300" kern="1200" dirty="0"/>
        </a:p>
      </dsp:txBody>
      <dsp:txXfrm>
        <a:off x="1316717" y="125191"/>
        <a:ext cx="1096235" cy="334351"/>
      </dsp:txXfrm>
    </dsp:sp>
    <dsp:sp modelId="{3D95E585-2D16-4F8C-B66C-A8011CCD4247}">
      <dsp:nvSpPr>
        <dsp:cNvPr id="0" name=""/>
        <dsp:cNvSpPr/>
      </dsp:nvSpPr>
      <dsp:spPr>
        <a:xfrm>
          <a:off x="1316717" y="59657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 System</a:t>
          </a:r>
          <a:endParaRPr lang="en-US" sz="1300" kern="1200" dirty="0"/>
        </a:p>
      </dsp:txBody>
      <dsp:txXfrm>
        <a:off x="1316717" y="596572"/>
        <a:ext cx="1096235" cy="334351"/>
      </dsp:txXfrm>
    </dsp:sp>
    <dsp:sp modelId="{FCD2EB90-1BC2-4DB6-A265-A56A2AFDDF60}">
      <dsp:nvSpPr>
        <dsp:cNvPr id="0" name=""/>
        <dsp:cNvSpPr/>
      </dsp:nvSpPr>
      <dsp:spPr>
        <a:xfrm>
          <a:off x="2632199" y="24303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Syllabaries</a:t>
          </a:r>
          <a:endParaRPr lang="en-US" sz="1300" kern="1200" dirty="0"/>
        </a:p>
      </dsp:txBody>
      <dsp:txXfrm>
        <a:off x="2632199" y="243036"/>
        <a:ext cx="1096235" cy="334351"/>
      </dsp:txXfrm>
    </dsp:sp>
    <dsp:sp modelId="{8788964B-FAB5-4B95-99FB-302A9B223714}">
      <dsp:nvSpPr>
        <dsp:cNvPr id="0" name=""/>
        <dsp:cNvSpPr/>
      </dsp:nvSpPr>
      <dsp:spPr>
        <a:xfrm>
          <a:off x="3947682" y="7346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Hiragana</a:t>
          </a:r>
          <a:endParaRPr lang="en-US" sz="1300" kern="1200" dirty="0"/>
        </a:p>
      </dsp:txBody>
      <dsp:txXfrm>
        <a:off x="3947682" y="7346"/>
        <a:ext cx="1096235" cy="334351"/>
      </dsp:txXfrm>
    </dsp:sp>
    <dsp:sp modelId="{B2B02428-1400-4E62-BD77-151F70080641}">
      <dsp:nvSpPr>
        <dsp:cNvPr id="0" name=""/>
        <dsp:cNvSpPr/>
      </dsp:nvSpPr>
      <dsp:spPr>
        <a:xfrm>
          <a:off x="3947682" y="47872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Katakana</a:t>
          </a:r>
          <a:endParaRPr lang="en-US" sz="1300" kern="1200" dirty="0"/>
        </a:p>
      </dsp:txBody>
      <dsp:txXfrm>
        <a:off x="3947682" y="478727"/>
        <a:ext cx="1096235" cy="334351"/>
      </dsp:txXfrm>
    </dsp:sp>
    <dsp:sp modelId="{AC3BF161-325C-4A27-83A9-2C4D3FB85B36}">
      <dsp:nvSpPr>
        <dsp:cNvPr id="0" name=""/>
        <dsp:cNvSpPr/>
      </dsp:nvSpPr>
      <dsp:spPr>
        <a:xfrm>
          <a:off x="2632199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Kanji</a:t>
          </a:r>
          <a:endParaRPr lang="en-US" sz="1300" kern="1200" dirty="0"/>
        </a:p>
      </dsp:txBody>
      <dsp:txXfrm>
        <a:off x="2632199" y="950108"/>
        <a:ext cx="1096235" cy="334351"/>
      </dsp:txXfrm>
    </dsp:sp>
    <dsp:sp modelId="{4196C92A-8C2C-4BF8-B3B2-B0DF94257A08}">
      <dsp:nvSpPr>
        <dsp:cNvPr id="0" name=""/>
        <dsp:cNvSpPr/>
      </dsp:nvSpPr>
      <dsp:spPr>
        <a:xfrm>
          <a:off x="3947682" y="95010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Character</a:t>
          </a:r>
          <a:endParaRPr lang="en-US" sz="1300" kern="1200" dirty="0"/>
        </a:p>
      </dsp:txBody>
      <dsp:txXfrm>
        <a:off x="3947682" y="950108"/>
        <a:ext cx="1096235" cy="334351"/>
      </dsp:txXfrm>
    </dsp:sp>
    <dsp:sp modelId="{F0E40D20-2186-4E2C-B820-4CE697102C33}">
      <dsp:nvSpPr>
        <dsp:cNvPr id="0" name=""/>
        <dsp:cNvSpPr/>
      </dsp:nvSpPr>
      <dsp:spPr>
        <a:xfrm>
          <a:off x="5263164" y="71441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Recognition</a:t>
          </a:r>
          <a:endParaRPr lang="en-US" sz="1300" kern="1200" dirty="0"/>
        </a:p>
      </dsp:txBody>
      <dsp:txXfrm>
        <a:off x="5263164" y="714417"/>
        <a:ext cx="1096235" cy="334351"/>
      </dsp:txXfrm>
    </dsp:sp>
    <dsp:sp modelId="{29537ABE-1AF6-4B89-8967-57CB21D9C16C}">
      <dsp:nvSpPr>
        <dsp:cNvPr id="0" name=""/>
        <dsp:cNvSpPr/>
      </dsp:nvSpPr>
      <dsp:spPr>
        <a:xfrm>
          <a:off x="5263164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Writing</a:t>
          </a:r>
          <a:endParaRPr lang="en-US" sz="1300" kern="1200" dirty="0"/>
        </a:p>
      </dsp:txBody>
      <dsp:txXfrm>
        <a:off x="5263164" y="1185799"/>
        <a:ext cx="1096235" cy="334351"/>
      </dsp:txXfrm>
    </dsp:sp>
    <dsp:sp modelId="{AFBA0E28-233E-4B2D-BB7F-A04D4EC362FE}">
      <dsp:nvSpPr>
        <dsp:cNvPr id="0" name=""/>
        <dsp:cNvSpPr/>
      </dsp:nvSpPr>
      <dsp:spPr>
        <a:xfrm>
          <a:off x="1316717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Grammar</a:t>
          </a:r>
          <a:endParaRPr lang="en-US" sz="1300" kern="1200" dirty="0"/>
        </a:p>
      </dsp:txBody>
      <dsp:txXfrm>
        <a:off x="1316717" y="2128561"/>
        <a:ext cx="1096235" cy="334351"/>
      </dsp:txXfrm>
    </dsp:sp>
    <dsp:sp modelId="{3F94B6E2-CAC1-4C92-8B76-03A8D16F3199}">
      <dsp:nvSpPr>
        <dsp:cNvPr id="0" name=""/>
        <dsp:cNvSpPr/>
      </dsp:nvSpPr>
      <dsp:spPr>
        <a:xfrm>
          <a:off x="2632199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Sentence</a:t>
          </a:r>
          <a:endParaRPr lang="en-US" sz="1300" kern="1200" dirty="0"/>
        </a:p>
      </dsp:txBody>
      <dsp:txXfrm>
        <a:off x="2632199" y="2128561"/>
        <a:ext cx="1096235" cy="334351"/>
      </dsp:txXfrm>
    </dsp:sp>
    <dsp:sp modelId="{90FD7325-4B60-4098-B8F7-7312F3B72905}">
      <dsp:nvSpPr>
        <dsp:cNvPr id="0" name=""/>
        <dsp:cNvSpPr/>
      </dsp:nvSpPr>
      <dsp:spPr>
        <a:xfrm>
          <a:off x="3947682" y="189287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Pattern</a:t>
          </a:r>
          <a:endParaRPr lang="en-US" sz="1300" kern="1200" dirty="0"/>
        </a:p>
      </dsp:txBody>
      <dsp:txXfrm>
        <a:off x="3947682" y="1892871"/>
        <a:ext cx="1096235" cy="334351"/>
      </dsp:txXfrm>
    </dsp:sp>
    <dsp:sp modelId="{AA5769C6-4BCE-490E-AB9D-AAE58DFEA0ED}">
      <dsp:nvSpPr>
        <dsp:cNvPr id="0" name=""/>
        <dsp:cNvSpPr/>
      </dsp:nvSpPr>
      <dsp:spPr>
        <a:xfrm>
          <a:off x="5263164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en-US" sz="1300" kern="1200" dirty="0"/>
        </a:p>
      </dsp:txBody>
      <dsp:txXfrm>
        <a:off x="5263164" y="1657180"/>
        <a:ext cx="1096235" cy="334351"/>
      </dsp:txXfrm>
    </dsp:sp>
    <dsp:sp modelId="{52A88742-C428-4D89-BCED-E4180EB66D30}">
      <dsp:nvSpPr>
        <dsp:cNvPr id="0" name=""/>
        <dsp:cNvSpPr/>
      </dsp:nvSpPr>
      <dsp:spPr>
        <a:xfrm>
          <a:off x="6578647" y="118579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6578647" y="1185799"/>
        <a:ext cx="1096235" cy="334351"/>
      </dsp:txXfrm>
    </dsp:sp>
    <dsp:sp modelId="{74AE7DFC-9BF6-43B2-962C-A31168E4FE32}">
      <dsp:nvSpPr>
        <dsp:cNvPr id="0" name=""/>
        <dsp:cNvSpPr/>
      </dsp:nvSpPr>
      <dsp:spPr>
        <a:xfrm>
          <a:off x="6578647" y="165718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6578647" y="1657180"/>
        <a:ext cx="1096235" cy="334351"/>
      </dsp:txXfrm>
    </dsp:sp>
    <dsp:sp modelId="{6F499131-600B-4D82-B6BC-02C47B243689}">
      <dsp:nvSpPr>
        <dsp:cNvPr id="0" name=""/>
        <dsp:cNvSpPr/>
      </dsp:nvSpPr>
      <dsp:spPr>
        <a:xfrm>
          <a:off x="6578647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6578647" y="2128561"/>
        <a:ext cx="1096235" cy="334351"/>
      </dsp:txXfrm>
    </dsp:sp>
    <dsp:sp modelId="{0CCCC145-51CB-4F4E-A36C-EFD45483B9DE}">
      <dsp:nvSpPr>
        <dsp:cNvPr id="0" name=""/>
        <dsp:cNvSpPr/>
      </dsp:nvSpPr>
      <dsp:spPr>
        <a:xfrm>
          <a:off x="5263164" y="212856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B…</a:t>
          </a:r>
          <a:endParaRPr lang="en-US" sz="1300" kern="1200" dirty="0"/>
        </a:p>
      </dsp:txBody>
      <dsp:txXfrm>
        <a:off x="5263164" y="2128561"/>
        <a:ext cx="1096235" cy="334351"/>
      </dsp:txXfrm>
    </dsp:sp>
    <dsp:sp modelId="{A60BF2BF-60CC-451B-A0F1-F63768BADF39}">
      <dsp:nvSpPr>
        <dsp:cNvPr id="0" name=""/>
        <dsp:cNvSpPr/>
      </dsp:nvSpPr>
      <dsp:spPr>
        <a:xfrm>
          <a:off x="3947682" y="236425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2364252"/>
        <a:ext cx="1096235" cy="334351"/>
      </dsp:txXfrm>
    </dsp:sp>
    <dsp:sp modelId="{57E7F39D-325C-46B1-B057-EB72B0261FDC}">
      <dsp:nvSpPr>
        <dsp:cNvPr id="0" name=""/>
        <dsp:cNvSpPr/>
      </dsp:nvSpPr>
      <dsp:spPr>
        <a:xfrm>
          <a:off x="1316717" y="4131931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Vocabulary</a:t>
          </a:r>
          <a:endParaRPr lang="en-US" sz="1300" kern="1200" dirty="0"/>
        </a:p>
      </dsp:txBody>
      <dsp:txXfrm>
        <a:off x="1316717" y="4131931"/>
        <a:ext cx="1096235" cy="334351"/>
      </dsp:txXfrm>
    </dsp:sp>
    <dsp:sp modelId="{550E9EE0-19D0-489D-B695-43CB8B13D45F}">
      <dsp:nvSpPr>
        <dsp:cNvPr id="0" name=""/>
        <dsp:cNvSpPr/>
      </dsp:nvSpPr>
      <dsp:spPr>
        <a:xfrm>
          <a:off x="2632199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Expressions</a:t>
          </a:r>
          <a:endParaRPr lang="en-US" sz="1300" kern="1200" dirty="0"/>
        </a:p>
      </dsp:txBody>
      <dsp:txXfrm>
        <a:off x="2632199" y="3307014"/>
        <a:ext cx="1096235" cy="334351"/>
      </dsp:txXfrm>
    </dsp:sp>
    <dsp:sp modelId="{9929B529-38BC-45FB-88A1-0A532B70868F}">
      <dsp:nvSpPr>
        <dsp:cNvPr id="0" name=""/>
        <dsp:cNvSpPr/>
      </dsp:nvSpPr>
      <dsp:spPr>
        <a:xfrm>
          <a:off x="3947682" y="2835633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Phrase</a:t>
          </a:r>
          <a:endParaRPr lang="en-US" sz="1300" kern="1200" dirty="0"/>
        </a:p>
      </dsp:txBody>
      <dsp:txXfrm>
        <a:off x="3947682" y="2835633"/>
        <a:ext cx="1096235" cy="334351"/>
      </dsp:txXfrm>
    </dsp:sp>
    <dsp:sp modelId="{C63CF3BB-94AB-4A78-9B45-D7AA3579AC11}">
      <dsp:nvSpPr>
        <dsp:cNvPr id="0" name=""/>
        <dsp:cNvSpPr/>
      </dsp:nvSpPr>
      <dsp:spPr>
        <a:xfrm>
          <a:off x="3947682" y="330701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3947682" y="3307014"/>
        <a:ext cx="1096235" cy="334351"/>
      </dsp:txXfrm>
    </dsp:sp>
    <dsp:sp modelId="{7DF42D00-B3A6-4392-997E-143569E4E0D5}">
      <dsp:nvSpPr>
        <dsp:cNvPr id="0" name=""/>
        <dsp:cNvSpPr/>
      </dsp:nvSpPr>
      <dsp:spPr>
        <a:xfrm>
          <a:off x="5263164" y="3071324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Stand-Alone</a:t>
          </a:r>
          <a:endParaRPr lang="en-US" sz="1300" kern="1200" dirty="0"/>
        </a:p>
      </dsp:txBody>
      <dsp:txXfrm>
        <a:off x="5263164" y="3071324"/>
        <a:ext cx="1096235" cy="334351"/>
      </dsp:txXfrm>
    </dsp:sp>
    <dsp:sp modelId="{C89CDFFA-B4BD-40F1-9E74-F7827D56A3C8}">
      <dsp:nvSpPr>
        <dsp:cNvPr id="0" name=""/>
        <dsp:cNvSpPr/>
      </dsp:nvSpPr>
      <dsp:spPr>
        <a:xfrm>
          <a:off x="5263164" y="354270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US" sz="1300" kern="1200" dirty="0"/>
        </a:p>
      </dsp:txBody>
      <dsp:txXfrm>
        <a:off x="5263164" y="3542705"/>
        <a:ext cx="1096235" cy="334351"/>
      </dsp:txXfrm>
    </dsp:sp>
    <dsp:sp modelId="{354F4FF5-9E03-471F-80A8-4D58800B70D6}">
      <dsp:nvSpPr>
        <dsp:cNvPr id="0" name=""/>
        <dsp:cNvSpPr/>
      </dsp:nvSpPr>
      <dsp:spPr>
        <a:xfrm>
          <a:off x="3947682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3778395"/>
        <a:ext cx="1096235" cy="334351"/>
      </dsp:txXfrm>
    </dsp:sp>
    <dsp:sp modelId="{F2F1A06E-934A-47D9-A3BA-4A905A5205A5}">
      <dsp:nvSpPr>
        <dsp:cNvPr id="0" name=""/>
        <dsp:cNvSpPr/>
      </dsp:nvSpPr>
      <dsp:spPr>
        <a:xfrm>
          <a:off x="2632199" y="495684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Words</a:t>
          </a:r>
          <a:endParaRPr lang="en-US" sz="1300" kern="1200" dirty="0"/>
        </a:p>
      </dsp:txBody>
      <dsp:txXfrm>
        <a:off x="2632199" y="4956849"/>
        <a:ext cx="1096235" cy="334351"/>
      </dsp:txXfrm>
    </dsp:sp>
    <dsp:sp modelId="{1F8F4A31-A7E3-4C7A-A275-4FE8BDCC199B}">
      <dsp:nvSpPr>
        <dsp:cNvPr id="0" name=""/>
        <dsp:cNvSpPr/>
      </dsp:nvSpPr>
      <dsp:spPr>
        <a:xfrm>
          <a:off x="3947682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Name</a:t>
          </a:r>
          <a:endParaRPr lang="en-US" sz="1300" kern="1200" dirty="0"/>
        </a:p>
      </dsp:txBody>
      <dsp:txXfrm>
        <a:off x="3947682" y="4249777"/>
        <a:ext cx="1096235" cy="334351"/>
      </dsp:txXfrm>
    </dsp:sp>
    <dsp:sp modelId="{9CAAB6B5-711C-4F1D-8D2E-045ED2F6358D}">
      <dsp:nvSpPr>
        <dsp:cNvPr id="0" name=""/>
        <dsp:cNvSpPr/>
      </dsp:nvSpPr>
      <dsp:spPr>
        <a:xfrm>
          <a:off x="3947682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3947682" y="4721158"/>
        <a:ext cx="1096235" cy="334351"/>
      </dsp:txXfrm>
    </dsp:sp>
    <dsp:sp modelId="{BBBDB6D9-02F0-4C80-8B79-00DDF0F60F33}">
      <dsp:nvSpPr>
        <dsp:cNvPr id="0" name=""/>
        <dsp:cNvSpPr/>
      </dsp:nvSpPr>
      <dsp:spPr>
        <a:xfrm>
          <a:off x="5263164" y="448546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Noun</a:t>
          </a:r>
          <a:endParaRPr lang="en-US" sz="1300" kern="1200" dirty="0"/>
        </a:p>
      </dsp:txBody>
      <dsp:txXfrm>
        <a:off x="5263164" y="4485467"/>
        <a:ext cx="1096235" cy="334351"/>
      </dsp:txXfrm>
    </dsp:sp>
    <dsp:sp modelId="{4725B574-D856-488F-9008-039D86BA8A6C}">
      <dsp:nvSpPr>
        <dsp:cNvPr id="0" name=""/>
        <dsp:cNvSpPr/>
      </dsp:nvSpPr>
      <dsp:spPr>
        <a:xfrm>
          <a:off x="5263164" y="495684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Verb</a:t>
          </a:r>
          <a:endParaRPr lang="en-US" sz="1300" kern="1200" dirty="0"/>
        </a:p>
      </dsp:txBody>
      <dsp:txXfrm>
        <a:off x="5263164" y="4956849"/>
        <a:ext cx="1096235" cy="334351"/>
      </dsp:txXfrm>
    </dsp:sp>
    <dsp:sp modelId="{1FAAE092-431C-4260-B111-457DBC6D5796}">
      <dsp:nvSpPr>
        <dsp:cNvPr id="0" name=""/>
        <dsp:cNvSpPr/>
      </dsp:nvSpPr>
      <dsp:spPr>
        <a:xfrm>
          <a:off x="6578647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Class</a:t>
          </a:r>
          <a:endParaRPr lang="en-US" sz="1300" kern="1200" dirty="0"/>
        </a:p>
      </dsp:txBody>
      <dsp:txXfrm>
        <a:off x="6578647" y="4249777"/>
        <a:ext cx="1096235" cy="334351"/>
      </dsp:txXfrm>
    </dsp:sp>
    <dsp:sp modelId="{550998FB-C381-4CA4-ABCD-175189088578}">
      <dsp:nvSpPr>
        <dsp:cNvPr id="0" name=""/>
        <dsp:cNvSpPr/>
      </dsp:nvSpPr>
      <dsp:spPr>
        <a:xfrm>
          <a:off x="7894129" y="3778395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Transitive</a:t>
          </a:r>
          <a:endParaRPr lang="en-US" sz="1300" kern="1200" dirty="0"/>
        </a:p>
      </dsp:txBody>
      <dsp:txXfrm>
        <a:off x="7894129" y="3778395"/>
        <a:ext cx="1096235" cy="334351"/>
      </dsp:txXfrm>
    </dsp:sp>
    <dsp:sp modelId="{C9D741BB-59CE-49C8-976B-E77AFA7FB480}">
      <dsp:nvSpPr>
        <dsp:cNvPr id="0" name=""/>
        <dsp:cNvSpPr/>
      </dsp:nvSpPr>
      <dsp:spPr>
        <a:xfrm>
          <a:off x="7894129" y="4249777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Intransitive</a:t>
          </a:r>
          <a:endParaRPr lang="en-US" sz="1300" kern="1200" dirty="0"/>
        </a:p>
      </dsp:txBody>
      <dsp:txXfrm>
        <a:off x="7894129" y="4249777"/>
        <a:ext cx="1096235" cy="334351"/>
      </dsp:txXfrm>
    </dsp:sp>
    <dsp:sp modelId="{A00D14BA-D2A5-4C30-AC29-CDFF1DC9AE80}">
      <dsp:nvSpPr>
        <dsp:cNvPr id="0" name=""/>
        <dsp:cNvSpPr/>
      </dsp:nvSpPr>
      <dsp:spPr>
        <a:xfrm>
          <a:off x="7894129" y="4721158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Copula</a:t>
          </a:r>
          <a:endParaRPr lang="en-US" sz="1300" kern="1200" dirty="0"/>
        </a:p>
      </dsp:txBody>
      <dsp:txXfrm>
        <a:off x="7894129" y="4721158"/>
        <a:ext cx="1096235" cy="334351"/>
      </dsp:txXfrm>
    </dsp:sp>
    <dsp:sp modelId="{8103AEBB-C07A-4163-A2C1-E43FC07B1DEA}">
      <dsp:nvSpPr>
        <dsp:cNvPr id="0" name=""/>
        <dsp:cNvSpPr/>
      </dsp:nvSpPr>
      <dsp:spPr>
        <a:xfrm>
          <a:off x="6578647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Type</a:t>
          </a:r>
          <a:endParaRPr lang="en-US" sz="1300" kern="1200" dirty="0"/>
        </a:p>
      </dsp:txBody>
      <dsp:txXfrm>
        <a:off x="6578647" y="5663920"/>
        <a:ext cx="1096235" cy="334351"/>
      </dsp:txXfrm>
    </dsp:sp>
    <dsp:sp modelId="{0361A75A-C6D9-4702-83E6-2F2D57F3C8AD}">
      <dsp:nvSpPr>
        <dsp:cNvPr id="0" name=""/>
        <dsp:cNvSpPr/>
      </dsp:nvSpPr>
      <dsp:spPr>
        <a:xfrm>
          <a:off x="7894129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Ru</a:t>
          </a:r>
          <a:endParaRPr lang="en-US" sz="1300" kern="1200" dirty="0"/>
        </a:p>
      </dsp:txBody>
      <dsp:txXfrm>
        <a:off x="7894129" y="5192539"/>
        <a:ext cx="1096235" cy="334351"/>
      </dsp:txXfrm>
    </dsp:sp>
    <dsp:sp modelId="{CC495A31-DC71-4FE0-8C9F-7C819112AA9B}">
      <dsp:nvSpPr>
        <dsp:cNvPr id="0" name=""/>
        <dsp:cNvSpPr/>
      </dsp:nvSpPr>
      <dsp:spPr>
        <a:xfrm>
          <a:off x="7894129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</a:t>
          </a:r>
          <a:endParaRPr lang="en-US" sz="1300" kern="1200" dirty="0"/>
        </a:p>
      </dsp:txBody>
      <dsp:txXfrm>
        <a:off x="7894129" y="5663920"/>
        <a:ext cx="1096235" cy="334351"/>
      </dsp:txXfrm>
    </dsp:sp>
    <dsp:sp modelId="{29CDDB1C-E7E9-4286-A8DE-4050011395CC}">
      <dsp:nvSpPr>
        <dsp:cNvPr id="0" name=""/>
        <dsp:cNvSpPr/>
      </dsp:nvSpPr>
      <dsp:spPr>
        <a:xfrm>
          <a:off x="7894129" y="6135302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Irregular</a:t>
          </a:r>
          <a:endParaRPr lang="en-US" sz="1300" kern="1200" dirty="0"/>
        </a:p>
      </dsp:txBody>
      <dsp:txXfrm>
        <a:off x="7894129" y="6135302"/>
        <a:ext cx="1096235" cy="334351"/>
      </dsp:txXfrm>
    </dsp:sp>
    <dsp:sp modelId="{E9865A3A-0094-45BB-A131-B43C4C440157}">
      <dsp:nvSpPr>
        <dsp:cNvPr id="0" name=""/>
        <dsp:cNvSpPr/>
      </dsp:nvSpPr>
      <dsp:spPr>
        <a:xfrm>
          <a:off x="3947682" y="5192539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Translation</a:t>
          </a:r>
          <a:endParaRPr lang="en-US" sz="1300" kern="1200" dirty="0"/>
        </a:p>
      </dsp:txBody>
      <dsp:txXfrm>
        <a:off x="3947682" y="5192539"/>
        <a:ext cx="1096235" cy="334351"/>
      </dsp:txXfrm>
    </dsp:sp>
    <dsp:sp modelId="{722EE2AB-E8D7-4F6E-B1F9-F03687DC37CB}">
      <dsp:nvSpPr>
        <dsp:cNvPr id="0" name=""/>
        <dsp:cNvSpPr/>
      </dsp:nvSpPr>
      <dsp:spPr>
        <a:xfrm>
          <a:off x="3947682" y="5663920"/>
          <a:ext cx="1096235" cy="33435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Category</a:t>
          </a:r>
          <a:endParaRPr lang="en-US" sz="1300" kern="1200" dirty="0"/>
        </a:p>
      </dsp:txBody>
      <dsp:txXfrm>
        <a:off x="3947682" y="5663920"/>
        <a:ext cx="1096235" cy="334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05FC-16DC-44DE-BDA4-2156CE7CE128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43BFE-932D-4496-9D7E-24F5EF5FF79D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8B41-D745-46C2-B3E8-40EFF7F68F55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FF78-1CFC-410D-8706-C26203E131F9}">
      <dsp:nvSpPr>
        <dsp:cNvPr id="0" name=""/>
        <dsp:cNvSpPr/>
      </dsp:nvSpPr>
      <dsp:spPr>
        <a:xfrm>
          <a:off x="1877695" y="772795"/>
          <a:ext cx="5160009" cy="5160009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14364-F022-4563-A81D-08A638358E00}">
      <dsp:nvSpPr>
        <dsp:cNvPr id="0" name=""/>
        <dsp:cNvSpPr/>
      </dsp:nvSpPr>
      <dsp:spPr>
        <a:xfrm>
          <a:off x="3505197" y="2514600"/>
          <a:ext cx="1905005" cy="1676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Skills: Grammar (TAG: Lesson #1)</a:t>
          </a:r>
          <a:endParaRPr lang="en-US" sz="2000" kern="1200" dirty="0"/>
        </a:p>
      </dsp:txBody>
      <dsp:txXfrm>
        <a:off x="3784179" y="2760103"/>
        <a:ext cx="1347041" cy="1185393"/>
      </dsp:txXfrm>
    </dsp:sp>
    <dsp:sp modelId="{3243DAFD-A867-4047-B889-4C049AA41BBB}">
      <dsp:nvSpPr>
        <dsp:cNvPr id="0" name=""/>
        <dsp:cNvSpPr/>
      </dsp:nvSpPr>
      <dsp:spPr>
        <a:xfrm>
          <a:off x="3625799" y="791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Sentence Structure</a:t>
          </a:r>
          <a:endParaRPr lang="en-US" sz="18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/>
            <a:t>A-1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/>
            <a:t>A-2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/>
            <a:t>A-3</a:t>
          </a:r>
          <a:endParaRPr lang="en-US" sz="1400" kern="1200" dirty="0"/>
        </a:p>
      </dsp:txBody>
      <dsp:txXfrm>
        <a:off x="3869457" y="244449"/>
        <a:ext cx="1176485" cy="1176485"/>
      </dsp:txXfrm>
    </dsp:sp>
    <dsp:sp modelId="{2FB1C16A-5EC4-4591-917F-1033F5E986F9}">
      <dsp:nvSpPr>
        <dsp:cNvPr id="0" name=""/>
        <dsp:cNvSpPr/>
      </dsp:nvSpPr>
      <dsp:spPr>
        <a:xfrm>
          <a:off x="6145907" y="2520899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Verb Forms</a:t>
          </a:r>
          <a:endParaRPr 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Dictionary Form</a:t>
          </a:r>
          <a:endParaRPr 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Polite Form</a:t>
          </a:r>
          <a:endParaRPr lang="en-US" sz="1050" kern="1200" dirty="0"/>
        </a:p>
        <a:p>
          <a:pPr marL="114300" lvl="2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Present </a:t>
          </a:r>
          <a:r>
            <a:rPr lang="ja-JP" altLang="en-US" sz="1050" kern="1200" dirty="0" smtClean="0"/>
            <a:t>ます</a:t>
          </a:r>
          <a:endParaRPr lang="en-US" sz="1050" kern="1200" dirty="0"/>
        </a:p>
        <a:p>
          <a:pPr marL="114300" lvl="2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Past</a:t>
          </a:r>
          <a:r>
            <a:rPr lang="ja-JP" altLang="en-US" sz="1050" kern="1200" dirty="0" smtClean="0"/>
            <a:t>　ません</a:t>
          </a:r>
          <a:endParaRPr lang="en-US" sz="1050" kern="1200" dirty="0"/>
        </a:p>
        <a:p>
          <a:pPr marL="114300" lvl="2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Negative</a:t>
          </a:r>
          <a:endParaRPr lang="en-US" sz="1050" kern="1200" dirty="0"/>
        </a:p>
        <a:p>
          <a:pPr marL="171450" lvl="3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050" kern="1200" dirty="0" smtClean="0"/>
            <a:t>ません</a:t>
          </a:r>
          <a:endParaRPr lang="en-US" sz="1050" kern="1200" dirty="0"/>
        </a:p>
        <a:p>
          <a:pPr marL="171450" lvl="3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050" kern="1200" dirty="0" smtClean="0"/>
            <a:t>ませんでした</a:t>
          </a:r>
          <a:endParaRPr lang="en-US" sz="1050" kern="1200" dirty="0"/>
        </a:p>
      </dsp:txBody>
      <dsp:txXfrm>
        <a:off x="6389565" y="2764557"/>
        <a:ext cx="1176485" cy="1176485"/>
      </dsp:txXfrm>
    </dsp:sp>
    <dsp:sp modelId="{740E4D10-FF59-4110-A7C9-2D4AF47E7044}">
      <dsp:nvSpPr>
        <dsp:cNvPr id="0" name=""/>
        <dsp:cNvSpPr/>
      </dsp:nvSpPr>
      <dsp:spPr>
        <a:xfrm>
          <a:off x="3625799" y="5041007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Particles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の</a:t>
          </a:r>
          <a:r>
            <a:rPr lang="en-US" altLang="ja-JP" sz="1400" kern="1200" dirty="0" smtClean="0"/>
            <a:t>: noun </a:t>
          </a:r>
          <a:r>
            <a:rPr lang="ja-JP" altLang="en-US" sz="1400" kern="1200" dirty="0" smtClean="0"/>
            <a:t>の </a:t>
          </a:r>
          <a:r>
            <a:rPr lang="en-US" altLang="ja-JP" sz="1400" kern="1200" dirty="0" smtClean="0"/>
            <a:t>noun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は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を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400" kern="1200" dirty="0" smtClean="0"/>
            <a:t>か</a:t>
          </a:r>
          <a:endParaRPr lang="en-US" sz="1400" kern="1200" dirty="0"/>
        </a:p>
      </dsp:txBody>
      <dsp:txXfrm>
        <a:off x="3869457" y="5284665"/>
        <a:ext cx="1176485" cy="1176485"/>
      </dsp:txXfrm>
    </dsp:sp>
    <dsp:sp modelId="{1AB073D6-30C6-4DD5-8EB4-09F4701908CD}">
      <dsp:nvSpPr>
        <dsp:cNvPr id="0" name=""/>
        <dsp:cNvSpPr/>
      </dsp:nvSpPr>
      <dsp:spPr>
        <a:xfrm>
          <a:off x="1105691" y="2520899"/>
          <a:ext cx="1663801" cy="1663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Demonstrative Pronouns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100" kern="1200" dirty="0" smtClean="0"/>
            <a:t>この、その、あの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100" kern="1200" dirty="0" smtClean="0"/>
            <a:t>これ、それ、あれ</a:t>
          </a:r>
          <a:endParaRPr lang="en-US" sz="1100" kern="1200" dirty="0"/>
        </a:p>
      </dsp:txBody>
      <dsp:txXfrm>
        <a:off x="1349349" y="2764557"/>
        <a:ext cx="1176485" cy="1176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5492A-DC30-40B3-B8C0-8FFCA6F1B51D}">
      <dsp:nvSpPr>
        <dsp:cNvPr id="0" name=""/>
        <dsp:cNvSpPr/>
      </dsp:nvSpPr>
      <dsp:spPr>
        <a:xfrm rot="202162">
          <a:off x="1971359" y="2620543"/>
          <a:ext cx="7508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841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D2504-D985-4D6F-8CB4-31159CF6D088}">
      <dsp:nvSpPr>
        <dsp:cNvPr id="0" name=""/>
        <dsp:cNvSpPr/>
      </dsp:nvSpPr>
      <dsp:spPr>
        <a:xfrm>
          <a:off x="572098" y="1981197"/>
          <a:ext cx="1399909" cy="11521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(Nouns)</a:t>
          </a:r>
          <a:endParaRPr lang="en-US" sz="2400" kern="1200" dirty="0"/>
        </a:p>
      </dsp:txBody>
      <dsp:txXfrm>
        <a:off x="628341" y="2037440"/>
        <a:ext cx="1287423" cy="1039656"/>
      </dsp:txXfrm>
    </dsp:sp>
    <dsp:sp modelId="{D3FCE74D-57D5-46AB-9EF7-0BC92366ACAF}">
      <dsp:nvSpPr>
        <dsp:cNvPr id="0" name=""/>
        <dsp:cNvSpPr/>
      </dsp:nvSpPr>
      <dsp:spPr>
        <a:xfrm>
          <a:off x="2721551" y="2209798"/>
          <a:ext cx="939277" cy="9209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(Places)</a:t>
          </a:r>
          <a:endParaRPr lang="en-US" sz="500" kern="1200" dirty="0"/>
        </a:p>
      </dsp:txBody>
      <dsp:txXfrm>
        <a:off x="2766506" y="2254753"/>
        <a:ext cx="849367" cy="831006"/>
      </dsp:txXfrm>
    </dsp:sp>
    <dsp:sp modelId="{A242A01D-34AA-4A01-AFFD-E4D2FBAF0B7E}">
      <dsp:nvSpPr>
        <dsp:cNvPr id="0" name=""/>
        <dsp:cNvSpPr/>
      </dsp:nvSpPr>
      <dsp:spPr>
        <a:xfrm rot="20949920">
          <a:off x="3655326" y="2522347"/>
          <a:ext cx="6173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7386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E0823-7C40-4E49-99E1-D3BCAFEC2A1E}">
      <dsp:nvSpPr>
        <dsp:cNvPr id="0" name=""/>
        <dsp:cNvSpPr/>
      </dsp:nvSpPr>
      <dsp:spPr>
        <a:xfrm>
          <a:off x="4267209" y="1447805"/>
          <a:ext cx="2000374" cy="16501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100" kern="1200" dirty="0" smtClean="0"/>
            <a:t>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NAME: </a:t>
          </a:r>
          <a:r>
            <a:rPr lang="ja-JP" altLang="en-US" sz="1100" kern="1200" dirty="0" smtClean="0"/>
            <a:t>がっこう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KANJIi</a:t>
          </a:r>
          <a:r>
            <a:rPr lang="en-US" sz="1100" kern="1200" dirty="0" smtClean="0"/>
            <a:t>: </a:t>
          </a:r>
          <a:r>
            <a:rPr lang="ja-JP" altLang="en-US" sz="1100" kern="1200" dirty="0" smtClean="0"/>
            <a:t>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TRANSLIT: GAKKOU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CLASS: noun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TRANSLATION: “school”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CATEGORY: place</a:t>
          </a:r>
          <a:endParaRPr lang="en-US" sz="1100" kern="1200" dirty="0"/>
        </a:p>
      </dsp:txBody>
      <dsp:txXfrm>
        <a:off x="4347764" y="1528360"/>
        <a:ext cx="1839264" cy="1489074"/>
      </dsp:txXfrm>
    </dsp:sp>
    <dsp:sp modelId="{C8A70703-5F7F-45FF-80B1-36172ACA8973}">
      <dsp:nvSpPr>
        <dsp:cNvPr id="0" name=""/>
        <dsp:cNvSpPr/>
      </dsp:nvSpPr>
      <dsp:spPr>
        <a:xfrm rot="1840418">
          <a:off x="3605311" y="3151244"/>
          <a:ext cx="7936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60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DF61B-45FA-4B7D-BB86-64CF85AB627E}">
      <dsp:nvSpPr>
        <dsp:cNvPr id="0" name=""/>
        <dsp:cNvSpPr/>
      </dsp:nvSpPr>
      <dsp:spPr>
        <a:xfrm>
          <a:off x="4343400" y="3124202"/>
          <a:ext cx="2022526" cy="1658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100" kern="1200" dirty="0" smtClean="0"/>
            <a:t>小学校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Name: </a:t>
          </a:r>
          <a:r>
            <a:rPr lang="ja-JP" altLang="en-US" sz="1100" kern="1200" dirty="0" smtClean="0"/>
            <a:t>しょうがっこう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Kanji: </a:t>
          </a:r>
          <a:r>
            <a:rPr lang="ja-JP" altLang="en-US" sz="1100" kern="1200" dirty="0" smtClean="0"/>
            <a:t>小学校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Class: noun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Translation: “elementary school”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Category: place</a:t>
          </a:r>
          <a:endParaRPr lang="en-US" sz="1100" kern="1200" dirty="0"/>
        </a:p>
      </dsp:txBody>
      <dsp:txXfrm>
        <a:off x="4424365" y="3205167"/>
        <a:ext cx="1860596" cy="149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DDF-8EAD-4829-B66E-85156F26CC5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685A-C742-4554-8279-A2CB1B8D1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477443"/>
              </p:ext>
            </p:extLst>
          </p:nvPr>
        </p:nvGraphicFramePr>
        <p:xfrm>
          <a:off x="76200" y="76200"/>
          <a:ext cx="89916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6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03969"/>
              </p:ext>
            </p:extLst>
          </p:nvPr>
        </p:nvGraphicFramePr>
        <p:xfrm>
          <a:off x="152400" y="152400"/>
          <a:ext cx="89154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0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07590831"/>
              </p:ext>
            </p:extLst>
          </p:nvPr>
        </p:nvGraphicFramePr>
        <p:xfrm>
          <a:off x="0" y="76200"/>
          <a:ext cx="9220200" cy="693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1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168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KirriCorp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 Guerrier</dc:creator>
  <cp:lastModifiedBy>Denn Guerrier</cp:lastModifiedBy>
  <cp:revision>7</cp:revision>
  <dcterms:created xsi:type="dcterms:W3CDTF">2014-04-14T07:18:41Z</dcterms:created>
  <dcterms:modified xsi:type="dcterms:W3CDTF">2014-04-17T23:50:23Z</dcterms:modified>
</cp:coreProperties>
</file>