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1F0F5D-6E51-4B69-A16A-656D9A039396}" type="doc">
      <dgm:prSet loTypeId="urn:microsoft.com/office/officeart/2009/3/layout/HorizontalOrganizationChart" loCatId="hierarchy" qsTypeId="urn:microsoft.com/office/officeart/2005/8/quickstyle/3d3" qsCatId="3D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0142698B-D207-4F2E-9EC0-78172D8200D8}">
      <dgm:prSet/>
      <dgm:spPr/>
      <dgm:t>
        <a:bodyPr/>
        <a:lstStyle/>
        <a:p>
          <a:pPr rtl="0"/>
          <a:r>
            <a:rPr lang="en-US" smtClean="0"/>
            <a:t>USER</a:t>
          </a:r>
          <a:endParaRPr lang="en-US"/>
        </a:p>
      </dgm:t>
    </dgm:pt>
    <dgm:pt modelId="{894B7376-B315-41D6-B91B-19803A26E540}" type="parTrans" cxnId="{34D16053-4CD1-4FC9-BDB4-E409354743EA}">
      <dgm:prSet/>
      <dgm:spPr/>
      <dgm:t>
        <a:bodyPr/>
        <a:lstStyle/>
        <a:p>
          <a:endParaRPr lang="en-US"/>
        </a:p>
      </dgm:t>
    </dgm:pt>
    <dgm:pt modelId="{DA204900-C87B-495F-8472-294FF0F37131}" type="sibTrans" cxnId="{34D16053-4CD1-4FC9-BDB4-E409354743EA}">
      <dgm:prSet/>
      <dgm:spPr/>
      <dgm:t>
        <a:bodyPr/>
        <a:lstStyle/>
        <a:p>
          <a:endParaRPr lang="en-US"/>
        </a:p>
      </dgm:t>
    </dgm:pt>
    <dgm:pt modelId="{04E97C7D-BE0B-4F72-B01D-EC60976EA2F7}">
      <dgm:prSet/>
      <dgm:spPr/>
      <dgm:t>
        <a:bodyPr/>
        <a:lstStyle/>
        <a:p>
          <a:pPr rtl="0"/>
          <a:r>
            <a:rPr lang="en-US" smtClean="0"/>
            <a:t>Username</a:t>
          </a:r>
          <a:endParaRPr lang="en-US"/>
        </a:p>
      </dgm:t>
    </dgm:pt>
    <dgm:pt modelId="{C5894CA5-E580-4F73-AC7B-B3D3AB08C9F7}" type="parTrans" cxnId="{7DA8C4E7-B69A-47D1-92CA-6EF28ACD491B}">
      <dgm:prSet/>
      <dgm:spPr/>
      <dgm:t>
        <a:bodyPr/>
        <a:lstStyle/>
        <a:p>
          <a:endParaRPr lang="en-US"/>
        </a:p>
      </dgm:t>
    </dgm:pt>
    <dgm:pt modelId="{56FA9FF2-041E-441B-B865-BE28516AE857}" type="sibTrans" cxnId="{7DA8C4E7-B69A-47D1-92CA-6EF28ACD491B}">
      <dgm:prSet/>
      <dgm:spPr/>
      <dgm:t>
        <a:bodyPr/>
        <a:lstStyle/>
        <a:p>
          <a:endParaRPr lang="en-US"/>
        </a:p>
      </dgm:t>
    </dgm:pt>
    <dgm:pt modelId="{F393BF35-B734-4D80-8725-F8CEA9092845}">
      <dgm:prSet/>
      <dgm:spPr/>
      <dgm:t>
        <a:bodyPr/>
        <a:lstStyle/>
        <a:p>
          <a:pPr rtl="0"/>
          <a:r>
            <a:rPr lang="en-US" smtClean="0"/>
            <a:t>Password</a:t>
          </a:r>
          <a:endParaRPr lang="en-US"/>
        </a:p>
      </dgm:t>
    </dgm:pt>
    <dgm:pt modelId="{4B2F69F2-1DDF-4BC4-9716-ADF3DE93A1F1}" type="parTrans" cxnId="{6C018F93-1B3A-451C-BD27-84A1CB12785A}">
      <dgm:prSet/>
      <dgm:spPr/>
      <dgm:t>
        <a:bodyPr/>
        <a:lstStyle/>
        <a:p>
          <a:endParaRPr lang="en-US"/>
        </a:p>
      </dgm:t>
    </dgm:pt>
    <dgm:pt modelId="{EFFAA65B-11B1-4CB9-821D-418128F528B4}" type="sibTrans" cxnId="{6C018F93-1B3A-451C-BD27-84A1CB12785A}">
      <dgm:prSet/>
      <dgm:spPr/>
      <dgm:t>
        <a:bodyPr/>
        <a:lstStyle/>
        <a:p>
          <a:endParaRPr lang="en-US"/>
        </a:p>
      </dgm:t>
    </dgm:pt>
    <dgm:pt modelId="{8D24A594-700B-47BA-9C9D-5A7E37F963D2}">
      <dgm:prSet/>
      <dgm:spPr/>
      <dgm:t>
        <a:bodyPr/>
        <a:lstStyle/>
        <a:p>
          <a:pPr rtl="0"/>
          <a:r>
            <a:rPr lang="en-US" smtClean="0"/>
            <a:t>Level</a:t>
          </a:r>
          <a:endParaRPr lang="en-US"/>
        </a:p>
      </dgm:t>
    </dgm:pt>
    <dgm:pt modelId="{64142957-5BE9-4652-89FC-566703067643}" type="parTrans" cxnId="{D745FFF2-1595-4E5C-983B-8C4EEA7035A9}">
      <dgm:prSet/>
      <dgm:spPr/>
      <dgm:t>
        <a:bodyPr/>
        <a:lstStyle/>
        <a:p>
          <a:endParaRPr lang="en-US"/>
        </a:p>
      </dgm:t>
    </dgm:pt>
    <dgm:pt modelId="{DC54396F-DA86-4C63-9B54-55EFC02663D6}" type="sibTrans" cxnId="{D745FFF2-1595-4E5C-983B-8C4EEA7035A9}">
      <dgm:prSet/>
      <dgm:spPr/>
      <dgm:t>
        <a:bodyPr/>
        <a:lstStyle/>
        <a:p>
          <a:endParaRPr lang="en-US"/>
        </a:p>
      </dgm:t>
    </dgm:pt>
    <dgm:pt modelId="{AA618E7D-0007-4E32-A218-383944A92AFC}">
      <dgm:prSet/>
      <dgm:spPr/>
      <dgm:t>
        <a:bodyPr/>
        <a:lstStyle/>
        <a:p>
          <a:pPr rtl="0"/>
          <a:r>
            <a:rPr lang="en-US" smtClean="0"/>
            <a:t>Masteries Exp.</a:t>
          </a:r>
          <a:endParaRPr lang="en-US"/>
        </a:p>
      </dgm:t>
    </dgm:pt>
    <dgm:pt modelId="{5A9A4445-AFA3-41B7-8D70-92EE2D36E835}" type="parTrans" cxnId="{7A382640-AC57-4C34-8965-3739EAEF79F1}">
      <dgm:prSet/>
      <dgm:spPr/>
      <dgm:t>
        <a:bodyPr/>
        <a:lstStyle/>
        <a:p>
          <a:endParaRPr lang="en-US"/>
        </a:p>
      </dgm:t>
    </dgm:pt>
    <dgm:pt modelId="{AB13B05F-21D3-4019-B6F6-819BE3D97899}" type="sibTrans" cxnId="{7A382640-AC57-4C34-8965-3739EAEF79F1}">
      <dgm:prSet/>
      <dgm:spPr/>
      <dgm:t>
        <a:bodyPr/>
        <a:lstStyle/>
        <a:p>
          <a:endParaRPr lang="en-US"/>
        </a:p>
      </dgm:t>
    </dgm:pt>
    <dgm:pt modelId="{065D8062-B1E7-425B-88F9-0D71BA9B98DA}">
      <dgm:prSet/>
      <dgm:spPr/>
      <dgm:t>
        <a:bodyPr/>
        <a:lstStyle/>
        <a:p>
          <a:pPr rtl="0"/>
          <a:r>
            <a:rPr lang="en-US" smtClean="0"/>
            <a:t>Communication Exp.</a:t>
          </a:r>
          <a:endParaRPr lang="en-US"/>
        </a:p>
      </dgm:t>
    </dgm:pt>
    <dgm:pt modelId="{C36979B6-890E-48C3-A369-949D76418F32}" type="parTrans" cxnId="{728461F0-7F62-4E3F-A65E-8EA3A8B9FA65}">
      <dgm:prSet/>
      <dgm:spPr/>
      <dgm:t>
        <a:bodyPr/>
        <a:lstStyle/>
        <a:p>
          <a:endParaRPr lang="en-US"/>
        </a:p>
      </dgm:t>
    </dgm:pt>
    <dgm:pt modelId="{1D1B3C93-8355-499F-8560-627BF107DD12}" type="sibTrans" cxnId="{728461F0-7F62-4E3F-A65E-8EA3A8B9FA65}">
      <dgm:prSet/>
      <dgm:spPr/>
      <dgm:t>
        <a:bodyPr/>
        <a:lstStyle/>
        <a:p>
          <a:endParaRPr lang="en-US"/>
        </a:p>
      </dgm:t>
    </dgm:pt>
    <dgm:pt modelId="{FB900D8B-5359-4975-9672-52AB82B49D3E}" type="pres">
      <dgm:prSet presAssocID="{411F0F5D-6E51-4B69-A16A-656D9A03939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4C38962-03FB-4BD0-94E8-83B497CF5991}" type="pres">
      <dgm:prSet presAssocID="{0142698B-D207-4F2E-9EC0-78172D8200D8}" presName="hierRoot1" presStyleCnt="0">
        <dgm:presLayoutVars>
          <dgm:hierBranch val="init"/>
        </dgm:presLayoutVars>
      </dgm:prSet>
      <dgm:spPr/>
    </dgm:pt>
    <dgm:pt modelId="{3D8F20C1-231C-4235-A13D-EA65F67C734A}" type="pres">
      <dgm:prSet presAssocID="{0142698B-D207-4F2E-9EC0-78172D8200D8}" presName="rootComposite1" presStyleCnt="0"/>
      <dgm:spPr/>
    </dgm:pt>
    <dgm:pt modelId="{E14E37D6-26ED-43F0-98D8-3917C5932F82}" type="pres">
      <dgm:prSet presAssocID="{0142698B-D207-4F2E-9EC0-78172D8200D8}" presName="rootText1" presStyleLbl="node0" presStyleIdx="0" presStyleCnt="1">
        <dgm:presLayoutVars>
          <dgm:chPref val="3"/>
        </dgm:presLayoutVars>
      </dgm:prSet>
      <dgm:spPr/>
    </dgm:pt>
    <dgm:pt modelId="{BD594A46-EFDA-4D32-8739-7DA035411ABE}" type="pres">
      <dgm:prSet presAssocID="{0142698B-D207-4F2E-9EC0-78172D8200D8}" presName="rootConnector1" presStyleLbl="node1" presStyleIdx="0" presStyleCnt="0"/>
      <dgm:spPr/>
    </dgm:pt>
    <dgm:pt modelId="{559F2E25-9E99-4E39-8C55-F0CB2C979548}" type="pres">
      <dgm:prSet presAssocID="{0142698B-D207-4F2E-9EC0-78172D8200D8}" presName="hierChild2" presStyleCnt="0"/>
      <dgm:spPr/>
    </dgm:pt>
    <dgm:pt modelId="{E378DE6A-2EB1-4C59-9449-D6569C048F10}" type="pres">
      <dgm:prSet presAssocID="{C5894CA5-E580-4F73-AC7B-B3D3AB08C9F7}" presName="Name64" presStyleLbl="parChTrans1D2" presStyleIdx="0" presStyleCnt="3"/>
      <dgm:spPr/>
    </dgm:pt>
    <dgm:pt modelId="{616B04FC-587B-4E46-9CB8-0925D42C8C03}" type="pres">
      <dgm:prSet presAssocID="{04E97C7D-BE0B-4F72-B01D-EC60976EA2F7}" presName="hierRoot2" presStyleCnt="0">
        <dgm:presLayoutVars>
          <dgm:hierBranch val="init"/>
        </dgm:presLayoutVars>
      </dgm:prSet>
      <dgm:spPr/>
    </dgm:pt>
    <dgm:pt modelId="{642F1DD2-16EC-40F6-9D2F-F86563D3CBAB}" type="pres">
      <dgm:prSet presAssocID="{04E97C7D-BE0B-4F72-B01D-EC60976EA2F7}" presName="rootComposite" presStyleCnt="0"/>
      <dgm:spPr/>
    </dgm:pt>
    <dgm:pt modelId="{F292A077-FE99-4819-A21C-DAE5C6F13F5D}" type="pres">
      <dgm:prSet presAssocID="{04E97C7D-BE0B-4F72-B01D-EC60976EA2F7}" presName="rootText" presStyleLbl="node2" presStyleIdx="0" presStyleCnt="3">
        <dgm:presLayoutVars>
          <dgm:chPref val="3"/>
        </dgm:presLayoutVars>
      </dgm:prSet>
      <dgm:spPr/>
    </dgm:pt>
    <dgm:pt modelId="{CFA8DA0C-50B4-477F-A551-B190BAE7FFF4}" type="pres">
      <dgm:prSet presAssocID="{04E97C7D-BE0B-4F72-B01D-EC60976EA2F7}" presName="rootConnector" presStyleLbl="node2" presStyleIdx="0" presStyleCnt="3"/>
      <dgm:spPr/>
    </dgm:pt>
    <dgm:pt modelId="{22CFA5B3-1ABD-4D3D-946E-6C25F3A0580C}" type="pres">
      <dgm:prSet presAssocID="{04E97C7D-BE0B-4F72-B01D-EC60976EA2F7}" presName="hierChild4" presStyleCnt="0"/>
      <dgm:spPr/>
    </dgm:pt>
    <dgm:pt modelId="{DF142559-09AD-4D47-82E3-B1B50B61C288}" type="pres">
      <dgm:prSet presAssocID="{04E97C7D-BE0B-4F72-B01D-EC60976EA2F7}" presName="hierChild5" presStyleCnt="0"/>
      <dgm:spPr/>
    </dgm:pt>
    <dgm:pt modelId="{1D8CA577-40DA-479D-8062-68A3DB124F31}" type="pres">
      <dgm:prSet presAssocID="{4B2F69F2-1DDF-4BC4-9716-ADF3DE93A1F1}" presName="Name64" presStyleLbl="parChTrans1D2" presStyleIdx="1" presStyleCnt="3"/>
      <dgm:spPr/>
    </dgm:pt>
    <dgm:pt modelId="{279DFB9D-36F7-4820-9451-4D6F13C33F21}" type="pres">
      <dgm:prSet presAssocID="{F393BF35-B734-4D80-8725-F8CEA9092845}" presName="hierRoot2" presStyleCnt="0">
        <dgm:presLayoutVars>
          <dgm:hierBranch val="init"/>
        </dgm:presLayoutVars>
      </dgm:prSet>
      <dgm:spPr/>
    </dgm:pt>
    <dgm:pt modelId="{13811515-07FD-4404-807E-43B5F5C35ACE}" type="pres">
      <dgm:prSet presAssocID="{F393BF35-B734-4D80-8725-F8CEA9092845}" presName="rootComposite" presStyleCnt="0"/>
      <dgm:spPr/>
    </dgm:pt>
    <dgm:pt modelId="{939DACAC-781C-4471-ADB9-D1CA5AFAD24C}" type="pres">
      <dgm:prSet presAssocID="{F393BF35-B734-4D80-8725-F8CEA9092845}" presName="rootText" presStyleLbl="node2" presStyleIdx="1" presStyleCnt="3">
        <dgm:presLayoutVars>
          <dgm:chPref val="3"/>
        </dgm:presLayoutVars>
      </dgm:prSet>
      <dgm:spPr/>
    </dgm:pt>
    <dgm:pt modelId="{F116FBD2-BAB5-4B1A-9160-114898563FE5}" type="pres">
      <dgm:prSet presAssocID="{F393BF35-B734-4D80-8725-F8CEA9092845}" presName="rootConnector" presStyleLbl="node2" presStyleIdx="1" presStyleCnt="3"/>
      <dgm:spPr/>
    </dgm:pt>
    <dgm:pt modelId="{B298A651-BFFD-4307-94C3-2242AD909192}" type="pres">
      <dgm:prSet presAssocID="{F393BF35-B734-4D80-8725-F8CEA9092845}" presName="hierChild4" presStyleCnt="0"/>
      <dgm:spPr/>
    </dgm:pt>
    <dgm:pt modelId="{BF8A426D-5FF5-4D1C-A54C-3E04F2679B3A}" type="pres">
      <dgm:prSet presAssocID="{F393BF35-B734-4D80-8725-F8CEA9092845}" presName="hierChild5" presStyleCnt="0"/>
      <dgm:spPr/>
    </dgm:pt>
    <dgm:pt modelId="{93800284-B20E-4DBC-99F0-16BEA34AB7F4}" type="pres">
      <dgm:prSet presAssocID="{64142957-5BE9-4652-89FC-566703067643}" presName="Name64" presStyleLbl="parChTrans1D2" presStyleIdx="2" presStyleCnt="3"/>
      <dgm:spPr/>
    </dgm:pt>
    <dgm:pt modelId="{BA5271D1-7ABF-42F4-8AD4-26E00B8D29BD}" type="pres">
      <dgm:prSet presAssocID="{8D24A594-700B-47BA-9C9D-5A7E37F963D2}" presName="hierRoot2" presStyleCnt="0">
        <dgm:presLayoutVars>
          <dgm:hierBranch val="init"/>
        </dgm:presLayoutVars>
      </dgm:prSet>
      <dgm:spPr/>
    </dgm:pt>
    <dgm:pt modelId="{6D04954F-B136-4080-902D-BA2D3F331538}" type="pres">
      <dgm:prSet presAssocID="{8D24A594-700B-47BA-9C9D-5A7E37F963D2}" presName="rootComposite" presStyleCnt="0"/>
      <dgm:spPr/>
    </dgm:pt>
    <dgm:pt modelId="{CE0467C4-1BFA-4A53-9FA9-846FF02F2295}" type="pres">
      <dgm:prSet presAssocID="{8D24A594-700B-47BA-9C9D-5A7E37F963D2}" presName="rootText" presStyleLbl="node2" presStyleIdx="2" presStyleCnt="3">
        <dgm:presLayoutVars>
          <dgm:chPref val="3"/>
        </dgm:presLayoutVars>
      </dgm:prSet>
      <dgm:spPr/>
    </dgm:pt>
    <dgm:pt modelId="{FA0D1AC7-DE82-45DD-9100-C40075E8080F}" type="pres">
      <dgm:prSet presAssocID="{8D24A594-700B-47BA-9C9D-5A7E37F963D2}" presName="rootConnector" presStyleLbl="node2" presStyleIdx="2" presStyleCnt="3"/>
      <dgm:spPr/>
    </dgm:pt>
    <dgm:pt modelId="{6B75D526-ED32-43BB-9809-A4B163E995AB}" type="pres">
      <dgm:prSet presAssocID="{8D24A594-700B-47BA-9C9D-5A7E37F963D2}" presName="hierChild4" presStyleCnt="0"/>
      <dgm:spPr/>
    </dgm:pt>
    <dgm:pt modelId="{690812A6-6BAE-46AF-8A47-304FA9E21615}" type="pres">
      <dgm:prSet presAssocID="{5A9A4445-AFA3-41B7-8D70-92EE2D36E835}" presName="Name64" presStyleLbl="parChTrans1D3" presStyleIdx="0" presStyleCnt="2"/>
      <dgm:spPr/>
    </dgm:pt>
    <dgm:pt modelId="{E05F50A7-BF52-4F4C-997B-E476CA364034}" type="pres">
      <dgm:prSet presAssocID="{AA618E7D-0007-4E32-A218-383944A92AFC}" presName="hierRoot2" presStyleCnt="0">
        <dgm:presLayoutVars>
          <dgm:hierBranch val="init"/>
        </dgm:presLayoutVars>
      </dgm:prSet>
      <dgm:spPr/>
    </dgm:pt>
    <dgm:pt modelId="{92564301-EF86-4E7B-8F2C-728F79BEBA13}" type="pres">
      <dgm:prSet presAssocID="{AA618E7D-0007-4E32-A218-383944A92AFC}" presName="rootComposite" presStyleCnt="0"/>
      <dgm:spPr/>
    </dgm:pt>
    <dgm:pt modelId="{8EFCCC9C-0810-4180-99E5-925A11810FA0}" type="pres">
      <dgm:prSet presAssocID="{AA618E7D-0007-4E32-A218-383944A92AFC}" presName="rootText" presStyleLbl="node3" presStyleIdx="0" presStyleCnt="2">
        <dgm:presLayoutVars>
          <dgm:chPref val="3"/>
        </dgm:presLayoutVars>
      </dgm:prSet>
      <dgm:spPr/>
    </dgm:pt>
    <dgm:pt modelId="{B602ACCC-EB1A-44BD-A3BF-BF53A34E949E}" type="pres">
      <dgm:prSet presAssocID="{AA618E7D-0007-4E32-A218-383944A92AFC}" presName="rootConnector" presStyleLbl="node3" presStyleIdx="0" presStyleCnt="2"/>
      <dgm:spPr/>
    </dgm:pt>
    <dgm:pt modelId="{DA1A1122-18A9-4D1B-909D-2FD7CDEBDDD3}" type="pres">
      <dgm:prSet presAssocID="{AA618E7D-0007-4E32-A218-383944A92AFC}" presName="hierChild4" presStyleCnt="0"/>
      <dgm:spPr/>
    </dgm:pt>
    <dgm:pt modelId="{D214B2EA-4F22-41A7-9484-EB6F1617DB1D}" type="pres">
      <dgm:prSet presAssocID="{AA618E7D-0007-4E32-A218-383944A92AFC}" presName="hierChild5" presStyleCnt="0"/>
      <dgm:spPr/>
    </dgm:pt>
    <dgm:pt modelId="{FC1DF231-48BF-44C0-B9EB-AEB00591D2DB}" type="pres">
      <dgm:prSet presAssocID="{C36979B6-890E-48C3-A369-949D76418F32}" presName="Name64" presStyleLbl="parChTrans1D3" presStyleIdx="1" presStyleCnt="2"/>
      <dgm:spPr/>
    </dgm:pt>
    <dgm:pt modelId="{2AC08E1F-D4A3-4FF4-A356-7A10EF9D4537}" type="pres">
      <dgm:prSet presAssocID="{065D8062-B1E7-425B-88F9-0D71BA9B98DA}" presName="hierRoot2" presStyleCnt="0">
        <dgm:presLayoutVars>
          <dgm:hierBranch val="init"/>
        </dgm:presLayoutVars>
      </dgm:prSet>
      <dgm:spPr/>
    </dgm:pt>
    <dgm:pt modelId="{3182426A-45EF-4F25-AD91-88E79EB8742A}" type="pres">
      <dgm:prSet presAssocID="{065D8062-B1E7-425B-88F9-0D71BA9B98DA}" presName="rootComposite" presStyleCnt="0"/>
      <dgm:spPr/>
    </dgm:pt>
    <dgm:pt modelId="{52D87520-DAB6-49EC-AA75-E4B2796A84AA}" type="pres">
      <dgm:prSet presAssocID="{065D8062-B1E7-425B-88F9-0D71BA9B98DA}" presName="rootText" presStyleLbl="node3" presStyleIdx="1" presStyleCnt="2">
        <dgm:presLayoutVars>
          <dgm:chPref val="3"/>
        </dgm:presLayoutVars>
      </dgm:prSet>
      <dgm:spPr/>
    </dgm:pt>
    <dgm:pt modelId="{7EAB3AA8-ECDC-437D-993D-7375B3478D18}" type="pres">
      <dgm:prSet presAssocID="{065D8062-B1E7-425B-88F9-0D71BA9B98DA}" presName="rootConnector" presStyleLbl="node3" presStyleIdx="1" presStyleCnt="2"/>
      <dgm:spPr/>
    </dgm:pt>
    <dgm:pt modelId="{148B61A3-E7B7-4FC4-BA5D-503E55279310}" type="pres">
      <dgm:prSet presAssocID="{065D8062-B1E7-425B-88F9-0D71BA9B98DA}" presName="hierChild4" presStyleCnt="0"/>
      <dgm:spPr/>
    </dgm:pt>
    <dgm:pt modelId="{C9721E0E-57A6-4FA9-BDF7-6D881EF7116E}" type="pres">
      <dgm:prSet presAssocID="{065D8062-B1E7-425B-88F9-0D71BA9B98DA}" presName="hierChild5" presStyleCnt="0"/>
      <dgm:spPr/>
    </dgm:pt>
    <dgm:pt modelId="{12BC0CBC-4931-44B2-980D-65FB05CE9EFD}" type="pres">
      <dgm:prSet presAssocID="{8D24A594-700B-47BA-9C9D-5A7E37F963D2}" presName="hierChild5" presStyleCnt="0"/>
      <dgm:spPr/>
    </dgm:pt>
    <dgm:pt modelId="{A3A5FFFD-3AB7-490D-A386-88374D2B0DBD}" type="pres">
      <dgm:prSet presAssocID="{0142698B-D207-4F2E-9EC0-78172D8200D8}" presName="hierChild3" presStyleCnt="0"/>
      <dgm:spPr/>
    </dgm:pt>
  </dgm:ptLst>
  <dgm:cxnLst>
    <dgm:cxn modelId="{346FD803-D266-402C-83B3-E34B40045AF8}" type="presOf" srcId="{4B2F69F2-1DDF-4BC4-9716-ADF3DE93A1F1}" destId="{1D8CA577-40DA-479D-8062-68A3DB124F31}" srcOrd="0" destOrd="0" presId="urn:microsoft.com/office/officeart/2009/3/layout/HorizontalOrganizationChart"/>
    <dgm:cxn modelId="{DCF83ADD-BA99-42B3-B12A-C65178A45D45}" type="presOf" srcId="{0142698B-D207-4F2E-9EC0-78172D8200D8}" destId="{E14E37D6-26ED-43F0-98D8-3917C5932F82}" srcOrd="0" destOrd="0" presId="urn:microsoft.com/office/officeart/2009/3/layout/HorizontalOrganizationChart"/>
    <dgm:cxn modelId="{634A3EC9-EEEC-4907-903D-6F17B94037BD}" type="presOf" srcId="{5A9A4445-AFA3-41B7-8D70-92EE2D36E835}" destId="{690812A6-6BAE-46AF-8A47-304FA9E21615}" srcOrd="0" destOrd="0" presId="urn:microsoft.com/office/officeart/2009/3/layout/HorizontalOrganizationChart"/>
    <dgm:cxn modelId="{B7AF021A-F8BD-4622-AF76-4BD5DDB67255}" type="presOf" srcId="{F393BF35-B734-4D80-8725-F8CEA9092845}" destId="{939DACAC-781C-4471-ADB9-D1CA5AFAD24C}" srcOrd="0" destOrd="0" presId="urn:microsoft.com/office/officeart/2009/3/layout/HorizontalOrganizationChart"/>
    <dgm:cxn modelId="{271C8D10-969F-4575-8DFF-564F72D2802F}" type="presOf" srcId="{065D8062-B1E7-425B-88F9-0D71BA9B98DA}" destId="{52D87520-DAB6-49EC-AA75-E4B2796A84AA}" srcOrd="0" destOrd="0" presId="urn:microsoft.com/office/officeart/2009/3/layout/HorizontalOrganizationChart"/>
    <dgm:cxn modelId="{B9A00BFC-7514-4ABC-9015-AB23D3DE7DD1}" type="presOf" srcId="{C36979B6-890E-48C3-A369-949D76418F32}" destId="{FC1DF231-48BF-44C0-B9EB-AEB00591D2DB}" srcOrd="0" destOrd="0" presId="urn:microsoft.com/office/officeart/2009/3/layout/HorizontalOrganizationChart"/>
    <dgm:cxn modelId="{7A382640-AC57-4C34-8965-3739EAEF79F1}" srcId="{8D24A594-700B-47BA-9C9D-5A7E37F963D2}" destId="{AA618E7D-0007-4E32-A218-383944A92AFC}" srcOrd="0" destOrd="0" parTransId="{5A9A4445-AFA3-41B7-8D70-92EE2D36E835}" sibTransId="{AB13B05F-21D3-4019-B6F6-819BE3D97899}"/>
    <dgm:cxn modelId="{728461F0-7F62-4E3F-A65E-8EA3A8B9FA65}" srcId="{8D24A594-700B-47BA-9C9D-5A7E37F963D2}" destId="{065D8062-B1E7-425B-88F9-0D71BA9B98DA}" srcOrd="1" destOrd="0" parTransId="{C36979B6-890E-48C3-A369-949D76418F32}" sibTransId="{1D1B3C93-8355-499F-8560-627BF107DD12}"/>
    <dgm:cxn modelId="{8308DBBE-650C-46B2-90A4-F381449A401D}" type="presOf" srcId="{04E97C7D-BE0B-4F72-B01D-EC60976EA2F7}" destId="{F292A077-FE99-4819-A21C-DAE5C6F13F5D}" srcOrd="0" destOrd="0" presId="urn:microsoft.com/office/officeart/2009/3/layout/HorizontalOrganizationChart"/>
    <dgm:cxn modelId="{4E0E7A00-F4BC-4B68-B8A1-606EB8709456}" type="presOf" srcId="{065D8062-B1E7-425B-88F9-0D71BA9B98DA}" destId="{7EAB3AA8-ECDC-437D-993D-7375B3478D18}" srcOrd="1" destOrd="0" presId="urn:microsoft.com/office/officeart/2009/3/layout/HorizontalOrganizationChart"/>
    <dgm:cxn modelId="{A8958A17-B2CE-4CB1-99BA-6934F5F9EA7F}" type="presOf" srcId="{0142698B-D207-4F2E-9EC0-78172D8200D8}" destId="{BD594A46-EFDA-4D32-8739-7DA035411ABE}" srcOrd="1" destOrd="0" presId="urn:microsoft.com/office/officeart/2009/3/layout/HorizontalOrganizationChart"/>
    <dgm:cxn modelId="{D745FFF2-1595-4E5C-983B-8C4EEA7035A9}" srcId="{0142698B-D207-4F2E-9EC0-78172D8200D8}" destId="{8D24A594-700B-47BA-9C9D-5A7E37F963D2}" srcOrd="2" destOrd="0" parTransId="{64142957-5BE9-4652-89FC-566703067643}" sibTransId="{DC54396F-DA86-4C63-9B54-55EFC02663D6}"/>
    <dgm:cxn modelId="{7DA8C4E7-B69A-47D1-92CA-6EF28ACD491B}" srcId="{0142698B-D207-4F2E-9EC0-78172D8200D8}" destId="{04E97C7D-BE0B-4F72-B01D-EC60976EA2F7}" srcOrd="0" destOrd="0" parTransId="{C5894CA5-E580-4F73-AC7B-B3D3AB08C9F7}" sibTransId="{56FA9FF2-041E-441B-B865-BE28516AE857}"/>
    <dgm:cxn modelId="{6C018F93-1B3A-451C-BD27-84A1CB12785A}" srcId="{0142698B-D207-4F2E-9EC0-78172D8200D8}" destId="{F393BF35-B734-4D80-8725-F8CEA9092845}" srcOrd="1" destOrd="0" parTransId="{4B2F69F2-1DDF-4BC4-9716-ADF3DE93A1F1}" sibTransId="{EFFAA65B-11B1-4CB9-821D-418128F528B4}"/>
    <dgm:cxn modelId="{C3217BE4-4EDD-4E18-ACD3-2CB61F5EFB48}" type="presOf" srcId="{C5894CA5-E580-4F73-AC7B-B3D3AB08C9F7}" destId="{E378DE6A-2EB1-4C59-9449-D6569C048F10}" srcOrd="0" destOrd="0" presId="urn:microsoft.com/office/officeart/2009/3/layout/HorizontalOrganizationChart"/>
    <dgm:cxn modelId="{D9B08EDC-9BEB-4272-AABB-F0464EAE7896}" type="presOf" srcId="{8D24A594-700B-47BA-9C9D-5A7E37F963D2}" destId="{CE0467C4-1BFA-4A53-9FA9-846FF02F2295}" srcOrd="0" destOrd="0" presId="urn:microsoft.com/office/officeart/2009/3/layout/HorizontalOrganizationChart"/>
    <dgm:cxn modelId="{8D59206B-6053-4564-9E2B-8FE65FA0A18F}" type="presOf" srcId="{AA618E7D-0007-4E32-A218-383944A92AFC}" destId="{8EFCCC9C-0810-4180-99E5-925A11810FA0}" srcOrd="0" destOrd="0" presId="urn:microsoft.com/office/officeart/2009/3/layout/HorizontalOrganizationChart"/>
    <dgm:cxn modelId="{D0743050-C164-4DB2-89FD-645AB210C16D}" type="presOf" srcId="{AA618E7D-0007-4E32-A218-383944A92AFC}" destId="{B602ACCC-EB1A-44BD-A3BF-BF53A34E949E}" srcOrd="1" destOrd="0" presId="urn:microsoft.com/office/officeart/2009/3/layout/HorizontalOrganizationChart"/>
    <dgm:cxn modelId="{A61B6C94-6CBC-47AE-8636-A5286B0CF421}" type="presOf" srcId="{04E97C7D-BE0B-4F72-B01D-EC60976EA2F7}" destId="{CFA8DA0C-50B4-477F-A551-B190BAE7FFF4}" srcOrd="1" destOrd="0" presId="urn:microsoft.com/office/officeart/2009/3/layout/HorizontalOrganizationChart"/>
    <dgm:cxn modelId="{617496E2-092D-4F19-B04A-A3BC1780E6E8}" type="presOf" srcId="{411F0F5D-6E51-4B69-A16A-656D9A039396}" destId="{FB900D8B-5359-4975-9672-52AB82B49D3E}" srcOrd="0" destOrd="0" presId="urn:microsoft.com/office/officeart/2009/3/layout/HorizontalOrganizationChart"/>
    <dgm:cxn modelId="{7E3D4FC3-CDD7-4388-BE42-940DE92D755E}" type="presOf" srcId="{F393BF35-B734-4D80-8725-F8CEA9092845}" destId="{F116FBD2-BAB5-4B1A-9160-114898563FE5}" srcOrd="1" destOrd="0" presId="urn:microsoft.com/office/officeart/2009/3/layout/HorizontalOrganizationChart"/>
    <dgm:cxn modelId="{05CFB794-5ED5-41DF-A94A-FDAF8D9D9E65}" type="presOf" srcId="{64142957-5BE9-4652-89FC-566703067643}" destId="{93800284-B20E-4DBC-99F0-16BEA34AB7F4}" srcOrd="0" destOrd="0" presId="urn:microsoft.com/office/officeart/2009/3/layout/HorizontalOrganizationChart"/>
    <dgm:cxn modelId="{34D16053-4CD1-4FC9-BDB4-E409354743EA}" srcId="{411F0F5D-6E51-4B69-A16A-656D9A039396}" destId="{0142698B-D207-4F2E-9EC0-78172D8200D8}" srcOrd="0" destOrd="0" parTransId="{894B7376-B315-41D6-B91B-19803A26E540}" sibTransId="{DA204900-C87B-495F-8472-294FF0F37131}"/>
    <dgm:cxn modelId="{0BEB5A70-377D-452D-9710-071897A72E01}" type="presOf" srcId="{8D24A594-700B-47BA-9C9D-5A7E37F963D2}" destId="{FA0D1AC7-DE82-45DD-9100-C40075E8080F}" srcOrd="1" destOrd="0" presId="urn:microsoft.com/office/officeart/2009/3/layout/HorizontalOrganizationChart"/>
    <dgm:cxn modelId="{D96F1B0E-4AB5-43B6-BA6B-88ABE0294B8F}" type="presParOf" srcId="{FB900D8B-5359-4975-9672-52AB82B49D3E}" destId="{34C38962-03FB-4BD0-94E8-83B497CF5991}" srcOrd="0" destOrd="0" presId="urn:microsoft.com/office/officeart/2009/3/layout/HorizontalOrganizationChart"/>
    <dgm:cxn modelId="{60E5D9C1-9E68-42B9-82E0-D335F33384F5}" type="presParOf" srcId="{34C38962-03FB-4BD0-94E8-83B497CF5991}" destId="{3D8F20C1-231C-4235-A13D-EA65F67C734A}" srcOrd="0" destOrd="0" presId="urn:microsoft.com/office/officeart/2009/3/layout/HorizontalOrganizationChart"/>
    <dgm:cxn modelId="{FCCADA48-0C8F-4325-A1B7-E7C80C5CFF3A}" type="presParOf" srcId="{3D8F20C1-231C-4235-A13D-EA65F67C734A}" destId="{E14E37D6-26ED-43F0-98D8-3917C5932F82}" srcOrd="0" destOrd="0" presId="urn:microsoft.com/office/officeart/2009/3/layout/HorizontalOrganizationChart"/>
    <dgm:cxn modelId="{DD6409C4-0EA2-4EA8-BF98-2FD3D786D607}" type="presParOf" srcId="{3D8F20C1-231C-4235-A13D-EA65F67C734A}" destId="{BD594A46-EFDA-4D32-8739-7DA035411ABE}" srcOrd="1" destOrd="0" presId="urn:microsoft.com/office/officeart/2009/3/layout/HorizontalOrganizationChart"/>
    <dgm:cxn modelId="{44A0C866-7908-4A8C-9F91-B54B017AAB68}" type="presParOf" srcId="{34C38962-03FB-4BD0-94E8-83B497CF5991}" destId="{559F2E25-9E99-4E39-8C55-F0CB2C979548}" srcOrd="1" destOrd="0" presId="urn:microsoft.com/office/officeart/2009/3/layout/HorizontalOrganizationChart"/>
    <dgm:cxn modelId="{D405FC5C-E41A-4E3E-95DD-21FC269E8759}" type="presParOf" srcId="{559F2E25-9E99-4E39-8C55-F0CB2C979548}" destId="{E378DE6A-2EB1-4C59-9449-D6569C048F10}" srcOrd="0" destOrd="0" presId="urn:microsoft.com/office/officeart/2009/3/layout/HorizontalOrganizationChart"/>
    <dgm:cxn modelId="{2DBC7640-8493-402A-9DA1-E6FD88F1242B}" type="presParOf" srcId="{559F2E25-9E99-4E39-8C55-F0CB2C979548}" destId="{616B04FC-587B-4E46-9CB8-0925D42C8C03}" srcOrd="1" destOrd="0" presId="urn:microsoft.com/office/officeart/2009/3/layout/HorizontalOrganizationChart"/>
    <dgm:cxn modelId="{648E07DA-98A3-4CE4-86DF-C45AC0AA8D90}" type="presParOf" srcId="{616B04FC-587B-4E46-9CB8-0925D42C8C03}" destId="{642F1DD2-16EC-40F6-9D2F-F86563D3CBAB}" srcOrd="0" destOrd="0" presId="urn:microsoft.com/office/officeart/2009/3/layout/HorizontalOrganizationChart"/>
    <dgm:cxn modelId="{A6B017FE-B62E-49C7-81C3-39EC459F12AB}" type="presParOf" srcId="{642F1DD2-16EC-40F6-9D2F-F86563D3CBAB}" destId="{F292A077-FE99-4819-A21C-DAE5C6F13F5D}" srcOrd="0" destOrd="0" presId="urn:microsoft.com/office/officeart/2009/3/layout/HorizontalOrganizationChart"/>
    <dgm:cxn modelId="{DE86C1EC-FDEE-43B2-A1F3-12F9394673AB}" type="presParOf" srcId="{642F1DD2-16EC-40F6-9D2F-F86563D3CBAB}" destId="{CFA8DA0C-50B4-477F-A551-B190BAE7FFF4}" srcOrd="1" destOrd="0" presId="urn:microsoft.com/office/officeart/2009/3/layout/HorizontalOrganizationChart"/>
    <dgm:cxn modelId="{91896294-2CB5-4F5E-A460-21C770ACE838}" type="presParOf" srcId="{616B04FC-587B-4E46-9CB8-0925D42C8C03}" destId="{22CFA5B3-1ABD-4D3D-946E-6C25F3A0580C}" srcOrd="1" destOrd="0" presId="urn:microsoft.com/office/officeart/2009/3/layout/HorizontalOrganizationChart"/>
    <dgm:cxn modelId="{540B1A7E-CC85-4ED4-A3B9-A30D18397485}" type="presParOf" srcId="{616B04FC-587B-4E46-9CB8-0925D42C8C03}" destId="{DF142559-09AD-4D47-82E3-B1B50B61C288}" srcOrd="2" destOrd="0" presId="urn:microsoft.com/office/officeart/2009/3/layout/HorizontalOrganizationChart"/>
    <dgm:cxn modelId="{60DF2E0C-F944-4EA4-BEAE-811A1008335F}" type="presParOf" srcId="{559F2E25-9E99-4E39-8C55-F0CB2C979548}" destId="{1D8CA577-40DA-479D-8062-68A3DB124F31}" srcOrd="2" destOrd="0" presId="urn:microsoft.com/office/officeart/2009/3/layout/HorizontalOrganizationChart"/>
    <dgm:cxn modelId="{A9313528-9ED2-4ECC-B006-8E3EC638521F}" type="presParOf" srcId="{559F2E25-9E99-4E39-8C55-F0CB2C979548}" destId="{279DFB9D-36F7-4820-9451-4D6F13C33F21}" srcOrd="3" destOrd="0" presId="urn:microsoft.com/office/officeart/2009/3/layout/HorizontalOrganizationChart"/>
    <dgm:cxn modelId="{02BD6E4E-0A7F-4C83-9A09-36C3F504FC98}" type="presParOf" srcId="{279DFB9D-36F7-4820-9451-4D6F13C33F21}" destId="{13811515-07FD-4404-807E-43B5F5C35ACE}" srcOrd="0" destOrd="0" presId="urn:microsoft.com/office/officeart/2009/3/layout/HorizontalOrganizationChart"/>
    <dgm:cxn modelId="{26449E59-2FBA-4E73-8BFC-2DEAB89FE2B3}" type="presParOf" srcId="{13811515-07FD-4404-807E-43B5F5C35ACE}" destId="{939DACAC-781C-4471-ADB9-D1CA5AFAD24C}" srcOrd="0" destOrd="0" presId="urn:microsoft.com/office/officeart/2009/3/layout/HorizontalOrganizationChart"/>
    <dgm:cxn modelId="{5B47F4EE-B3F2-4BF8-B869-7E25FAABBE3A}" type="presParOf" srcId="{13811515-07FD-4404-807E-43B5F5C35ACE}" destId="{F116FBD2-BAB5-4B1A-9160-114898563FE5}" srcOrd="1" destOrd="0" presId="urn:microsoft.com/office/officeart/2009/3/layout/HorizontalOrganizationChart"/>
    <dgm:cxn modelId="{1EBC8AC5-71EF-4837-A932-65F0B10C3141}" type="presParOf" srcId="{279DFB9D-36F7-4820-9451-4D6F13C33F21}" destId="{B298A651-BFFD-4307-94C3-2242AD909192}" srcOrd="1" destOrd="0" presId="urn:microsoft.com/office/officeart/2009/3/layout/HorizontalOrganizationChart"/>
    <dgm:cxn modelId="{91D1E612-D762-4DBD-BD83-F9BF52094071}" type="presParOf" srcId="{279DFB9D-36F7-4820-9451-4D6F13C33F21}" destId="{BF8A426D-5FF5-4D1C-A54C-3E04F2679B3A}" srcOrd="2" destOrd="0" presId="urn:microsoft.com/office/officeart/2009/3/layout/HorizontalOrganizationChart"/>
    <dgm:cxn modelId="{A4C2220B-66FC-4F8A-B0C1-1C4E703A4D5D}" type="presParOf" srcId="{559F2E25-9E99-4E39-8C55-F0CB2C979548}" destId="{93800284-B20E-4DBC-99F0-16BEA34AB7F4}" srcOrd="4" destOrd="0" presId="urn:microsoft.com/office/officeart/2009/3/layout/HorizontalOrganizationChart"/>
    <dgm:cxn modelId="{2994AC2C-02C3-4389-BFD6-2B6381558C4B}" type="presParOf" srcId="{559F2E25-9E99-4E39-8C55-F0CB2C979548}" destId="{BA5271D1-7ABF-42F4-8AD4-26E00B8D29BD}" srcOrd="5" destOrd="0" presId="urn:microsoft.com/office/officeart/2009/3/layout/HorizontalOrganizationChart"/>
    <dgm:cxn modelId="{568E4EA3-9F2D-4CDA-9CD1-F74841F2D7E8}" type="presParOf" srcId="{BA5271D1-7ABF-42F4-8AD4-26E00B8D29BD}" destId="{6D04954F-B136-4080-902D-BA2D3F331538}" srcOrd="0" destOrd="0" presId="urn:microsoft.com/office/officeart/2009/3/layout/HorizontalOrganizationChart"/>
    <dgm:cxn modelId="{C257FDBF-3832-4ADB-9EC4-2B2BAAAF4D8E}" type="presParOf" srcId="{6D04954F-B136-4080-902D-BA2D3F331538}" destId="{CE0467C4-1BFA-4A53-9FA9-846FF02F2295}" srcOrd="0" destOrd="0" presId="urn:microsoft.com/office/officeart/2009/3/layout/HorizontalOrganizationChart"/>
    <dgm:cxn modelId="{E97D01B4-0C96-49A9-8B39-80F963A9EC81}" type="presParOf" srcId="{6D04954F-B136-4080-902D-BA2D3F331538}" destId="{FA0D1AC7-DE82-45DD-9100-C40075E8080F}" srcOrd="1" destOrd="0" presId="urn:microsoft.com/office/officeart/2009/3/layout/HorizontalOrganizationChart"/>
    <dgm:cxn modelId="{78718ECC-5E93-4E88-A982-343E33466031}" type="presParOf" srcId="{BA5271D1-7ABF-42F4-8AD4-26E00B8D29BD}" destId="{6B75D526-ED32-43BB-9809-A4B163E995AB}" srcOrd="1" destOrd="0" presId="urn:microsoft.com/office/officeart/2009/3/layout/HorizontalOrganizationChart"/>
    <dgm:cxn modelId="{A6731247-55E9-4B96-B48C-C56335B85B62}" type="presParOf" srcId="{6B75D526-ED32-43BB-9809-A4B163E995AB}" destId="{690812A6-6BAE-46AF-8A47-304FA9E21615}" srcOrd="0" destOrd="0" presId="urn:microsoft.com/office/officeart/2009/3/layout/HorizontalOrganizationChart"/>
    <dgm:cxn modelId="{FBDB609A-B6FA-478B-B499-F1523C37A6E0}" type="presParOf" srcId="{6B75D526-ED32-43BB-9809-A4B163E995AB}" destId="{E05F50A7-BF52-4F4C-997B-E476CA364034}" srcOrd="1" destOrd="0" presId="urn:microsoft.com/office/officeart/2009/3/layout/HorizontalOrganizationChart"/>
    <dgm:cxn modelId="{DA643D65-D040-4B79-AB21-152B591922AE}" type="presParOf" srcId="{E05F50A7-BF52-4F4C-997B-E476CA364034}" destId="{92564301-EF86-4E7B-8F2C-728F79BEBA13}" srcOrd="0" destOrd="0" presId="urn:microsoft.com/office/officeart/2009/3/layout/HorizontalOrganizationChart"/>
    <dgm:cxn modelId="{81C64260-8098-4DAD-8901-A79BA9036263}" type="presParOf" srcId="{92564301-EF86-4E7B-8F2C-728F79BEBA13}" destId="{8EFCCC9C-0810-4180-99E5-925A11810FA0}" srcOrd="0" destOrd="0" presId="urn:microsoft.com/office/officeart/2009/3/layout/HorizontalOrganizationChart"/>
    <dgm:cxn modelId="{4E973077-A1A4-4E27-9E84-2C7659C90D44}" type="presParOf" srcId="{92564301-EF86-4E7B-8F2C-728F79BEBA13}" destId="{B602ACCC-EB1A-44BD-A3BF-BF53A34E949E}" srcOrd="1" destOrd="0" presId="urn:microsoft.com/office/officeart/2009/3/layout/HorizontalOrganizationChart"/>
    <dgm:cxn modelId="{40C40DFA-84C4-48ED-91BF-57A3873E377B}" type="presParOf" srcId="{E05F50A7-BF52-4F4C-997B-E476CA364034}" destId="{DA1A1122-18A9-4D1B-909D-2FD7CDEBDDD3}" srcOrd="1" destOrd="0" presId="urn:microsoft.com/office/officeart/2009/3/layout/HorizontalOrganizationChart"/>
    <dgm:cxn modelId="{64CA091A-4084-4C73-BB28-E14863CAC88D}" type="presParOf" srcId="{E05F50A7-BF52-4F4C-997B-E476CA364034}" destId="{D214B2EA-4F22-41A7-9484-EB6F1617DB1D}" srcOrd="2" destOrd="0" presId="urn:microsoft.com/office/officeart/2009/3/layout/HorizontalOrganizationChart"/>
    <dgm:cxn modelId="{AAB2DE3F-298E-492B-AD3F-20B9F0C34F72}" type="presParOf" srcId="{6B75D526-ED32-43BB-9809-A4B163E995AB}" destId="{FC1DF231-48BF-44C0-B9EB-AEB00591D2DB}" srcOrd="2" destOrd="0" presId="urn:microsoft.com/office/officeart/2009/3/layout/HorizontalOrganizationChart"/>
    <dgm:cxn modelId="{04FFBAD2-2BEC-4EE1-8B88-D9DC9B5DD0BC}" type="presParOf" srcId="{6B75D526-ED32-43BB-9809-A4B163E995AB}" destId="{2AC08E1F-D4A3-4FF4-A356-7A10EF9D4537}" srcOrd="3" destOrd="0" presId="urn:microsoft.com/office/officeart/2009/3/layout/HorizontalOrganizationChart"/>
    <dgm:cxn modelId="{6926A8C4-8EF9-4C05-BFA7-F03E4ACD844B}" type="presParOf" srcId="{2AC08E1F-D4A3-4FF4-A356-7A10EF9D4537}" destId="{3182426A-45EF-4F25-AD91-88E79EB8742A}" srcOrd="0" destOrd="0" presId="urn:microsoft.com/office/officeart/2009/3/layout/HorizontalOrganizationChart"/>
    <dgm:cxn modelId="{2D3985A7-DC4F-4941-8880-89C4010CD2DB}" type="presParOf" srcId="{3182426A-45EF-4F25-AD91-88E79EB8742A}" destId="{52D87520-DAB6-49EC-AA75-E4B2796A84AA}" srcOrd="0" destOrd="0" presId="urn:microsoft.com/office/officeart/2009/3/layout/HorizontalOrganizationChart"/>
    <dgm:cxn modelId="{F3FEE19D-8EC2-47AA-B819-5D5D75FA2843}" type="presParOf" srcId="{3182426A-45EF-4F25-AD91-88E79EB8742A}" destId="{7EAB3AA8-ECDC-437D-993D-7375B3478D18}" srcOrd="1" destOrd="0" presId="urn:microsoft.com/office/officeart/2009/3/layout/HorizontalOrganizationChart"/>
    <dgm:cxn modelId="{9A51EB4A-34FE-44B1-A17D-BB593B99E417}" type="presParOf" srcId="{2AC08E1F-D4A3-4FF4-A356-7A10EF9D4537}" destId="{148B61A3-E7B7-4FC4-BA5D-503E55279310}" srcOrd="1" destOrd="0" presId="urn:microsoft.com/office/officeart/2009/3/layout/HorizontalOrganizationChart"/>
    <dgm:cxn modelId="{627B3115-4CAB-4F7B-B860-372017687E11}" type="presParOf" srcId="{2AC08E1F-D4A3-4FF4-A356-7A10EF9D4537}" destId="{C9721E0E-57A6-4FA9-BDF7-6D881EF7116E}" srcOrd="2" destOrd="0" presId="urn:microsoft.com/office/officeart/2009/3/layout/HorizontalOrganizationChart"/>
    <dgm:cxn modelId="{0A43FE91-1DCE-47B9-8602-AF06981B80AB}" type="presParOf" srcId="{BA5271D1-7ABF-42F4-8AD4-26E00B8D29BD}" destId="{12BC0CBC-4931-44B2-980D-65FB05CE9EFD}" srcOrd="2" destOrd="0" presId="urn:microsoft.com/office/officeart/2009/3/layout/HorizontalOrganizationChart"/>
    <dgm:cxn modelId="{183B97CE-EFC7-4606-A1F0-464EE4AA290D}" type="presParOf" srcId="{34C38962-03FB-4BD0-94E8-83B497CF5991}" destId="{A3A5FFFD-3AB7-490D-A386-88374D2B0DBD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6DA9AE-FFD6-493C-A4B1-E51EA77AE507}" type="doc">
      <dgm:prSet loTypeId="urn:microsoft.com/office/officeart/2008/layout/HorizontalMultiLevelHierarchy" loCatId="hierarchy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0087CC6-C8D9-4D5C-8934-41CE93A27C2B}">
      <dgm:prSet phldrT="[Text]"/>
      <dgm:spPr/>
      <dgm:t>
        <a:bodyPr/>
        <a:lstStyle/>
        <a:p>
          <a:r>
            <a:rPr lang="en-US" dirty="0" smtClean="0"/>
            <a:t>Masteries</a:t>
          </a:r>
        </a:p>
      </dgm:t>
    </dgm:pt>
    <dgm:pt modelId="{ADB50533-3453-497F-AD3A-DD75AC2B8249}" type="parTrans" cxnId="{19429864-4C69-460F-A3F7-374C3DCA7C24}">
      <dgm:prSet/>
      <dgm:spPr/>
      <dgm:t>
        <a:bodyPr/>
        <a:lstStyle/>
        <a:p>
          <a:endParaRPr lang="en-US"/>
        </a:p>
      </dgm:t>
    </dgm:pt>
    <dgm:pt modelId="{A02D12EB-E865-4AAA-A78D-45F2A8DEC72D}" type="sibTrans" cxnId="{19429864-4C69-460F-A3F7-374C3DCA7C24}">
      <dgm:prSet/>
      <dgm:spPr/>
      <dgm:t>
        <a:bodyPr/>
        <a:lstStyle/>
        <a:p>
          <a:endParaRPr lang="en-US"/>
        </a:p>
      </dgm:t>
    </dgm:pt>
    <dgm:pt modelId="{B39AA916-84E7-498E-AA92-5CBA7B1FADE8}">
      <dgm:prSet phldrT="[Text]"/>
      <dgm:spPr/>
      <dgm:t>
        <a:bodyPr/>
        <a:lstStyle/>
        <a:p>
          <a:r>
            <a:rPr lang="en-US" dirty="0" smtClean="0"/>
            <a:t>Concept: </a:t>
          </a:r>
          <a:r>
            <a:rPr lang="ja-JP" altLang="en-US" dirty="0" smtClean="0"/>
            <a:t>本 </a:t>
          </a:r>
          <a:r>
            <a:rPr lang="en-US" altLang="ja-JP" dirty="0" smtClean="0"/>
            <a:t>(character)</a:t>
          </a:r>
          <a:endParaRPr lang="en-US" dirty="0" smtClean="0"/>
        </a:p>
      </dgm:t>
    </dgm:pt>
    <dgm:pt modelId="{D3AC6DE7-F09B-449A-B205-668946762300}" type="parTrans" cxnId="{9BD66314-651C-49A9-B603-B7A998976573}">
      <dgm:prSet/>
      <dgm:spPr/>
      <dgm:t>
        <a:bodyPr/>
        <a:lstStyle/>
        <a:p>
          <a:endParaRPr lang="en-US"/>
        </a:p>
      </dgm:t>
    </dgm:pt>
    <dgm:pt modelId="{D08F6291-60A0-4451-AD2F-713F78AB8665}" type="sibTrans" cxnId="{9BD66314-651C-49A9-B603-B7A998976573}">
      <dgm:prSet/>
      <dgm:spPr/>
      <dgm:t>
        <a:bodyPr/>
        <a:lstStyle/>
        <a:p>
          <a:endParaRPr lang="en-US"/>
        </a:p>
      </dgm:t>
    </dgm:pt>
    <dgm:pt modelId="{9693130D-396F-4EC6-A303-05B4051F7248}">
      <dgm:prSet phldrT="[Text]"/>
      <dgm:spPr/>
      <dgm:t>
        <a:bodyPr/>
        <a:lstStyle/>
        <a:p>
          <a:r>
            <a:rPr lang="en-US" dirty="0" smtClean="0"/>
            <a:t>Mastery</a:t>
          </a:r>
        </a:p>
      </dgm:t>
    </dgm:pt>
    <dgm:pt modelId="{FE19E5A3-7D65-48DE-B8BB-81D90E08CBA7}" type="parTrans" cxnId="{5FC7B0F9-61B0-4E40-835F-82498C2589E9}">
      <dgm:prSet/>
      <dgm:spPr/>
      <dgm:t>
        <a:bodyPr/>
        <a:lstStyle/>
        <a:p>
          <a:endParaRPr lang="en-US"/>
        </a:p>
      </dgm:t>
    </dgm:pt>
    <dgm:pt modelId="{9442ECE8-D628-49EB-833E-C97DF7F847A2}" type="sibTrans" cxnId="{5FC7B0F9-61B0-4E40-835F-82498C2589E9}">
      <dgm:prSet/>
      <dgm:spPr/>
      <dgm:t>
        <a:bodyPr/>
        <a:lstStyle/>
        <a:p>
          <a:endParaRPr lang="en-US"/>
        </a:p>
      </dgm:t>
    </dgm:pt>
    <dgm:pt modelId="{9AA14E33-1EB7-44E4-82BC-A09081A2CE7A}">
      <dgm:prSet phldrT="[Text]"/>
      <dgm:spPr/>
      <dgm:t>
        <a:bodyPr/>
        <a:lstStyle/>
        <a:p>
          <a:r>
            <a:rPr lang="en-US" dirty="0" smtClean="0"/>
            <a:t>Lesson Tag</a:t>
          </a:r>
        </a:p>
      </dgm:t>
    </dgm:pt>
    <dgm:pt modelId="{C0B81E58-C454-424C-94A5-2143D365E78C}" type="parTrans" cxnId="{84230C25-AB26-4F81-A09F-42FE598D1817}">
      <dgm:prSet/>
      <dgm:spPr/>
      <dgm:t>
        <a:bodyPr/>
        <a:lstStyle/>
        <a:p>
          <a:endParaRPr lang="en-US"/>
        </a:p>
      </dgm:t>
    </dgm:pt>
    <dgm:pt modelId="{D1D9654B-3751-41BA-A96F-89EA37606451}" type="sibTrans" cxnId="{84230C25-AB26-4F81-A09F-42FE598D1817}">
      <dgm:prSet/>
      <dgm:spPr/>
    </dgm:pt>
    <dgm:pt modelId="{59C435B4-24E0-46EA-B5D2-06BD1F8D8E03}">
      <dgm:prSet phldrT="[Text]"/>
      <dgm:spPr/>
      <dgm:t>
        <a:bodyPr/>
        <a:lstStyle/>
        <a:p>
          <a:r>
            <a:rPr lang="en-US" dirty="0" smtClean="0"/>
            <a:t>Reading</a:t>
          </a:r>
        </a:p>
      </dgm:t>
    </dgm:pt>
    <dgm:pt modelId="{2A3DB0DE-B920-4DFB-ADDB-E8237CDC9E9B}" type="parTrans" cxnId="{4AFC18AC-11F2-4973-891F-3D7F3DF0309A}">
      <dgm:prSet/>
      <dgm:spPr/>
      <dgm:t>
        <a:bodyPr/>
        <a:lstStyle/>
        <a:p>
          <a:endParaRPr lang="en-US"/>
        </a:p>
      </dgm:t>
    </dgm:pt>
    <dgm:pt modelId="{36478F36-3220-44CA-B5A0-8AD97F6B1126}" type="sibTrans" cxnId="{4AFC18AC-11F2-4973-891F-3D7F3DF0309A}">
      <dgm:prSet/>
      <dgm:spPr/>
    </dgm:pt>
    <dgm:pt modelId="{C11CB4CE-A011-4777-9C9B-4FBB4D8DC394}">
      <dgm:prSet phldrT="[Text]"/>
      <dgm:spPr/>
      <dgm:t>
        <a:bodyPr/>
        <a:lstStyle/>
        <a:p>
          <a:r>
            <a:rPr lang="en-US" dirty="0" smtClean="0"/>
            <a:t>Writing</a:t>
          </a:r>
        </a:p>
      </dgm:t>
    </dgm:pt>
    <dgm:pt modelId="{652E8114-7A56-475A-8333-BF5E63B41BAE}" type="parTrans" cxnId="{7C75DA1A-4252-4F6B-B9D9-754D240A1E18}">
      <dgm:prSet/>
      <dgm:spPr/>
      <dgm:t>
        <a:bodyPr/>
        <a:lstStyle/>
        <a:p>
          <a:endParaRPr lang="en-US"/>
        </a:p>
      </dgm:t>
    </dgm:pt>
    <dgm:pt modelId="{184D13BB-65EE-4886-A214-7662AD7A6255}" type="sibTrans" cxnId="{7C75DA1A-4252-4F6B-B9D9-754D240A1E18}">
      <dgm:prSet/>
      <dgm:spPr/>
    </dgm:pt>
    <dgm:pt modelId="{B5E8B234-6D8F-4C3B-BE69-6306BF9B3E53}">
      <dgm:prSet phldrT="[Text]"/>
      <dgm:spPr/>
      <dgm:t>
        <a:bodyPr/>
        <a:lstStyle/>
        <a:p>
          <a:r>
            <a:rPr lang="en-US" dirty="0" smtClean="0"/>
            <a:t>Type</a:t>
          </a:r>
        </a:p>
      </dgm:t>
    </dgm:pt>
    <dgm:pt modelId="{3FC0FE83-C18F-4E35-B028-8EF6A59F7498}" type="parTrans" cxnId="{624AF8F6-1D61-4AB7-AE5F-A6DCE0BCA366}">
      <dgm:prSet/>
      <dgm:spPr/>
      <dgm:t>
        <a:bodyPr/>
        <a:lstStyle/>
        <a:p>
          <a:endParaRPr lang="en-US"/>
        </a:p>
      </dgm:t>
    </dgm:pt>
    <dgm:pt modelId="{49339214-83BE-4B5B-A5FA-F35D3F31A839}" type="sibTrans" cxnId="{624AF8F6-1D61-4AB7-AE5F-A6DCE0BCA366}">
      <dgm:prSet/>
      <dgm:spPr/>
    </dgm:pt>
    <dgm:pt modelId="{F6D32C75-D04B-4A71-BAA8-F52953FF4D18}">
      <dgm:prSet phldrT="[Text]"/>
      <dgm:spPr/>
      <dgm:t>
        <a:bodyPr/>
        <a:lstStyle/>
        <a:p>
          <a:r>
            <a:rPr lang="en-US" dirty="0" smtClean="0"/>
            <a:t>Vocabulary (*)</a:t>
          </a:r>
        </a:p>
      </dgm:t>
    </dgm:pt>
    <dgm:pt modelId="{841A1663-B284-406C-AEEF-3A8CA391F064}" type="parTrans" cxnId="{83AAD10A-11BF-402D-BBE4-AA8225801EB9}">
      <dgm:prSet/>
      <dgm:spPr/>
      <dgm:t>
        <a:bodyPr/>
        <a:lstStyle/>
        <a:p>
          <a:endParaRPr lang="en-US"/>
        </a:p>
      </dgm:t>
    </dgm:pt>
    <dgm:pt modelId="{B36E9EF7-9D2B-4890-A133-A4524A92AF20}" type="sibTrans" cxnId="{83AAD10A-11BF-402D-BBE4-AA8225801EB9}">
      <dgm:prSet/>
      <dgm:spPr/>
    </dgm:pt>
    <dgm:pt modelId="{293ABC0C-1B81-4A7E-855B-1CB282B28FDC}">
      <dgm:prSet phldrT="[Text]"/>
      <dgm:spPr/>
      <dgm:t>
        <a:bodyPr/>
        <a:lstStyle/>
        <a:p>
          <a:r>
            <a:rPr lang="en-US" dirty="0" smtClean="0"/>
            <a:t>0/100</a:t>
          </a:r>
        </a:p>
      </dgm:t>
    </dgm:pt>
    <dgm:pt modelId="{965E89D7-E9A3-4615-8097-C5C8AD88556E}" type="parTrans" cxnId="{12E2A032-B146-486C-A5B5-0A132632A066}">
      <dgm:prSet/>
      <dgm:spPr/>
      <dgm:t>
        <a:bodyPr/>
        <a:lstStyle/>
        <a:p>
          <a:endParaRPr lang="en-US"/>
        </a:p>
      </dgm:t>
    </dgm:pt>
    <dgm:pt modelId="{068FDE34-6D6F-46B7-912D-7764B7B6576C}" type="sibTrans" cxnId="{12E2A032-B146-486C-A5B5-0A132632A066}">
      <dgm:prSet/>
      <dgm:spPr/>
    </dgm:pt>
    <dgm:pt modelId="{9B2C2C5F-1E4F-47AE-9EA3-9F3D54F82FAC}">
      <dgm:prSet phldrT="[Text]"/>
      <dgm:spPr/>
      <dgm:t>
        <a:bodyPr/>
        <a:lstStyle/>
        <a:p>
          <a:r>
            <a:rPr lang="en-US" dirty="0" smtClean="0"/>
            <a:t>0/100</a:t>
          </a:r>
        </a:p>
      </dgm:t>
    </dgm:pt>
    <dgm:pt modelId="{CAD0C6A9-EF17-46AE-9806-9647F521762D}" type="parTrans" cxnId="{7A30315E-8A9F-4515-9801-B459DCCEAA66}">
      <dgm:prSet/>
      <dgm:spPr/>
      <dgm:t>
        <a:bodyPr/>
        <a:lstStyle/>
        <a:p>
          <a:endParaRPr lang="en-US"/>
        </a:p>
      </dgm:t>
    </dgm:pt>
    <dgm:pt modelId="{44C4487C-ED51-4EBF-BB4C-9034851B075B}" type="sibTrans" cxnId="{7A30315E-8A9F-4515-9801-B459DCCEAA66}">
      <dgm:prSet/>
      <dgm:spPr/>
    </dgm:pt>
    <dgm:pt modelId="{49D50888-EC27-4F20-BAA3-7F45C11D5ECB}">
      <dgm:prSet phldrT="[Text]"/>
      <dgm:spPr/>
      <dgm:t>
        <a:bodyPr/>
        <a:lstStyle/>
        <a:p>
          <a:r>
            <a:rPr lang="en-US" dirty="0" smtClean="0"/>
            <a:t>Lesson #1</a:t>
          </a:r>
        </a:p>
      </dgm:t>
    </dgm:pt>
    <dgm:pt modelId="{8015F983-6A55-4AB8-9C97-3D45C29CCB30}" type="parTrans" cxnId="{81BF1DB3-4172-4AD0-B11A-A8AA417FD4A7}">
      <dgm:prSet/>
      <dgm:spPr/>
      <dgm:t>
        <a:bodyPr/>
        <a:lstStyle/>
        <a:p>
          <a:endParaRPr lang="en-US"/>
        </a:p>
      </dgm:t>
    </dgm:pt>
    <dgm:pt modelId="{80C77DB0-837C-4B82-814F-BD549DC2365D}" type="sibTrans" cxnId="{81BF1DB3-4172-4AD0-B11A-A8AA417FD4A7}">
      <dgm:prSet/>
      <dgm:spPr/>
    </dgm:pt>
    <dgm:pt modelId="{1A6ABFC6-7D19-4BD0-9FE2-CFC5FC04677F}">
      <dgm:prSet phldrT="[Text]"/>
      <dgm:spPr/>
      <dgm:t>
        <a:bodyPr/>
        <a:lstStyle/>
        <a:p>
          <a:r>
            <a:rPr lang="en-US" dirty="0" smtClean="0"/>
            <a:t>Character (*)</a:t>
          </a:r>
        </a:p>
      </dgm:t>
    </dgm:pt>
    <dgm:pt modelId="{2D15B533-3BCD-4FF5-934B-4F32B4545B96}" type="parTrans" cxnId="{E36C1374-1E51-4D65-B383-26925DF26D28}">
      <dgm:prSet/>
      <dgm:spPr/>
      <dgm:t>
        <a:bodyPr/>
        <a:lstStyle/>
        <a:p>
          <a:endParaRPr lang="en-US"/>
        </a:p>
      </dgm:t>
    </dgm:pt>
    <dgm:pt modelId="{7048E97A-EB4D-4616-AD90-5E153C1C2F75}" type="sibTrans" cxnId="{E36C1374-1E51-4D65-B383-26925DF26D28}">
      <dgm:prSet/>
      <dgm:spPr/>
    </dgm:pt>
    <dgm:pt modelId="{8E5D51D1-A3BA-4328-BA02-745A85FECCE3}">
      <dgm:prSet phldrT="[Text]"/>
      <dgm:spPr/>
      <dgm:t>
        <a:bodyPr/>
        <a:lstStyle/>
        <a:p>
          <a:r>
            <a:rPr lang="en-US" dirty="0" smtClean="0"/>
            <a:t>Concept: </a:t>
          </a:r>
          <a:r>
            <a:rPr lang="ja-JP" altLang="en-US" dirty="0" smtClean="0"/>
            <a:t>本 </a:t>
          </a:r>
          <a:r>
            <a:rPr lang="en-US" altLang="ja-JP" dirty="0" smtClean="0"/>
            <a:t>(word)</a:t>
          </a:r>
          <a:endParaRPr lang="en-US" dirty="0" smtClean="0"/>
        </a:p>
      </dgm:t>
    </dgm:pt>
    <dgm:pt modelId="{A94147B4-09AD-4149-A4F4-F62CEEAB2EFB}" type="parTrans" cxnId="{19B549F8-641A-48B0-B666-67D59DF797E2}">
      <dgm:prSet/>
      <dgm:spPr/>
      <dgm:t>
        <a:bodyPr/>
        <a:lstStyle/>
        <a:p>
          <a:endParaRPr lang="en-US"/>
        </a:p>
      </dgm:t>
    </dgm:pt>
    <dgm:pt modelId="{1A23ED32-AD62-4D76-8E82-9B1F9EA4336C}" type="sibTrans" cxnId="{19B549F8-641A-48B0-B666-67D59DF797E2}">
      <dgm:prSet/>
      <dgm:spPr/>
    </dgm:pt>
    <dgm:pt modelId="{51A079A7-EC05-43DA-AC13-6B4BAB65ADDF}">
      <dgm:prSet phldrT="[Text]"/>
      <dgm:spPr/>
      <dgm:t>
        <a:bodyPr/>
        <a:lstStyle/>
        <a:p>
          <a:r>
            <a:rPr lang="en-US" dirty="0" smtClean="0"/>
            <a:t>Mastery</a:t>
          </a:r>
        </a:p>
      </dgm:t>
    </dgm:pt>
    <dgm:pt modelId="{486C66B3-712B-4565-B5BD-C2BE8BA3BB22}" type="parTrans" cxnId="{9C3A53A2-F2B8-4490-B074-C59D3F00B460}">
      <dgm:prSet/>
      <dgm:spPr/>
      <dgm:t>
        <a:bodyPr/>
        <a:lstStyle/>
        <a:p>
          <a:endParaRPr lang="en-US"/>
        </a:p>
      </dgm:t>
    </dgm:pt>
    <dgm:pt modelId="{A61369ED-ED1F-4FDC-831D-CCAA96243905}" type="sibTrans" cxnId="{9C3A53A2-F2B8-4490-B074-C59D3F00B460}">
      <dgm:prSet/>
      <dgm:spPr/>
    </dgm:pt>
    <dgm:pt modelId="{9A14FC63-C845-462F-A40D-911764D4D5C8}">
      <dgm:prSet phldrT="[Text]"/>
      <dgm:spPr/>
      <dgm:t>
        <a:bodyPr/>
        <a:lstStyle/>
        <a:p>
          <a:r>
            <a:rPr lang="en-US" dirty="0" smtClean="0"/>
            <a:t>Listening</a:t>
          </a:r>
        </a:p>
      </dgm:t>
    </dgm:pt>
    <dgm:pt modelId="{8D8D59C3-187C-4260-8716-02EDD254C108}" type="parTrans" cxnId="{6426FEA2-16E2-40B0-920C-E761EFF6590A}">
      <dgm:prSet/>
      <dgm:spPr/>
      <dgm:t>
        <a:bodyPr/>
        <a:lstStyle/>
        <a:p>
          <a:endParaRPr lang="en-US"/>
        </a:p>
      </dgm:t>
    </dgm:pt>
    <dgm:pt modelId="{8FC295BF-1D95-44DD-B257-CB15FF99AB7A}" type="sibTrans" cxnId="{6426FEA2-16E2-40B0-920C-E761EFF6590A}">
      <dgm:prSet/>
      <dgm:spPr/>
    </dgm:pt>
    <dgm:pt modelId="{516DD88E-637C-490C-BBF3-B709735456D7}">
      <dgm:prSet phldrT="[Text]"/>
      <dgm:spPr/>
      <dgm:t>
        <a:bodyPr/>
        <a:lstStyle/>
        <a:p>
          <a:r>
            <a:rPr lang="en-US" dirty="0" smtClean="0"/>
            <a:t>0/50</a:t>
          </a:r>
        </a:p>
      </dgm:t>
    </dgm:pt>
    <dgm:pt modelId="{360E17B2-E54F-4C5D-AA35-16BF6ADD6398}" type="parTrans" cxnId="{0F6F64A6-B781-4FD2-A25A-FF6EB3AA5F60}">
      <dgm:prSet/>
      <dgm:spPr/>
      <dgm:t>
        <a:bodyPr/>
        <a:lstStyle/>
        <a:p>
          <a:endParaRPr lang="en-US"/>
        </a:p>
      </dgm:t>
    </dgm:pt>
    <dgm:pt modelId="{617BA7A4-66E5-403A-9E24-DD1E4748FAC9}" type="sibTrans" cxnId="{0F6F64A6-B781-4FD2-A25A-FF6EB3AA5F60}">
      <dgm:prSet/>
      <dgm:spPr/>
    </dgm:pt>
    <dgm:pt modelId="{4CA74B83-0D45-4590-8425-F6120E35011C}">
      <dgm:prSet phldrT="[Text]"/>
      <dgm:spPr/>
      <dgm:t>
        <a:bodyPr/>
        <a:lstStyle/>
        <a:p>
          <a:r>
            <a:rPr lang="en-US" dirty="0" smtClean="0"/>
            <a:t>Speaking</a:t>
          </a:r>
        </a:p>
      </dgm:t>
    </dgm:pt>
    <dgm:pt modelId="{E5D7B5D7-1B32-423D-B8A7-9F4E927F7AD6}" type="parTrans" cxnId="{ADCA730A-5195-463B-860A-F48B8F318C3F}">
      <dgm:prSet/>
      <dgm:spPr/>
      <dgm:t>
        <a:bodyPr/>
        <a:lstStyle/>
        <a:p>
          <a:endParaRPr lang="en-US"/>
        </a:p>
      </dgm:t>
    </dgm:pt>
    <dgm:pt modelId="{DBF1B700-9C1C-426B-8FEA-27211A306FB1}" type="sibTrans" cxnId="{ADCA730A-5195-463B-860A-F48B8F318C3F}">
      <dgm:prSet/>
      <dgm:spPr/>
    </dgm:pt>
    <dgm:pt modelId="{0E653C80-F5CD-4225-A77D-887C7EF97031}">
      <dgm:prSet phldrT="[Text]"/>
      <dgm:spPr/>
      <dgm:t>
        <a:bodyPr/>
        <a:lstStyle/>
        <a:p>
          <a:r>
            <a:rPr lang="en-US" dirty="0" smtClean="0"/>
            <a:t>0/50</a:t>
          </a:r>
        </a:p>
      </dgm:t>
    </dgm:pt>
    <dgm:pt modelId="{7A5A29F1-4B1F-49B7-8F93-28FF92901F1D}" type="parTrans" cxnId="{383F3EE9-A411-4E1D-AFA5-14BE9E7C1350}">
      <dgm:prSet/>
      <dgm:spPr/>
      <dgm:t>
        <a:bodyPr/>
        <a:lstStyle/>
        <a:p>
          <a:endParaRPr lang="en-US"/>
        </a:p>
      </dgm:t>
    </dgm:pt>
    <dgm:pt modelId="{8FC02346-7084-464C-933C-32BF68D9BFAD}" type="sibTrans" cxnId="{383F3EE9-A411-4E1D-AFA5-14BE9E7C1350}">
      <dgm:prSet/>
      <dgm:spPr/>
    </dgm:pt>
    <dgm:pt modelId="{3643B32F-5A55-429A-A364-B5C1E761F184}">
      <dgm:prSet phldrT="[Text]"/>
      <dgm:spPr/>
      <dgm:t>
        <a:bodyPr/>
        <a:lstStyle/>
        <a:p>
          <a:r>
            <a:rPr lang="en-US" dirty="0" smtClean="0"/>
            <a:t>Lesson Tag</a:t>
          </a:r>
        </a:p>
      </dgm:t>
    </dgm:pt>
    <dgm:pt modelId="{1C5D915A-18B9-4550-A3DC-D410DBCE0A91}" type="parTrans" cxnId="{2B210397-F5AB-4A42-A90B-4CAFB4BC0D83}">
      <dgm:prSet/>
      <dgm:spPr/>
      <dgm:t>
        <a:bodyPr/>
        <a:lstStyle/>
        <a:p>
          <a:endParaRPr lang="en-US"/>
        </a:p>
      </dgm:t>
    </dgm:pt>
    <dgm:pt modelId="{DAA3B49E-64CF-42C4-813C-D39359B5AC3B}" type="sibTrans" cxnId="{2B210397-F5AB-4A42-A90B-4CAFB4BC0D83}">
      <dgm:prSet/>
      <dgm:spPr/>
    </dgm:pt>
    <dgm:pt modelId="{FBB0C8E4-12CA-47DE-A3BF-0DF6F2984D4F}">
      <dgm:prSet phldrT="[Text]"/>
      <dgm:spPr/>
      <dgm:t>
        <a:bodyPr/>
        <a:lstStyle/>
        <a:p>
          <a:r>
            <a:rPr lang="en-US" dirty="0" smtClean="0"/>
            <a:t>Lesson #1</a:t>
          </a:r>
        </a:p>
      </dgm:t>
    </dgm:pt>
    <dgm:pt modelId="{427B31E7-60F6-45E2-97E7-EB27864E6BE6}" type="parTrans" cxnId="{AEBCF1A2-8033-4BBE-A24C-C82DB42C0904}">
      <dgm:prSet/>
      <dgm:spPr/>
      <dgm:t>
        <a:bodyPr/>
        <a:lstStyle/>
        <a:p>
          <a:endParaRPr lang="en-US"/>
        </a:p>
      </dgm:t>
    </dgm:pt>
    <dgm:pt modelId="{DE002B4A-454F-46D2-93D5-68509DA283B6}" type="sibTrans" cxnId="{AEBCF1A2-8033-4BBE-A24C-C82DB42C0904}">
      <dgm:prSet/>
      <dgm:spPr/>
    </dgm:pt>
    <dgm:pt modelId="{5C195A65-1473-411F-9AE7-8226B2B136CC}">
      <dgm:prSet phldrT="[Text]"/>
      <dgm:spPr/>
      <dgm:t>
        <a:bodyPr/>
        <a:lstStyle/>
        <a:p>
          <a:r>
            <a:rPr lang="en-US" dirty="0" smtClean="0"/>
            <a:t>Type</a:t>
          </a:r>
        </a:p>
      </dgm:t>
    </dgm:pt>
    <dgm:pt modelId="{0AB156A8-35E3-4713-BF6E-C9E95A1CB496}" type="parTrans" cxnId="{FD90923C-69C9-4849-8F71-DD3B0E4B8572}">
      <dgm:prSet/>
      <dgm:spPr/>
      <dgm:t>
        <a:bodyPr/>
        <a:lstStyle/>
        <a:p>
          <a:endParaRPr lang="en-US"/>
        </a:p>
      </dgm:t>
    </dgm:pt>
    <dgm:pt modelId="{C35C83B0-095C-4AA6-9266-151947740DB2}" type="sibTrans" cxnId="{FD90923C-69C9-4849-8F71-DD3B0E4B8572}">
      <dgm:prSet/>
      <dgm:spPr/>
    </dgm:pt>
    <dgm:pt modelId="{4C9983C7-F0CE-46AC-A167-C1F43A274DE9}">
      <dgm:prSet phldrT="[Text]"/>
      <dgm:spPr/>
      <dgm:t>
        <a:bodyPr/>
        <a:lstStyle/>
        <a:p>
          <a:r>
            <a:rPr lang="en-US" dirty="0" smtClean="0"/>
            <a:t>Vocabulary (*)</a:t>
          </a:r>
        </a:p>
      </dgm:t>
    </dgm:pt>
    <dgm:pt modelId="{9540DE55-5748-45B7-88D7-BE5850C44B1F}" type="parTrans" cxnId="{84BE1288-7DA9-459E-9FB3-417EF168FC1D}">
      <dgm:prSet/>
      <dgm:spPr/>
      <dgm:t>
        <a:bodyPr/>
        <a:lstStyle/>
        <a:p>
          <a:endParaRPr lang="en-US"/>
        </a:p>
      </dgm:t>
    </dgm:pt>
    <dgm:pt modelId="{7615FE0E-EFD8-4E35-8CB9-8348785747B1}" type="sibTrans" cxnId="{84BE1288-7DA9-459E-9FB3-417EF168FC1D}">
      <dgm:prSet/>
      <dgm:spPr/>
    </dgm:pt>
    <dgm:pt modelId="{7D44775D-AE7D-40CA-B168-9FC81BDDC009}">
      <dgm:prSet phldrT="[Text]"/>
      <dgm:spPr/>
      <dgm:t>
        <a:bodyPr/>
        <a:lstStyle/>
        <a:p>
          <a:r>
            <a:rPr lang="en-US" dirty="0" smtClean="0"/>
            <a:t>Word (*)</a:t>
          </a:r>
        </a:p>
      </dgm:t>
    </dgm:pt>
    <dgm:pt modelId="{DF5602C1-0733-401E-BCC8-5B514818CDA0}" type="parTrans" cxnId="{36591736-58E7-47BB-B07E-C82E2F64A592}">
      <dgm:prSet/>
      <dgm:spPr/>
      <dgm:t>
        <a:bodyPr/>
        <a:lstStyle/>
        <a:p>
          <a:endParaRPr lang="en-US"/>
        </a:p>
      </dgm:t>
    </dgm:pt>
    <dgm:pt modelId="{D5D58623-46FE-401C-BE99-4D3489463BA9}" type="sibTrans" cxnId="{36591736-58E7-47BB-B07E-C82E2F64A592}">
      <dgm:prSet/>
      <dgm:spPr/>
    </dgm:pt>
    <dgm:pt modelId="{C3B2CECA-F81C-467C-86F3-7D744B038613}">
      <dgm:prSet phldrT="[Text]"/>
      <dgm:spPr/>
      <dgm:t>
        <a:bodyPr/>
        <a:lstStyle/>
        <a:p>
          <a:r>
            <a:rPr lang="en-US" dirty="0" smtClean="0"/>
            <a:t>Mastery</a:t>
          </a:r>
        </a:p>
      </dgm:t>
    </dgm:pt>
    <dgm:pt modelId="{45A8CC65-85CB-43F6-8AB6-67DCF410760D}" type="parTrans" cxnId="{E844F3D9-4322-4451-BC20-9294376A9858}">
      <dgm:prSet/>
      <dgm:spPr/>
      <dgm:t>
        <a:bodyPr/>
        <a:lstStyle/>
        <a:p>
          <a:endParaRPr lang="en-US"/>
        </a:p>
      </dgm:t>
    </dgm:pt>
    <dgm:pt modelId="{BD059722-56CC-4BC1-843B-B9559411A68C}" type="sibTrans" cxnId="{E844F3D9-4322-4451-BC20-9294376A9858}">
      <dgm:prSet/>
      <dgm:spPr/>
    </dgm:pt>
    <dgm:pt modelId="{F2598942-EE51-4953-BFDA-97C35575C2DA}">
      <dgm:prSet phldrT="[Text]"/>
      <dgm:spPr/>
      <dgm:t>
        <a:bodyPr/>
        <a:lstStyle/>
        <a:p>
          <a:r>
            <a:rPr lang="en-US" dirty="0" smtClean="0"/>
            <a:t>Reading</a:t>
          </a:r>
        </a:p>
      </dgm:t>
    </dgm:pt>
    <dgm:pt modelId="{C51893AF-FDB0-46C5-B568-34002CD42B7F}" type="parTrans" cxnId="{14E52F3A-FAF1-4815-864B-FD3D5C5554FB}">
      <dgm:prSet/>
      <dgm:spPr/>
      <dgm:t>
        <a:bodyPr/>
        <a:lstStyle/>
        <a:p>
          <a:endParaRPr lang="en-US"/>
        </a:p>
      </dgm:t>
    </dgm:pt>
    <dgm:pt modelId="{A634C579-53CF-4310-AC20-54C77777F4FF}" type="sibTrans" cxnId="{14E52F3A-FAF1-4815-864B-FD3D5C5554FB}">
      <dgm:prSet/>
      <dgm:spPr/>
    </dgm:pt>
    <dgm:pt modelId="{9EF3E30B-57BF-44FE-B03B-204374D10725}">
      <dgm:prSet phldrT="[Text]"/>
      <dgm:spPr/>
      <dgm:t>
        <a:bodyPr/>
        <a:lstStyle/>
        <a:p>
          <a:r>
            <a:rPr lang="en-US" dirty="0" smtClean="0"/>
            <a:t>Writing</a:t>
          </a:r>
        </a:p>
      </dgm:t>
    </dgm:pt>
    <dgm:pt modelId="{9B19671E-636A-4637-8DC6-E7783B2099AC}" type="parTrans" cxnId="{9F4BDC08-361D-4705-ADF0-FDE7B63A1E62}">
      <dgm:prSet/>
      <dgm:spPr/>
      <dgm:t>
        <a:bodyPr/>
        <a:lstStyle/>
        <a:p>
          <a:endParaRPr lang="en-US"/>
        </a:p>
      </dgm:t>
    </dgm:pt>
    <dgm:pt modelId="{BB7E3F24-5567-43F0-970F-1A833788ECDE}" type="sibTrans" cxnId="{9F4BDC08-361D-4705-ADF0-FDE7B63A1E62}">
      <dgm:prSet/>
      <dgm:spPr/>
    </dgm:pt>
    <dgm:pt modelId="{A8171430-5D65-41DF-8174-1B8A273C6813}">
      <dgm:prSet phldrT="[Text]"/>
      <dgm:spPr/>
      <dgm:t>
        <a:bodyPr/>
        <a:lstStyle/>
        <a:p>
          <a:r>
            <a:rPr lang="en-US" dirty="0" smtClean="0"/>
            <a:t>Listening</a:t>
          </a:r>
        </a:p>
      </dgm:t>
    </dgm:pt>
    <dgm:pt modelId="{9926A603-0D9E-4A91-B129-C526F9770CA2}" type="parTrans" cxnId="{A557FD76-196F-44FD-9CC7-D407C6F148E4}">
      <dgm:prSet/>
      <dgm:spPr/>
      <dgm:t>
        <a:bodyPr/>
        <a:lstStyle/>
        <a:p>
          <a:endParaRPr lang="en-US"/>
        </a:p>
      </dgm:t>
    </dgm:pt>
    <dgm:pt modelId="{5DDC110A-7B0A-4CA2-BEA7-4321178D04DB}" type="sibTrans" cxnId="{A557FD76-196F-44FD-9CC7-D407C6F148E4}">
      <dgm:prSet/>
      <dgm:spPr/>
    </dgm:pt>
    <dgm:pt modelId="{BB681E63-1471-4D97-BDBD-29DE9AD37D89}">
      <dgm:prSet phldrT="[Text]"/>
      <dgm:spPr/>
      <dgm:t>
        <a:bodyPr/>
        <a:lstStyle/>
        <a:p>
          <a:r>
            <a:rPr lang="en-US" dirty="0" smtClean="0"/>
            <a:t>Speaking</a:t>
          </a:r>
        </a:p>
      </dgm:t>
    </dgm:pt>
    <dgm:pt modelId="{340F90C0-6267-4750-AD9F-C83AFD29FA7E}" type="parTrans" cxnId="{313AFA6E-CD50-442F-8A5A-96092ABCDCBD}">
      <dgm:prSet/>
      <dgm:spPr/>
      <dgm:t>
        <a:bodyPr/>
        <a:lstStyle/>
        <a:p>
          <a:endParaRPr lang="en-US"/>
        </a:p>
      </dgm:t>
    </dgm:pt>
    <dgm:pt modelId="{2D5EDB45-DD57-4F1A-A5DE-BB367C7EAC8E}" type="sibTrans" cxnId="{313AFA6E-CD50-442F-8A5A-96092ABCDCBD}">
      <dgm:prSet/>
      <dgm:spPr/>
    </dgm:pt>
    <dgm:pt modelId="{9997D3B7-9A85-4B02-9102-803D02EEB1E4}">
      <dgm:prSet phldrT="[Text]"/>
      <dgm:spPr/>
      <dgm:t>
        <a:bodyPr/>
        <a:lstStyle/>
        <a:p>
          <a:r>
            <a:rPr lang="en-US" dirty="0" smtClean="0"/>
            <a:t>Lesson Tag</a:t>
          </a:r>
        </a:p>
      </dgm:t>
    </dgm:pt>
    <dgm:pt modelId="{7DF91E52-5EBD-4BB0-B5EF-7915D216CC53}" type="parTrans" cxnId="{68D2C93B-E070-42A9-B9A7-F509532548DD}">
      <dgm:prSet/>
      <dgm:spPr/>
      <dgm:t>
        <a:bodyPr/>
        <a:lstStyle/>
        <a:p>
          <a:endParaRPr lang="en-US"/>
        </a:p>
      </dgm:t>
    </dgm:pt>
    <dgm:pt modelId="{829341BF-0434-4B2D-9999-EB088CFD4F92}" type="sibTrans" cxnId="{68D2C93B-E070-42A9-B9A7-F509532548DD}">
      <dgm:prSet/>
      <dgm:spPr/>
    </dgm:pt>
    <dgm:pt modelId="{230AA5DB-9705-4933-995E-8A5373336778}">
      <dgm:prSet phldrT="[Text]"/>
      <dgm:spPr/>
      <dgm:t>
        <a:bodyPr/>
        <a:lstStyle/>
        <a:p>
          <a:r>
            <a:rPr lang="en-US" dirty="0" smtClean="0"/>
            <a:t>Lesson #3</a:t>
          </a:r>
        </a:p>
      </dgm:t>
    </dgm:pt>
    <dgm:pt modelId="{44266AE9-E95D-4DAB-8BC6-CB4EBD815C93}" type="parTrans" cxnId="{8DB9F96A-9075-4568-8A78-09786BBC6F93}">
      <dgm:prSet/>
      <dgm:spPr/>
      <dgm:t>
        <a:bodyPr/>
        <a:lstStyle/>
        <a:p>
          <a:endParaRPr lang="en-US"/>
        </a:p>
      </dgm:t>
    </dgm:pt>
    <dgm:pt modelId="{C0E843A8-09F2-4E61-B911-517C256F22D9}" type="sibTrans" cxnId="{8DB9F96A-9075-4568-8A78-09786BBC6F93}">
      <dgm:prSet/>
      <dgm:spPr/>
    </dgm:pt>
    <dgm:pt modelId="{E152682F-E467-4DE2-9C68-B5768356B2CB}">
      <dgm:prSet phldrT="[Text]"/>
      <dgm:spPr/>
      <dgm:t>
        <a:bodyPr/>
        <a:lstStyle/>
        <a:p>
          <a:r>
            <a:rPr lang="en-US" dirty="0" smtClean="0"/>
            <a:t>Type</a:t>
          </a:r>
        </a:p>
      </dgm:t>
    </dgm:pt>
    <dgm:pt modelId="{7EC1382E-8A46-4A42-AFC4-8D65BE20087B}" type="parTrans" cxnId="{6CF9902E-D7F4-4168-AE44-F8D4F2C1CB08}">
      <dgm:prSet/>
      <dgm:spPr/>
      <dgm:t>
        <a:bodyPr/>
        <a:lstStyle/>
        <a:p>
          <a:endParaRPr lang="en-US"/>
        </a:p>
      </dgm:t>
    </dgm:pt>
    <dgm:pt modelId="{068D4175-40CD-48A6-98E6-CC0A3B6743E1}" type="sibTrans" cxnId="{6CF9902E-D7F4-4168-AE44-F8D4F2C1CB08}">
      <dgm:prSet/>
      <dgm:spPr/>
    </dgm:pt>
    <dgm:pt modelId="{3D1D5482-0EA5-45CE-A1D0-A1E6EEE6F466}">
      <dgm:prSet phldrT="[Text]"/>
      <dgm:spPr/>
      <dgm:t>
        <a:bodyPr/>
        <a:lstStyle/>
        <a:p>
          <a:r>
            <a:rPr lang="en-US" dirty="0" smtClean="0"/>
            <a:t>Grammatical (*)</a:t>
          </a:r>
        </a:p>
      </dgm:t>
    </dgm:pt>
    <dgm:pt modelId="{212C01F2-463C-4712-9738-C080E186501B}" type="parTrans" cxnId="{85391FD0-5D53-4AE2-BC58-EBA513CCA3BD}">
      <dgm:prSet/>
      <dgm:spPr/>
      <dgm:t>
        <a:bodyPr/>
        <a:lstStyle/>
        <a:p>
          <a:endParaRPr lang="en-US"/>
        </a:p>
      </dgm:t>
    </dgm:pt>
    <dgm:pt modelId="{8D467459-AE56-42F5-AB1F-171B89FE4D63}" type="sibTrans" cxnId="{85391FD0-5D53-4AE2-BC58-EBA513CCA3BD}">
      <dgm:prSet/>
      <dgm:spPr/>
    </dgm:pt>
    <dgm:pt modelId="{77599FF7-31F5-4237-89A6-C0B1E5A1C8C1}">
      <dgm:prSet phldrT="[Text]"/>
      <dgm:spPr/>
      <dgm:t>
        <a:bodyPr/>
        <a:lstStyle/>
        <a:p>
          <a:r>
            <a:rPr lang="en-US" dirty="0" smtClean="0"/>
            <a:t>Concept: </a:t>
          </a:r>
          <a:r>
            <a:rPr lang="ja-JP" altLang="en-US" dirty="0" smtClean="0"/>
            <a:t>て </a:t>
          </a:r>
          <a:r>
            <a:rPr lang="en-US" altLang="ja-JP" dirty="0" smtClean="0"/>
            <a:t>form</a:t>
          </a:r>
          <a:endParaRPr lang="en-US" dirty="0" smtClean="0"/>
        </a:p>
      </dgm:t>
    </dgm:pt>
    <dgm:pt modelId="{FF595C82-EB11-43E7-AEF4-1FBE55178DFB}" type="sibTrans" cxnId="{9389F91F-5367-4E7E-8A5D-49582D19CBDA}">
      <dgm:prSet/>
      <dgm:spPr/>
    </dgm:pt>
    <dgm:pt modelId="{2EBEA945-5E32-4401-918E-8239B7AF2EF6}" type="parTrans" cxnId="{9389F91F-5367-4E7E-8A5D-49582D19CBDA}">
      <dgm:prSet/>
      <dgm:spPr/>
      <dgm:t>
        <a:bodyPr/>
        <a:lstStyle/>
        <a:p>
          <a:endParaRPr lang="en-US"/>
        </a:p>
      </dgm:t>
    </dgm:pt>
    <dgm:pt modelId="{A3757194-CDFF-4365-AE38-D41EE86CBBDC}">
      <dgm:prSet phldrT="[Text]"/>
      <dgm:spPr/>
      <dgm:t>
        <a:bodyPr/>
        <a:lstStyle/>
        <a:p>
          <a:r>
            <a:rPr lang="en-US" dirty="0" smtClean="0"/>
            <a:t>ID #0010</a:t>
          </a:r>
        </a:p>
      </dgm:t>
    </dgm:pt>
    <dgm:pt modelId="{4AB0F4EB-E8CD-4D3C-8400-E6DD642249C8}" type="parTrans" cxnId="{362762D8-7517-4835-931A-820D45F7588E}">
      <dgm:prSet/>
      <dgm:spPr/>
      <dgm:t>
        <a:bodyPr/>
        <a:lstStyle/>
        <a:p>
          <a:endParaRPr lang="en-US"/>
        </a:p>
      </dgm:t>
    </dgm:pt>
    <dgm:pt modelId="{EB352DB8-FBD8-4258-B32F-F5879D116F1D}" type="sibTrans" cxnId="{362762D8-7517-4835-931A-820D45F7588E}">
      <dgm:prSet/>
      <dgm:spPr/>
    </dgm:pt>
    <dgm:pt modelId="{CB5AE11B-EB43-4C0A-9CC0-D63A1EF99F8E}">
      <dgm:prSet phldrT="[Text]"/>
      <dgm:spPr/>
      <dgm:t>
        <a:bodyPr/>
        <a:lstStyle/>
        <a:p>
          <a:r>
            <a:rPr lang="en-US" dirty="0" smtClean="0"/>
            <a:t>ID #0004-b</a:t>
          </a:r>
        </a:p>
      </dgm:t>
    </dgm:pt>
    <dgm:pt modelId="{1B47F9A7-C8D1-4B85-8647-2AD29F7377FE}" type="parTrans" cxnId="{C0D64506-D110-47B3-95CE-A06B263D0DBB}">
      <dgm:prSet/>
      <dgm:spPr/>
      <dgm:t>
        <a:bodyPr/>
        <a:lstStyle/>
        <a:p>
          <a:endParaRPr lang="en-US"/>
        </a:p>
      </dgm:t>
    </dgm:pt>
    <dgm:pt modelId="{9CCF69C0-D8AD-4DA6-A4B7-1456BA49C60C}" type="sibTrans" cxnId="{C0D64506-D110-47B3-95CE-A06B263D0DBB}">
      <dgm:prSet/>
      <dgm:spPr/>
    </dgm:pt>
    <dgm:pt modelId="{7B56664F-A257-4942-8420-263918FA95AC}" type="pres">
      <dgm:prSet presAssocID="{8F6DA9AE-FFD6-493C-A4B1-E51EA77AE50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C4A6C2A-3B76-4060-9C2A-4D4DB6AA5A87}" type="pres">
      <dgm:prSet presAssocID="{40087CC6-C8D9-4D5C-8934-41CE93A27C2B}" presName="root1" presStyleCnt="0"/>
      <dgm:spPr/>
    </dgm:pt>
    <dgm:pt modelId="{57BBFC36-52DB-4A29-A504-0705207664BE}" type="pres">
      <dgm:prSet presAssocID="{40087CC6-C8D9-4D5C-8934-41CE93A27C2B}" presName="LevelOneTextNode" presStyleLbl="node0" presStyleIdx="0" presStyleCnt="1">
        <dgm:presLayoutVars>
          <dgm:chPref val="3"/>
        </dgm:presLayoutVars>
      </dgm:prSet>
      <dgm:spPr/>
    </dgm:pt>
    <dgm:pt modelId="{6A44375C-0883-426B-BAD0-426B8B96ACBF}" type="pres">
      <dgm:prSet presAssocID="{40087CC6-C8D9-4D5C-8934-41CE93A27C2B}" presName="level2hierChild" presStyleCnt="0"/>
      <dgm:spPr/>
    </dgm:pt>
    <dgm:pt modelId="{B9BA4311-607E-4792-ADC2-8D25F4176DE8}" type="pres">
      <dgm:prSet presAssocID="{D3AC6DE7-F09B-449A-B205-668946762300}" presName="conn2-1" presStyleLbl="parChTrans1D2" presStyleIdx="0" presStyleCnt="3"/>
      <dgm:spPr/>
    </dgm:pt>
    <dgm:pt modelId="{714882F8-8916-456F-91B4-DB9E1D90FE00}" type="pres">
      <dgm:prSet presAssocID="{D3AC6DE7-F09B-449A-B205-668946762300}" presName="connTx" presStyleLbl="parChTrans1D2" presStyleIdx="0" presStyleCnt="3"/>
      <dgm:spPr/>
    </dgm:pt>
    <dgm:pt modelId="{1B342815-B369-4B75-AEEA-AB7160957703}" type="pres">
      <dgm:prSet presAssocID="{B39AA916-84E7-498E-AA92-5CBA7B1FADE8}" presName="root2" presStyleCnt="0"/>
      <dgm:spPr/>
    </dgm:pt>
    <dgm:pt modelId="{9BB1D805-62E9-4969-94DF-CF4D30B24F3A}" type="pres">
      <dgm:prSet presAssocID="{B39AA916-84E7-498E-AA92-5CBA7B1FADE8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790462-433F-4613-AE20-8A1CD89E25A4}" type="pres">
      <dgm:prSet presAssocID="{B39AA916-84E7-498E-AA92-5CBA7B1FADE8}" presName="level3hierChild" presStyleCnt="0"/>
      <dgm:spPr/>
    </dgm:pt>
    <dgm:pt modelId="{82033728-1BC2-436B-8DDE-6ECEF4EC90AA}" type="pres">
      <dgm:prSet presAssocID="{FE19E5A3-7D65-48DE-B8BB-81D90E08CBA7}" presName="conn2-1" presStyleLbl="parChTrans1D3" presStyleIdx="0" presStyleCnt="11"/>
      <dgm:spPr/>
    </dgm:pt>
    <dgm:pt modelId="{E9CCA978-A37A-454C-8113-48D9FD4158E6}" type="pres">
      <dgm:prSet presAssocID="{FE19E5A3-7D65-48DE-B8BB-81D90E08CBA7}" presName="connTx" presStyleLbl="parChTrans1D3" presStyleIdx="0" presStyleCnt="11"/>
      <dgm:spPr/>
    </dgm:pt>
    <dgm:pt modelId="{44A7344B-DEF1-45D9-B3BD-A175A049D09B}" type="pres">
      <dgm:prSet presAssocID="{9693130D-396F-4EC6-A303-05B4051F7248}" presName="root2" presStyleCnt="0"/>
      <dgm:spPr/>
    </dgm:pt>
    <dgm:pt modelId="{BDD8271E-F089-4D7F-BA5B-D6CD06593723}" type="pres">
      <dgm:prSet presAssocID="{9693130D-396F-4EC6-A303-05B4051F7248}" presName="LevelTwoTextNode" presStyleLbl="node3" presStyleIdx="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014457-E9D2-4ED0-8CE6-D93A2FD7519E}" type="pres">
      <dgm:prSet presAssocID="{9693130D-396F-4EC6-A303-05B4051F7248}" presName="level3hierChild" presStyleCnt="0"/>
      <dgm:spPr/>
    </dgm:pt>
    <dgm:pt modelId="{BAA917A3-9107-432E-9964-D324D3461879}" type="pres">
      <dgm:prSet presAssocID="{2A3DB0DE-B920-4DFB-ADDB-E8237CDC9E9B}" presName="conn2-1" presStyleLbl="parChTrans1D4" presStyleIdx="0" presStyleCnt="20"/>
      <dgm:spPr/>
    </dgm:pt>
    <dgm:pt modelId="{C5D86AE2-664C-4EF6-9F6E-BB9A75E22ABE}" type="pres">
      <dgm:prSet presAssocID="{2A3DB0DE-B920-4DFB-ADDB-E8237CDC9E9B}" presName="connTx" presStyleLbl="parChTrans1D4" presStyleIdx="0" presStyleCnt="20"/>
      <dgm:spPr/>
    </dgm:pt>
    <dgm:pt modelId="{B6B862D6-3D85-4193-9673-DA1AE18B84DB}" type="pres">
      <dgm:prSet presAssocID="{59C435B4-24E0-46EA-B5D2-06BD1F8D8E03}" presName="root2" presStyleCnt="0"/>
      <dgm:spPr/>
    </dgm:pt>
    <dgm:pt modelId="{387FA492-FB79-432E-A20D-C00B32A9DAEE}" type="pres">
      <dgm:prSet presAssocID="{59C435B4-24E0-46EA-B5D2-06BD1F8D8E03}" presName="LevelTwoTextNode" presStyleLbl="node4" presStyleIdx="0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4E3399-4216-471D-A0E4-6A36F75F45CB}" type="pres">
      <dgm:prSet presAssocID="{59C435B4-24E0-46EA-B5D2-06BD1F8D8E03}" presName="level3hierChild" presStyleCnt="0"/>
      <dgm:spPr/>
    </dgm:pt>
    <dgm:pt modelId="{8A2730F8-7019-4CBF-B555-673F5F470C0A}" type="pres">
      <dgm:prSet presAssocID="{965E89D7-E9A3-4615-8097-C5C8AD88556E}" presName="conn2-1" presStyleLbl="parChTrans1D4" presStyleIdx="1" presStyleCnt="20"/>
      <dgm:spPr/>
    </dgm:pt>
    <dgm:pt modelId="{E72EC5EE-FBBC-4F5B-AB69-54A0AAE8B8EB}" type="pres">
      <dgm:prSet presAssocID="{965E89D7-E9A3-4615-8097-C5C8AD88556E}" presName="connTx" presStyleLbl="parChTrans1D4" presStyleIdx="1" presStyleCnt="20"/>
      <dgm:spPr/>
    </dgm:pt>
    <dgm:pt modelId="{E6A45D72-C0F1-472E-B39E-CAA4057F498F}" type="pres">
      <dgm:prSet presAssocID="{293ABC0C-1B81-4A7E-855B-1CB282B28FDC}" presName="root2" presStyleCnt="0"/>
      <dgm:spPr/>
    </dgm:pt>
    <dgm:pt modelId="{06C3FEE4-0DFA-4970-A93A-F8AE2B672AB9}" type="pres">
      <dgm:prSet presAssocID="{293ABC0C-1B81-4A7E-855B-1CB282B28FDC}" presName="LevelTwoTextNode" presStyleLbl="node4" presStyleIdx="1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45C0FC-1ED2-4D55-ABC0-2B155A6DAD8A}" type="pres">
      <dgm:prSet presAssocID="{293ABC0C-1B81-4A7E-855B-1CB282B28FDC}" presName="level3hierChild" presStyleCnt="0"/>
      <dgm:spPr/>
    </dgm:pt>
    <dgm:pt modelId="{3EFE5F72-FD40-4941-A5FC-0486E0E329CE}" type="pres">
      <dgm:prSet presAssocID="{652E8114-7A56-475A-8333-BF5E63B41BAE}" presName="conn2-1" presStyleLbl="parChTrans1D4" presStyleIdx="2" presStyleCnt="20"/>
      <dgm:spPr/>
    </dgm:pt>
    <dgm:pt modelId="{C1A8113C-5422-4454-A363-CF337EA31A5B}" type="pres">
      <dgm:prSet presAssocID="{652E8114-7A56-475A-8333-BF5E63B41BAE}" presName="connTx" presStyleLbl="parChTrans1D4" presStyleIdx="2" presStyleCnt="20"/>
      <dgm:spPr/>
    </dgm:pt>
    <dgm:pt modelId="{7127AF96-39D7-4A9D-9409-5EF9150070AA}" type="pres">
      <dgm:prSet presAssocID="{C11CB4CE-A011-4777-9C9B-4FBB4D8DC394}" presName="root2" presStyleCnt="0"/>
      <dgm:spPr/>
    </dgm:pt>
    <dgm:pt modelId="{52707329-84BD-4839-A44F-4F190A5FA09C}" type="pres">
      <dgm:prSet presAssocID="{C11CB4CE-A011-4777-9C9B-4FBB4D8DC394}" presName="LevelTwoTextNode" presStyleLbl="node4" presStyleIdx="2" presStyleCnt="20">
        <dgm:presLayoutVars>
          <dgm:chPref val="3"/>
        </dgm:presLayoutVars>
      </dgm:prSet>
      <dgm:spPr/>
    </dgm:pt>
    <dgm:pt modelId="{3BC80463-E03B-4BC3-814A-4BD3F6B8D89A}" type="pres">
      <dgm:prSet presAssocID="{C11CB4CE-A011-4777-9C9B-4FBB4D8DC394}" presName="level3hierChild" presStyleCnt="0"/>
      <dgm:spPr/>
    </dgm:pt>
    <dgm:pt modelId="{C9D01813-FD06-4FF6-98F1-A56529C8916D}" type="pres">
      <dgm:prSet presAssocID="{CAD0C6A9-EF17-46AE-9806-9647F521762D}" presName="conn2-1" presStyleLbl="parChTrans1D4" presStyleIdx="3" presStyleCnt="20"/>
      <dgm:spPr/>
    </dgm:pt>
    <dgm:pt modelId="{32247606-31BB-42F1-91F0-1713FB5FBA30}" type="pres">
      <dgm:prSet presAssocID="{CAD0C6A9-EF17-46AE-9806-9647F521762D}" presName="connTx" presStyleLbl="parChTrans1D4" presStyleIdx="3" presStyleCnt="20"/>
      <dgm:spPr/>
    </dgm:pt>
    <dgm:pt modelId="{A0EC67DE-ED24-4D98-AE98-0852C72F2DB6}" type="pres">
      <dgm:prSet presAssocID="{9B2C2C5F-1E4F-47AE-9EA3-9F3D54F82FAC}" presName="root2" presStyleCnt="0"/>
      <dgm:spPr/>
    </dgm:pt>
    <dgm:pt modelId="{77053C18-3727-44C8-816B-4F077F369823}" type="pres">
      <dgm:prSet presAssocID="{9B2C2C5F-1E4F-47AE-9EA3-9F3D54F82FAC}" presName="LevelTwoTextNode" presStyleLbl="node4" presStyleIdx="3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9BA447-7793-46E7-9868-FAD7A3A2A613}" type="pres">
      <dgm:prSet presAssocID="{9B2C2C5F-1E4F-47AE-9EA3-9F3D54F82FAC}" presName="level3hierChild" presStyleCnt="0"/>
      <dgm:spPr/>
    </dgm:pt>
    <dgm:pt modelId="{525D7358-A4E3-4C43-AFE1-EE820D827D6C}" type="pres">
      <dgm:prSet presAssocID="{C0B81E58-C454-424C-94A5-2143D365E78C}" presName="conn2-1" presStyleLbl="parChTrans1D3" presStyleIdx="1" presStyleCnt="11"/>
      <dgm:spPr/>
    </dgm:pt>
    <dgm:pt modelId="{D13E16B0-3568-4E69-A31D-9D47D58255D9}" type="pres">
      <dgm:prSet presAssocID="{C0B81E58-C454-424C-94A5-2143D365E78C}" presName="connTx" presStyleLbl="parChTrans1D3" presStyleIdx="1" presStyleCnt="11"/>
      <dgm:spPr/>
    </dgm:pt>
    <dgm:pt modelId="{8A7FC9FC-022D-4D09-98AB-2543EA9E3D0B}" type="pres">
      <dgm:prSet presAssocID="{9AA14E33-1EB7-44E4-82BC-A09081A2CE7A}" presName="root2" presStyleCnt="0"/>
      <dgm:spPr/>
    </dgm:pt>
    <dgm:pt modelId="{6D1BC406-A699-448F-AD3F-75180353C521}" type="pres">
      <dgm:prSet presAssocID="{9AA14E33-1EB7-44E4-82BC-A09081A2CE7A}" presName="LevelTwoTextNode" presStyleLbl="node3" presStyleIdx="1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43DF10-FFDC-47CF-8B1E-EC0795ECD3F8}" type="pres">
      <dgm:prSet presAssocID="{9AA14E33-1EB7-44E4-82BC-A09081A2CE7A}" presName="level3hierChild" presStyleCnt="0"/>
      <dgm:spPr/>
    </dgm:pt>
    <dgm:pt modelId="{6DE0ED3F-F615-41E4-B5EB-21FF74AED0C6}" type="pres">
      <dgm:prSet presAssocID="{8015F983-6A55-4AB8-9C97-3D45C29CCB30}" presName="conn2-1" presStyleLbl="parChTrans1D4" presStyleIdx="4" presStyleCnt="20"/>
      <dgm:spPr/>
    </dgm:pt>
    <dgm:pt modelId="{7F85ACDF-E7CB-47F4-A71F-D5957B6FB7D4}" type="pres">
      <dgm:prSet presAssocID="{8015F983-6A55-4AB8-9C97-3D45C29CCB30}" presName="connTx" presStyleLbl="parChTrans1D4" presStyleIdx="4" presStyleCnt="20"/>
      <dgm:spPr/>
    </dgm:pt>
    <dgm:pt modelId="{F97B0648-721A-458B-9FCF-676372C484E2}" type="pres">
      <dgm:prSet presAssocID="{49D50888-EC27-4F20-BAA3-7F45C11D5ECB}" presName="root2" presStyleCnt="0"/>
      <dgm:spPr/>
    </dgm:pt>
    <dgm:pt modelId="{9E91FD1E-7D89-4380-8270-6B05EA62243B}" type="pres">
      <dgm:prSet presAssocID="{49D50888-EC27-4F20-BAA3-7F45C11D5ECB}" presName="LevelTwoTextNode" presStyleLbl="node4" presStyleIdx="4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CFBE86-5DAA-4039-A53F-B78039EFED0A}" type="pres">
      <dgm:prSet presAssocID="{49D50888-EC27-4F20-BAA3-7F45C11D5ECB}" presName="level3hierChild" presStyleCnt="0"/>
      <dgm:spPr/>
    </dgm:pt>
    <dgm:pt modelId="{B46CE36F-5CF2-4B38-8F32-AF51B53C22B4}" type="pres">
      <dgm:prSet presAssocID="{3FC0FE83-C18F-4E35-B028-8EF6A59F7498}" presName="conn2-1" presStyleLbl="parChTrans1D3" presStyleIdx="2" presStyleCnt="11"/>
      <dgm:spPr/>
    </dgm:pt>
    <dgm:pt modelId="{49087EEA-4BD1-480D-9929-7E33E06FA66A}" type="pres">
      <dgm:prSet presAssocID="{3FC0FE83-C18F-4E35-B028-8EF6A59F7498}" presName="connTx" presStyleLbl="parChTrans1D3" presStyleIdx="2" presStyleCnt="11"/>
      <dgm:spPr/>
    </dgm:pt>
    <dgm:pt modelId="{C08C6A23-A6C3-4B8D-BF58-CD8AD1D1E086}" type="pres">
      <dgm:prSet presAssocID="{B5E8B234-6D8F-4C3B-BE69-6306BF9B3E53}" presName="root2" presStyleCnt="0"/>
      <dgm:spPr/>
    </dgm:pt>
    <dgm:pt modelId="{A86E93C6-8458-4BFF-8200-F706C15733ED}" type="pres">
      <dgm:prSet presAssocID="{B5E8B234-6D8F-4C3B-BE69-6306BF9B3E53}" presName="LevelTwoTextNode" presStyleLbl="node3" presStyleIdx="2" presStyleCnt="11">
        <dgm:presLayoutVars>
          <dgm:chPref val="3"/>
        </dgm:presLayoutVars>
      </dgm:prSet>
      <dgm:spPr/>
    </dgm:pt>
    <dgm:pt modelId="{7090C086-D874-4C47-A104-5F7FD0C8392C}" type="pres">
      <dgm:prSet presAssocID="{B5E8B234-6D8F-4C3B-BE69-6306BF9B3E53}" presName="level3hierChild" presStyleCnt="0"/>
      <dgm:spPr/>
    </dgm:pt>
    <dgm:pt modelId="{CF39F6EA-C307-46A3-977A-0F51E12895DA}" type="pres">
      <dgm:prSet presAssocID="{841A1663-B284-406C-AEEF-3A8CA391F064}" presName="conn2-1" presStyleLbl="parChTrans1D4" presStyleIdx="5" presStyleCnt="20"/>
      <dgm:spPr/>
    </dgm:pt>
    <dgm:pt modelId="{CA6E7091-5129-456B-AA51-2A3B40B4189C}" type="pres">
      <dgm:prSet presAssocID="{841A1663-B284-406C-AEEF-3A8CA391F064}" presName="connTx" presStyleLbl="parChTrans1D4" presStyleIdx="5" presStyleCnt="20"/>
      <dgm:spPr/>
    </dgm:pt>
    <dgm:pt modelId="{52E712B7-74AD-458A-B14F-D0166997C07D}" type="pres">
      <dgm:prSet presAssocID="{F6D32C75-D04B-4A71-BAA8-F52953FF4D18}" presName="root2" presStyleCnt="0"/>
      <dgm:spPr/>
    </dgm:pt>
    <dgm:pt modelId="{165B30B3-E3C8-48E7-9AFC-132F83F3C047}" type="pres">
      <dgm:prSet presAssocID="{F6D32C75-D04B-4A71-BAA8-F52953FF4D18}" presName="LevelTwoTextNode" presStyleLbl="node4" presStyleIdx="5" presStyleCnt="20">
        <dgm:presLayoutVars>
          <dgm:chPref val="3"/>
        </dgm:presLayoutVars>
      </dgm:prSet>
      <dgm:spPr/>
    </dgm:pt>
    <dgm:pt modelId="{44770B75-4CB8-4365-AD8C-AB3B58B88408}" type="pres">
      <dgm:prSet presAssocID="{F6D32C75-D04B-4A71-BAA8-F52953FF4D18}" presName="level3hierChild" presStyleCnt="0"/>
      <dgm:spPr/>
    </dgm:pt>
    <dgm:pt modelId="{D1E40CE0-438F-48C0-8C66-A8546E5CB480}" type="pres">
      <dgm:prSet presAssocID="{2D15B533-3BCD-4FF5-934B-4F32B4545B96}" presName="conn2-1" presStyleLbl="parChTrans1D4" presStyleIdx="6" presStyleCnt="20"/>
      <dgm:spPr/>
    </dgm:pt>
    <dgm:pt modelId="{9F1984D9-9D51-46E9-8CD2-AEEF071B9A05}" type="pres">
      <dgm:prSet presAssocID="{2D15B533-3BCD-4FF5-934B-4F32B4545B96}" presName="connTx" presStyleLbl="parChTrans1D4" presStyleIdx="6" presStyleCnt="20"/>
      <dgm:spPr/>
    </dgm:pt>
    <dgm:pt modelId="{6C802FBB-665C-480C-AB22-DB8D0EF6E44D}" type="pres">
      <dgm:prSet presAssocID="{1A6ABFC6-7D19-4BD0-9FE2-CFC5FC04677F}" presName="root2" presStyleCnt="0"/>
      <dgm:spPr/>
    </dgm:pt>
    <dgm:pt modelId="{4055B3BC-4798-419D-B533-9CD9C987B189}" type="pres">
      <dgm:prSet presAssocID="{1A6ABFC6-7D19-4BD0-9FE2-CFC5FC04677F}" presName="LevelTwoTextNode" presStyleLbl="node4" presStyleIdx="6" presStyleCnt="20">
        <dgm:presLayoutVars>
          <dgm:chPref val="3"/>
        </dgm:presLayoutVars>
      </dgm:prSet>
      <dgm:spPr/>
    </dgm:pt>
    <dgm:pt modelId="{259AA6E2-9CF3-4955-9D80-B7BC7A2D444E}" type="pres">
      <dgm:prSet presAssocID="{1A6ABFC6-7D19-4BD0-9FE2-CFC5FC04677F}" presName="level3hierChild" presStyleCnt="0"/>
      <dgm:spPr/>
    </dgm:pt>
    <dgm:pt modelId="{83CCA1EE-16DE-4778-AF31-A00A24250EA6}" type="pres">
      <dgm:prSet presAssocID="{A94147B4-09AD-4149-A4F4-F62CEEAB2EFB}" presName="conn2-1" presStyleLbl="parChTrans1D2" presStyleIdx="1" presStyleCnt="3"/>
      <dgm:spPr/>
    </dgm:pt>
    <dgm:pt modelId="{78B63955-D91D-4EE0-89FD-F7C38C193306}" type="pres">
      <dgm:prSet presAssocID="{A94147B4-09AD-4149-A4F4-F62CEEAB2EFB}" presName="connTx" presStyleLbl="parChTrans1D2" presStyleIdx="1" presStyleCnt="3"/>
      <dgm:spPr/>
    </dgm:pt>
    <dgm:pt modelId="{FF17C843-34F4-492A-8873-32285F30F599}" type="pres">
      <dgm:prSet presAssocID="{8E5D51D1-A3BA-4328-BA02-745A85FECCE3}" presName="root2" presStyleCnt="0"/>
      <dgm:spPr/>
    </dgm:pt>
    <dgm:pt modelId="{700910F4-A409-4638-A270-97828478C5D9}" type="pres">
      <dgm:prSet presAssocID="{8E5D51D1-A3BA-4328-BA02-745A85FECCE3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5B8035-0B8D-4CAF-9CBA-8A0E91FD9076}" type="pres">
      <dgm:prSet presAssocID="{8E5D51D1-A3BA-4328-BA02-745A85FECCE3}" presName="level3hierChild" presStyleCnt="0"/>
      <dgm:spPr/>
    </dgm:pt>
    <dgm:pt modelId="{F878AA9B-8FEA-4181-8A9A-FA8098D4121D}" type="pres">
      <dgm:prSet presAssocID="{486C66B3-712B-4565-B5BD-C2BE8BA3BB22}" presName="conn2-1" presStyleLbl="parChTrans1D3" presStyleIdx="3" presStyleCnt="11"/>
      <dgm:spPr/>
    </dgm:pt>
    <dgm:pt modelId="{17B84872-4922-4D36-8967-78F332DB76F2}" type="pres">
      <dgm:prSet presAssocID="{486C66B3-712B-4565-B5BD-C2BE8BA3BB22}" presName="connTx" presStyleLbl="parChTrans1D3" presStyleIdx="3" presStyleCnt="11"/>
      <dgm:spPr/>
    </dgm:pt>
    <dgm:pt modelId="{17D1DC44-126A-4B35-A97E-D91C7B70C6F8}" type="pres">
      <dgm:prSet presAssocID="{51A079A7-EC05-43DA-AC13-6B4BAB65ADDF}" presName="root2" presStyleCnt="0"/>
      <dgm:spPr/>
    </dgm:pt>
    <dgm:pt modelId="{9BB05BC1-CE02-4CD2-B1EB-37B167FEE122}" type="pres">
      <dgm:prSet presAssocID="{51A079A7-EC05-43DA-AC13-6B4BAB65ADDF}" presName="LevelTwoTextNode" presStyleLbl="node3" presStyleIdx="3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7C0842-6837-40F6-8652-F224CAC58D42}" type="pres">
      <dgm:prSet presAssocID="{51A079A7-EC05-43DA-AC13-6B4BAB65ADDF}" presName="level3hierChild" presStyleCnt="0"/>
      <dgm:spPr/>
    </dgm:pt>
    <dgm:pt modelId="{B6457E74-88DA-441C-BBEE-BE71C8F35643}" type="pres">
      <dgm:prSet presAssocID="{8D8D59C3-187C-4260-8716-02EDD254C108}" presName="conn2-1" presStyleLbl="parChTrans1D4" presStyleIdx="7" presStyleCnt="20"/>
      <dgm:spPr/>
    </dgm:pt>
    <dgm:pt modelId="{9E673529-8E03-4C81-989B-86E92A0EB265}" type="pres">
      <dgm:prSet presAssocID="{8D8D59C3-187C-4260-8716-02EDD254C108}" presName="connTx" presStyleLbl="parChTrans1D4" presStyleIdx="7" presStyleCnt="20"/>
      <dgm:spPr/>
    </dgm:pt>
    <dgm:pt modelId="{00FBA0EF-780A-4F8A-962F-1C7F4950C5F6}" type="pres">
      <dgm:prSet presAssocID="{9A14FC63-C845-462F-A40D-911764D4D5C8}" presName="root2" presStyleCnt="0"/>
      <dgm:spPr/>
    </dgm:pt>
    <dgm:pt modelId="{1F22400B-5A37-45C3-925F-26DE7CD25525}" type="pres">
      <dgm:prSet presAssocID="{9A14FC63-C845-462F-A40D-911764D4D5C8}" presName="LevelTwoTextNode" presStyleLbl="node4" presStyleIdx="7" presStyleCnt="20">
        <dgm:presLayoutVars>
          <dgm:chPref val="3"/>
        </dgm:presLayoutVars>
      </dgm:prSet>
      <dgm:spPr/>
    </dgm:pt>
    <dgm:pt modelId="{0CB3F8C8-3631-4EE6-9AC7-CB697EE93BCF}" type="pres">
      <dgm:prSet presAssocID="{9A14FC63-C845-462F-A40D-911764D4D5C8}" presName="level3hierChild" presStyleCnt="0"/>
      <dgm:spPr/>
    </dgm:pt>
    <dgm:pt modelId="{D2E82AEF-647D-4600-9A86-75354DD8DDC1}" type="pres">
      <dgm:prSet presAssocID="{360E17B2-E54F-4C5D-AA35-16BF6ADD6398}" presName="conn2-1" presStyleLbl="parChTrans1D4" presStyleIdx="8" presStyleCnt="20"/>
      <dgm:spPr/>
    </dgm:pt>
    <dgm:pt modelId="{780FC08A-7EDD-45C2-831D-A46842163172}" type="pres">
      <dgm:prSet presAssocID="{360E17B2-E54F-4C5D-AA35-16BF6ADD6398}" presName="connTx" presStyleLbl="parChTrans1D4" presStyleIdx="8" presStyleCnt="20"/>
      <dgm:spPr/>
    </dgm:pt>
    <dgm:pt modelId="{A9A2F3CA-590B-48D3-946D-B02B25E81EF0}" type="pres">
      <dgm:prSet presAssocID="{516DD88E-637C-490C-BBF3-B709735456D7}" presName="root2" presStyleCnt="0"/>
      <dgm:spPr/>
    </dgm:pt>
    <dgm:pt modelId="{81090DF3-0379-4AB5-91F7-FF2F9D39AF18}" type="pres">
      <dgm:prSet presAssocID="{516DD88E-637C-490C-BBF3-B709735456D7}" presName="LevelTwoTextNode" presStyleLbl="node4" presStyleIdx="8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CCED1A-0A08-44F2-B8FA-4C61027E15D2}" type="pres">
      <dgm:prSet presAssocID="{516DD88E-637C-490C-BBF3-B709735456D7}" presName="level3hierChild" presStyleCnt="0"/>
      <dgm:spPr/>
    </dgm:pt>
    <dgm:pt modelId="{AD3345DD-D11B-4418-A569-9DEA2AC6E089}" type="pres">
      <dgm:prSet presAssocID="{E5D7B5D7-1B32-423D-B8A7-9F4E927F7AD6}" presName="conn2-1" presStyleLbl="parChTrans1D4" presStyleIdx="9" presStyleCnt="20"/>
      <dgm:spPr/>
    </dgm:pt>
    <dgm:pt modelId="{BE78DAD1-4E21-468E-B773-8D6F29995F67}" type="pres">
      <dgm:prSet presAssocID="{E5D7B5D7-1B32-423D-B8A7-9F4E927F7AD6}" presName="connTx" presStyleLbl="parChTrans1D4" presStyleIdx="9" presStyleCnt="20"/>
      <dgm:spPr/>
    </dgm:pt>
    <dgm:pt modelId="{5E91CA85-CA37-46B9-9A8B-37517A2C1450}" type="pres">
      <dgm:prSet presAssocID="{4CA74B83-0D45-4590-8425-F6120E35011C}" presName="root2" presStyleCnt="0"/>
      <dgm:spPr/>
    </dgm:pt>
    <dgm:pt modelId="{9AC3E540-CB5D-48BB-9B6E-A6EDF6C1E921}" type="pres">
      <dgm:prSet presAssocID="{4CA74B83-0D45-4590-8425-F6120E35011C}" presName="LevelTwoTextNode" presStyleLbl="node4" presStyleIdx="9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DAD7F8-06E5-4055-8451-5D4ACC18A823}" type="pres">
      <dgm:prSet presAssocID="{4CA74B83-0D45-4590-8425-F6120E35011C}" presName="level3hierChild" presStyleCnt="0"/>
      <dgm:spPr/>
    </dgm:pt>
    <dgm:pt modelId="{5E447D0B-5F28-4D37-A2E4-22FB11549213}" type="pres">
      <dgm:prSet presAssocID="{7A5A29F1-4B1F-49B7-8F93-28FF92901F1D}" presName="conn2-1" presStyleLbl="parChTrans1D4" presStyleIdx="10" presStyleCnt="20"/>
      <dgm:spPr/>
    </dgm:pt>
    <dgm:pt modelId="{EDBD9863-0FE8-4538-92BB-06CC4D399892}" type="pres">
      <dgm:prSet presAssocID="{7A5A29F1-4B1F-49B7-8F93-28FF92901F1D}" presName="connTx" presStyleLbl="parChTrans1D4" presStyleIdx="10" presStyleCnt="20"/>
      <dgm:spPr/>
    </dgm:pt>
    <dgm:pt modelId="{AC54CB8D-597A-472E-9878-F71B01DD09FA}" type="pres">
      <dgm:prSet presAssocID="{0E653C80-F5CD-4225-A77D-887C7EF97031}" presName="root2" presStyleCnt="0"/>
      <dgm:spPr/>
    </dgm:pt>
    <dgm:pt modelId="{8EBDB4BB-E9FF-459D-872D-00275534F9EA}" type="pres">
      <dgm:prSet presAssocID="{0E653C80-F5CD-4225-A77D-887C7EF97031}" presName="LevelTwoTextNode" presStyleLbl="node4" presStyleIdx="10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FD0D5F-458D-4CFE-A3C8-0AAE008AB911}" type="pres">
      <dgm:prSet presAssocID="{0E653C80-F5CD-4225-A77D-887C7EF97031}" presName="level3hierChild" presStyleCnt="0"/>
      <dgm:spPr/>
    </dgm:pt>
    <dgm:pt modelId="{F77B1734-98CA-47FF-936A-AD1A65F8DB24}" type="pres">
      <dgm:prSet presAssocID="{1C5D915A-18B9-4550-A3DC-D410DBCE0A91}" presName="conn2-1" presStyleLbl="parChTrans1D3" presStyleIdx="4" presStyleCnt="11"/>
      <dgm:spPr/>
    </dgm:pt>
    <dgm:pt modelId="{E72AF748-3E44-42B0-A7DA-37FFF1EE304B}" type="pres">
      <dgm:prSet presAssocID="{1C5D915A-18B9-4550-A3DC-D410DBCE0A91}" presName="connTx" presStyleLbl="parChTrans1D3" presStyleIdx="4" presStyleCnt="11"/>
      <dgm:spPr/>
    </dgm:pt>
    <dgm:pt modelId="{CCC3C2D7-16D7-4D03-8779-F03B55508074}" type="pres">
      <dgm:prSet presAssocID="{3643B32F-5A55-429A-A364-B5C1E761F184}" presName="root2" presStyleCnt="0"/>
      <dgm:spPr/>
    </dgm:pt>
    <dgm:pt modelId="{852F3DFB-2EF6-4FEF-9B97-3C82A834F148}" type="pres">
      <dgm:prSet presAssocID="{3643B32F-5A55-429A-A364-B5C1E761F184}" presName="LevelTwoTextNode" presStyleLbl="node3" presStyleIdx="4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0FE8EF-5BC2-4FF4-AE3C-4E1751B81AC7}" type="pres">
      <dgm:prSet presAssocID="{3643B32F-5A55-429A-A364-B5C1E761F184}" presName="level3hierChild" presStyleCnt="0"/>
      <dgm:spPr/>
    </dgm:pt>
    <dgm:pt modelId="{AAE2A25A-B766-4F53-9C28-853EA6EE2B2C}" type="pres">
      <dgm:prSet presAssocID="{427B31E7-60F6-45E2-97E7-EB27864E6BE6}" presName="conn2-1" presStyleLbl="parChTrans1D4" presStyleIdx="11" presStyleCnt="20"/>
      <dgm:spPr/>
    </dgm:pt>
    <dgm:pt modelId="{3A2DD2E4-1F67-48E2-8560-412A977A48DC}" type="pres">
      <dgm:prSet presAssocID="{427B31E7-60F6-45E2-97E7-EB27864E6BE6}" presName="connTx" presStyleLbl="parChTrans1D4" presStyleIdx="11" presStyleCnt="20"/>
      <dgm:spPr/>
    </dgm:pt>
    <dgm:pt modelId="{3C8B2260-7983-4AE6-8952-0A02F3DB3E45}" type="pres">
      <dgm:prSet presAssocID="{FBB0C8E4-12CA-47DE-A3BF-0DF6F2984D4F}" presName="root2" presStyleCnt="0"/>
      <dgm:spPr/>
    </dgm:pt>
    <dgm:pt modelId="{26F870B1-CE22-4621-85D0-860423786DC7}" type="pres">
      <dgm:prSet presAssocID="{FBB0C8E4-12CA-47DE-A3BF-0DF6F2984D4F}" presName="LevelTwoTextNode" presStyleLbl="node4" presStyleIdx="11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ABAC2C-DFC2-4EBB-B174-A10FACFD12C4}" type="pres">
      <dgm:prSet presAssocID="{FBB0C8E4-12CA-47DE-A3BF-0DF6F2984D4F}" presName="level3hierChild" presStyleCnt="0"/>
      <dgm:spPr/>
    </dgm:pt>
    <dgm:pt modelId="{B81DDEA0-CF67-4A01-9E1C-FE1429028838}" type="pres">
      <dgm:prSet presAssocID="{0AB156A8-35E3-4713-BF6E-C9E95A1CB496}" presName="conn2-1" presStyleLbl="parChTrans1D3" presStyleIdx="5" presStyleCnt="11"/>
      <dgm:spPr/>
    </dgm:pt>
    <dgm:pt modelId="{BC413272-8B00-480F-AE68-A5A884384681}" type="pres">
      <dgm:prSet presAssocID="{0AB156A8-35E3-4713-BF6E-C9E95A1CB496}" presName="connTx" presStyleLbl="parChTrans1D3" presStyleIdx="5" presStyleCnt="11"/>
      <dgm:spPr/>
    </dgm:pt>
    <dgm:pt modelId="{D669C80C-2AEE-427B-B1C2-32F8F134A762}" type="pres">
      <dgm:prSet presAssocID="{5C195A65-1473-411F-9AE7-8226B2B136CC}" presName="root2" presStyleCnt="0"/>
      <dgm:spPr/>
    </dgm:pt>
    <dgm:pt modelId="{0E3C31CC-09D8-419D-AF18-B46066530E07}" type="pres">
      <dgm:prSet presAssocID="{5C195A65-1473-411F-9AE7-8226B2B136CC}" presName="LevelTwoTextNode" presStyleLbl="node3" presStyleIdx="5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F12BAC-DD1E-47FE-B0DB-2ED79AE88D11}" type="pres">
      <dgm:prSet presAssocID="{5C195A65-1473-411F-9AE7-8226B2B136CC}" presName="level3hierChild" presStyleCnt="0"/>
      <dgm:spPr/>
    </dgm:pt>
    <dgm:pt modelId="{A4F5F54F-7551-45C0-88D3-A5C2569E36E1}" type="pres">
      <dgm:prSet presAssocID="{9540DE55-5748-45B7-88D7-BE5850C44B1F}" presName="conn2-1" presStyleLbl="parChTrans1D4" presStyleIdx="12" presStyleCnt="20"/>
      <dgm:spPr/>
    </dgm:pt>
    <dgm:pt modelId="{8FA8A281-7AE3-4C2E-AB0B-EE252B719295}" type="pres">
      <dgm:prSet presAssocID="{9540DE55-5748-45B7-88D7-BE5850C44B1F}" presName="connTx" presStyleLbl="parChTrans1D4" presStyleIdx="12" presStyleCnt="20"/>
      <dgm:spPr/>
    </dgm:pt>
    <dgm:pt modelId="{3F02641A-F57F-41EF-86DA-707DF422E054}" type="pres">
      <dgm:prSet presAssocID="{4C9983C7-F0CE-46AC-A167-C1F43A274DE9}" presName="root2" presStyleCnt="0"/>
      <dgm:spPr/>
    </dgm:pt>
    <dgm:pt modelId="{529BB571-5759-4C86-B1B0-2519A0D18D39}" type="pres">
      <dgm:prSet presAssocID="{4C9983C7-F0CE-46AC-A167-C1F43A274DE9}" presName="LevelTwoTextNode" presStyleLbl="node4" presStyleIdx="12" presStyleCnt="20">
        <dgm:presLayoutVars>
          <dgm:chPref val="3"/>
        </dgm:presLayoutVars>
      </dgm:prSet>
      <dgm:spPr/>
    </dgm:pt>
    <dgm:pt modelId="{CC6B8799-8D03-456E-AAE4-4E6DCA99F0DC}" type="pres">
      <dgm:prSet presAssocID="{4C9983C7-F0CE-46AC-A167-C1F43A274DE9}" presName="level3hierChild" presStyleCnt="0"/>
      <dgm:spPr/>
    </dgm:pt>
    <dgm:pt modelId="{051F59BB-762C-4FCF-8312-61777A2892AD}" type="pres">
      <dgm:prSet presAssocID="{DF5602C1-0733-401E-BCC8-5B514818CDA0}" presName="conn2-1" presStyleLbl="parChTrans1D4" presStyleIdx="13" presStyleCnt="20"/>
      <dgm:spPr/>
    </dgm:pt>
    <dgm:pt modelId="{8A4119EE-E630-4B58-8B4B-604671AE3A4A}" type="pres">
      <dgm:prSet presAssocID="{DF5602C1-0733-401E-BCC8-5B514818CDA0}" presName="connTx" presStyleLbl="parChTrans1D4" presStyleIdx="13" presStyleCnt="20"/>
      <dgm:spPr/>
    </dgm:pt>
    <dgm:pt modelId="{15438B1A-8A7B-4FAE-8ADE-F4DBC1625B4D}" type="pres">
      <dgm:prSet presAssocID="{7D44775D-AE7D-40CA-B168-9FC81BDDC009}" presName="root2" presStyleCnt="0"/>
      <dgm:spPr/>
    </dgm:pt>
    <dgm:pt modelId="{D46BA6DD-6FB0-49FC-B51F-315A86E9910B}" type="pres">
      <dgm:prSet presAssocID="{7D44775D-AE7D-40CA-B168-9FC81BDDC009}" presName="LevelTwoTextNode" presStyleLbl="node4" presStyleIdx="13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1E0FBA-3EEB-4BDD-9914-C62B80EF96DF}" type="pres">
      <dgm:prSet presAssocID="{7D44775D-AE7D-40CA-B168-9FC81BDDC009}" presName="level3hierChild" presStyleCnt="0"/>
      <dgm:spPr/>
    </dgm:pt>
    <dgm:pt modelId="{F5AFB1C6-6F6F-47E2-B0CA-35DEB0A165AE}" type="pres">
      <dgm:prSet presAssocID="{1B47F9A7-C8D1-4B85-8647-2AD29F7377FE}" presName="conn2-1" presStyleLbl="parChTrans1D3" presStyleIdx="6" presStyleCnt="11"/>
      <dgm:spPr/>
    </dgm:pt>
    <dgm:pt modelId="{6F9D5724-1617-43EA-B25B-6218B49632F1}" type="pres">
      <dgm:prSet presAssocID="{1B47F9A7-C8D1-4B85-8647-2AD29F7377FE}" presName="connTx" presStyleLbl="parChTrans1D3" presStyleIdx="6" presStyleCnt="11"/>
      <dgm:spPr/>
    </dgm:pt>
    <dgm:pt modelId="{667D9621-2AC4-40B2-838F-6CC7C8253E25}" type="pres">
      <dgm:prSet presAssocID="{CB5AE11B-EB43-4C0A-9CC0-D63A1EF99F8E}" presName="root2" presStyleCnt="0"/>
      <dgm:spPr/>
    </dgm:pt>
    <dgm:pt modelId="{82032781-007C-40A9-A103-E366B782854C}" type="pres">
      <dgm:prSet presAssocID="{CB5AE11B-EB43-4C0A-9CC0-D63A1EF99F8E}" presName="LevelTwoTextNode" presStyleLbl="node3" presStyleIdx="6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B122CE-E203-423F-9E63-40EA1EB9CF41}" type="pres">
      <dgm:prSet presAssocID="{CB5AE11B-EB43-4C0A-9CC0-D63A1EF99F8E}" presName="level3hierChild" presStyleCnt="0"/>
      <dgm:spPr/>
    </dgm:pt>
    <dgm:pt modelId="{85D65F1B-8971-4CBE-850F-D0D430E82326}" type="pres">
      <dgm:prSet presAssocID="{2EBEA945-5E32-4401-918E-8239B7AF2EF6}" presName="conn2-1" presStyleLbl="parChTrans1D2" presStyleIdx="2" presStyleCnt="3"/>
      <dgm:spPr/>
    </dgm:pt>
    <dgm:pt modelId="{61CF601F-9930-4905-82C2-AC7E5217DCAF}" type="pres">
      <dgm:prSet presAssocID="{2EBEA945-5E32-4401-918E-8239B7AF2EF6}" presName="connTx" presStyleLbl="parChTrans1D2" presStyleIdx="2" presStyleCnt="3"/>
      <dgm:spPr/>
    </dgm:pt>
    <dgm:pt modelId="{B3498724-A893-4445-AD55-871BF5401E99}" type="pres">
      <dgm:prSet presAssocID="{77599FF7-31F5-4237-89A6-C0B1E5A1C8C1}" presName="root2" presStyleCnt="0"/>
      <dgm:spPr/>
    </dgm:pt>
    <dgm:pt modelId="{D4ADC53C-F65E-45D0-9C6E-0F23BE24D7B6}" type="pres">
      <dgm:prSet presAssocID="{77599FF7-31F5-4237-89A6-C0B1E5A1C8C1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10EA3E-274C-4B45-A655-453CF475404A}" type="pres">
      <dgm:prSet presAssocID="{77599FF7-31F5-4237-89A6-C0B1E5A1C8C1}" presName="level3hierChild" presStyleCnt="0"/>
      <dgm:spPr/>
    </dgm:pt>
    <dgm:pt modelId="{F833FFD2-3F83-47F8-A810-5B05BFC1F540}" type="pres">
      <dgm:prSet presAssocID="{45A8CC65-85CB-43F6-8AB6-67DCF410760D}" presName="conn2-1" presStyleLbl="parChTrans1D3" presStyleIdx="7" presStyleCnt="11"/>
      <dgm:spPr/>
    </dgm:pt>
    <dgm:pt modelId="{FA9BE489-CB12-46A9-90D2-CB1138CB28FC}" type="pres">
      <dgm:prSet presAssocID="{45A8CC65-85CB-43F6-8AB6-67DCF410760D}" presName="connTx" presStyleLbl="parChTrans1D3" presStyleIdx="7" presStyleCnt="11"/>
      <dgm:spPr/>
    </dgm:pt>
    <dgm:pt modelId="{FAF64FDA-79D2-4EB8-9EEF-4A1D0D22CF74}" type="pres">
      <dgm:prSet presAssocID="{C3B2CECA-F81C-467C-86F3-7D744B038613}" presName="root2" presStyleCnt="0"/>
      <dgm:spPr/>
    </dgm:pt>
    <dgm:pt modelId="{4DF7E2F5-3680-4140-853D-CFEE6B07EBCE}" type="pres">
      <dgm:prSet presAssocID="{C3B2CECA-F81C-467C-86F3-7D744B038613}" presName="LevelTwoTextNode" presStyleLbl="node3" presStyleIdx="7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BFC23C-DCB3-45AC-A1FE-50D52133270B}" type="pres">
      <dgm:prSet presAssocID="{C3B2CECA-F81C-467C-86F3-7D744B038613}" presName="level3hierChild" presStyleCnt="0"/>
      <dgm:spPr/>
    </dgm:pt>
    <dgm:pt modelId="{A389AE50-B679-4D07-AC76-2104207F3843}" type="pres">
      <dgm:prSet presAssocID="{C51893AF-FDB0-46C5-B568-34002CD42B7F}" presName="conn2-1" presStyleLbl="parChTrans1D4" presStyleIdx="14" presStyleCnt="20"/>
      <dgm:spPr/>
    </dgm:pt>
    <dgm:pt modelId="{85022256-C83F-4BFD-8B92-056EBB60A732}" type="pres">
      <dgm:prSet presAssocID="{C51893AF-FDB0-46C5-B568-34002CD42B7F}" presName="connTx" presStyleLbl="parChTrans1D4" presStyleIdx="14" presStyleCnt="20"/>
      <dgm:spPr/>
    </dgm:pt>
    <dgm:pt modelId="{C65DE88D-335B-4AF8-A046-69F54719C563}" type="pres">
      <dgm:prSet presAssocID="{F2598942-EE51-4953-BFDA-97C35575C2DA}" presName="root2" presStyleCnt="0"/>
      <dgm:spPr/>
    </dgm:pt>
    <dgm:pt modelId="{271326A5-6E40-4A03-B54A-F7DA6AC82458}" type="pres">
      <dgm:prSet presAssocID="{F2598942-EE51-4953-BFDA-97C35575C2DA}" presName="LevelTwoTextNode" presStyleLbl="node4" presStyleIdx="14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1B9C-03E4-4E4D-B0A3-F1C9DEB3F9B1}" type="pres">
      <dgm:prSet presAssocID="{F2598942-EE51-4953-BFDA-97C35575C2DA}" presName="level3hierChild" presStyleCnt="0"/>
      <dgm:spPr/>
    </dgm:pt>
    <dgm:pt modelId="{FB45E41D-EA9C-4BAA-82D6-EF52FB331151}" type="pres">
      <dgm:prSet presAssocID="{9B19671E-636A-4637-8DC6-E7783B2099AC}" presName="conn2-1" presStyleLbl="parChTrans1D4" presStyleIdx="15" presStyleCnt="20"/>
      <dgm:spPr/>
    </dgm:pt>
    <dgm:pt modelId="{0A66F433-4F5A-4432-B9E8-F0AAAD24BF75}" type="pres">
      <dgm:prSet presAssocID="{9B19671E-636A-4637-8DC6-E7783B2099AC}" presName="connTx" presStyleLbl="parChTrans1D4" presStyleIdx="15" presStyleCnt="20"/>
      <dgm:spPr/>
    </dgm:pt>
    <dgm:pt modelId="{A12586CF-5E2A-4FC5-A033-46C924DA523B}" type="pres">
      <dgm:prSet presAssocID="{9EF3E30B-57BF-44FE-B03B-204374D10725}" presName="root2" presStyleCnt="0"/>
      <dgm:spPr/>
    </dgm:pt>
    <dgm:pt modelId="{23112903-222C-44B6-8CC5-45AF262FF3E2}" type="pres">
      <dgm:prSet presAssocID="{9EF3E30B-57BF-44FE-B03B-204374D10725}" presName="LevelTwoTextNode" presStyleLbl="node4" presStyleIdx="15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EFB1D6-9E5E-4F65-A466-0431B9455313}" type="pres">
      <dgm:prSet presAssocID="{9EF3E30B-57BF-44FE-B03B-204374D10725}" presName="level3hierChild" presStyleCnt="0"/>
      <dgm:spPr/>
    </dgm:pt>
    <dgm:pt modelId="{ED857E9C-650F-420B-B3E0-EE2904DEBA15}" type="pres">
      <dgm:prSet presAssocID="{9926A603-0D9E-4A91-B129-C526F9770CA2}" presName="conn2-1" presStyleLbl="parChTrans1D4" presStyleIdx="16" presStyleCnt="20"/>
      <dgm:spPr/>
    </dgm:pt>
    <dgm:pt modelId="{90EFC9ED-E4CB-4FA5-BB32-0563F88A1E82}" type="pres">
      <dgm:prSet presAssocID="{9926A603-0D9E-4A91-B129-C526F9770CA2}" presName="connTx" presStyleLbl="parChTrans1D4" presStyleIdx="16" presStyleCnt="20"/>
      <dgm:spPr/>
    </dgm:pt>
    <dgm:pt modelId="{307BE51A-CC7A-4011-81F9-D642E5662111}" type="pres">
      <dgm:prSet presAssocID="{A8171430-5D65-41DF-8174-1B8A273C6813}" presName="root2" presStyleCnt="0"/>
      <dgm:spPr/>
    </dgm:pt>
    <dgm:pt modelId="{793B2345-AA92-4031-A6AC-9DD38CEB6ECA}" type="pres">
      <dgm:prSet presAssocID="{A8171430-5D65-41DF-8174-1B8A273C6813}" presName="LevelTwoTextNode" presStyleLbl="node4" presStyleIdx="16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70D8A4-5E12-42CB-941B-00262686E524}" type="pres">
      <dgm:prSet presAssocID="{A8171430-5D65-41DF-8174-1B8A273C6813}" presName="level3hierChild" presStyleCnt="0"/>
      <dgm:spPr/>
    </dgm:pt>
    <dgm:pt modelId="{ABA858ED-777C-4F40-9138-337227C60838}" type="pres">
      <dgm:prSet presAssocID="{340F90C0-6267-4750-AD9F-C83AFD29FA7E}" presName="conn2-1" presStyleLbl="parChTrans1D4" presStyleIdx="17" presStyleCnt="20"/>
      <dgm:spPr/>
    </dgm:pt>
    <dgm:pt modelId="{DEAAC663-71B1-4752-ADAB-6FB94A679EF1}" type="pres">
      <dgm:prSet presAssocID="{340F90C0-6267-4750-AD9F-C83AFD29FA7E}" presName="connTx" presStyleLbl="parChTrans1D4" presStyleIdx="17" presStyleCnt="20"/>
      <dgm:spPr/>
    </dgm:pt>
    <dgm:pt modelId="{1C5A3CD9-5174-4D70-A527-D9E95BD88DE6}" type="pres">
      <dgm:prSet presAssocID="{BB681E63-1471-4D97-BDBD-29DE9AD37D89}" presName="root2" presStyleCnt="0"/>
      <dgm:spPr/>
    </dgm:pt>
    <dgm:pt modelId="{7E6C4971-011F-4D93-9DB7-428EB1A1BCFB}" type="pres">
      <dgm:prSet presAssocID="{BB681E63-1471-4D97-BDBD-29DE9AD37D89}" presName="LevelTwoTextNode" presStyleLbl="node4" presStyleIdx="17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BD3C21-A4D3-4AF1-96AC-73D793A30537}" type="pres">
      <dgm:prSet presAssocID="{BB681E63-1471-4D97-BDBD-29DE9AD37D89}" presName="level3hierChild" presStyleCnt="0"/>
      <dgm:spPr/>
    </dgm:pt>
    <dgm:pt modelId="{CF17ED33-131E-4AD8-816E-90B2855A4E63}" type="pres">
      <dgm:prSet presAssocID="{7DF91E52-5EBD-4BB0-B5EF-7915D216CC53}" presName="conn2-1" presStyleLbl="parChTrans1D3" presStyleIdx="8" presStyleCnt="11"/>
      <dgm:spPr/>
    </dgm:pt>
    <dgm:pt modelId="{33974530-C0C4-4381-8AE9-830255A9378D}" type="pres">
      <dgm:prSet presAssocID="{7DF91E52-5EBD-4BB0-B5EF-7915D216CC53}" presName="connTx" presStyleLbl="parChTrans1D3" presStyleIdx="8" presStyleCnt="11"/>
      <dgm:spPr/>
    </dgm:pt>
    <dgm:pt modelId="{58A2D6E1-E98E-47B1-A13C-1FCD850BDA5F}" type="pres">
      <dgm:prSet presAssocID="{9997D3B7-9A85-4B02-9102-803D02EEB1E4}" presName="root2" presStyleCnt="0"/>
      <dgm:spPr/>
    </dgm:pt>
    <dgm:pt modelId="{54B81120-3622-4C6C-9713-07374C418C1E}" type="pres">
      <dgm:prSet presAssocID="{9997D3B7-9A85-4B02-9102-803D02EEB1E4}" presName="LevelTwoTextNode" presStyleLbl="node3" presStyleIdx="8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A35865-73BA-4F71-A3B4-A5FC27030836}" type="pres">
      <dgm:prSet presAssocID="{9997D3B7-9A85-4B02-9102-803D02EEB1E4}" presName="level3hierChild" presStyleCnt="0"/>
      <dgm:spPr/>
    </dgm:pt>
    <dgm:pt modelId="{E0E4380A-CF3B-473C-A61E-49876FD7050E}" type="pres">
      <dgm:prSet presAssocID="{44266AE9-E95D-4DAB-8BC6-CB4EBD815C93}" presName="conn2-1" presStyleLbl="parChTrans1D4" presStyleIdx="18" presStyleCnt="20"/>
      <dgm:spPr/>
    </dgm:pt>
    <dgm:pt modelId="{C893503A-CCAC-494A-81AE-DDDE47595C5B}" type="pres">
      <dgm:prSet presAssocID="{44266AE9-E95D-4DAB-8BC6-CB4EBD815C93}" presName="connTx" presStyleLbl="parChTrans1D4" presStyleIdx="18" presStyleCnt="20"/>
      <dgm:spPr/>
    </dgm:pt>
    <dgm:pt modelId="{5F356388-94E8-484A-9516-C89A73B822E8}" type="pres">
      <dgm:prSet presAssocID="{230AA5DB-9705-4933-995E-8A5373336778}" presName="root2" presStyleCnt="0"/>
      <dgm:spPr/>
    </dgm:pt>
    <dgm:pt modelId="{06CF5722-6DF3-47ED-98EB-4D0C319D5552}" type="pres">
      <dgm:prSet presAssocID="{230AA5DB-9705-4933-995E-8A5373336778}" presName="LevelTwoTextNode" presStyleLbl="node4" presStyleIdx="18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FDE94-9577-4891-B327-2358E2A15C55}" type="pres">
      <dgm:prSet presAssocID="{230AA5DB-9705-4933-995E-8A5373336778}" presName="level3hierChild" presStyleCnt="0"/>
      <dgm:spPr/>
    </dgm:pt>
    <dgm:pt modelId="{9DB8F419-B902-4E7B-8120-3F9E7DE1C412}" type="pres">
      <dgm:prSet presAssocID="{7EC1382E-8A46-4A42-AFC4-8D65BE20087B}" presName="conn2-1" presStyleLbl="parChTrans1D3" presStyleIdx="9" presStyleCnt="11"/>
      <dgm:spPr/>
    </dgm:pt>
    <dgm:pt modelId="{149E970D-D6F9-431F-8E04-5D8F871119E7}" type="pres">
      <dgm:prSet presAssocID="{7EC1382E-8A46-4A42-AFC4-8D65BE20087B}" presName="connTx" presStyleLbl="parChTrans1D3" presStyleIdx="9" presStyleCnt="11"/>
      <dgm:spPr/>
    </dgm:pt>
    <dgm:pt modelId="{C189DFC0-43B7-4CFE-B837-704A3B6F0B16}" type="pres">
      <dgm:prSet presAssocID="{E152682F-E467-4DE2-9C68-B5768356B2CB}" presName="root2" presStyleCnt="0"/>
      <dgm:spPr/>
    </dgm:pt>
    <dgm:pt modelId="{8957CB4D-60C1-4F3D-AA0B-E967E4846F5D}" type="pres">
      <dgm:prSet presAssocID="{E152682F-E467-4DE2-9C68-B5768356B2CB}" presName="LevelTwoTextNode" presStyleLbl="node3" presStyleIdx="9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1D6640-AB77-43A1-A04B-E04C8D54CF44}" type="pres">
      <dgm:prSet presAssocID="{E152682F-E467-4DE2-9C68-B5768356B2CB}" presName="level3hierChild" presStyleCnt="0"/>
      <dgm:spPr/>
    </dgm:pt>
    <dgm:pt modelId="{1EC8C973-28BE-4197-AE34-86D6FA8E47B8}" type="pres">
      <dgm:prSet presAssocID="{212C01F2-463C-4712-9738-C080E186501B}" presName="conn2-1" presStyleLbl="parChTrans1D4" presStyleIdx="19" presStyleCnt="20"/>
      <dgm:spPr/>
    </dgm:pt>
    <dgm:pt modelId="{5324B9E8-1DE7-4FD0-A59A-481E0897B418}" type="pres">
      <dgm:prSet presAssocID="{212C01F2-463C-4712-9738-C080E186501B}" presName="connTx" presStyleLbl="parChTrans1D4" presStyleIdx="19" presStyleCnt="20"/>
      <dgm:spPr/>
    </dgm:pt>
    <dgm:pt modelId="{9610241D-AC62-40DB-A2BF-A0812A1DEECF}" type="pres">
      <dgm:prSet presAssocID="{3D1D5482-0EA5-45CE-A1D0-A1E6EEE6F466}" presName="root2" presStyleCnt="0"/>
      <dgm:spPr/>
    </dgm:pt>
    <dgm:pt modelId="{59C52C3B-F5BC-4A7B-99E1-7B49A3B4BC2F}" type="pres">
      <dgm:prSet presAssocID="{3D1D5482-0EA5-45CE-A1D0-A1E6EEE6F466}" presName="LevelTwoTextNode" presStyleLbl="node4" presStyleIdx="19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FC580A-7592-40B9-AA88-720CCC4881DF}" type="pres">
      <dgm:prSet presAssocID="{3D1D5482-0EA5-45CE-A1D0-A1E6EEE6F466}" presName="level3hierChild" presStyleCnt="0"/>
      <dgm:spPr/>
    </dgm:pt>
    <dgm:pt modelId="{FA9E393F-A434-416D-B1C1-02C67A38689F}" type="pres">
      <dgm:prSet presAssocID="{4AB0F4EB-E8CD-4D3C-8400-E6DD642249C8}" presName="conn2-1" presStyleLbl="parChTrans1D3" presStyleIdx="10" presStyleCnt="11"/>
      <dgm:spPr/>
    </dgm:pt>
    <dgm:pt modelId="{545620E1-2641-454A-9CAC-2B89A290F37B}" type="pres">
      <dgm:prSet presAssocID="{4AB0F4EB-E8CD-4D3C-8400-E6DD642249C8}" presName="connTx" presStyleLbl="parChTrans1D3" presStyleIdx="10" presStyleCnt="11"/>
      <dgm:spPr/>
    </dgm:pt>
    <dgm:pt modelId="{ADD46B2E-0FD7-498C-9F5C-EFE935606160}" type="pres">
      <dgm:prSet presAssocID="{A3757194-CDFF-4365-AE38-D41EE86CBBDC}" presName="root2" presStyleCnt="0"/>
      <dgm:spPr/>
    </dgm:pt>
    <dgm:pt modelId="{14EEE441-6FE5-49BC-8F74-44A874B89791}" type="pres">
      <dgm:prSet presAssocID="{A3757194-CDFF-4365-AE38-D41EE86CBBDC}" presName="LevelTwoTextNode" presStyleLbl="node3" presStyleIdx="1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56B6BC-6536-4B2F-A5AD-060E8E28A15D}" type="pres">
      <dgm:prSet presAssocID="{A3757194-CDFF-4365-AE38-D41EE86CBBDC}" presName="level3hierChild" presStyleCnt="0"/>
      <dgm:spPr/>
    </dgm:pt>
  </dgm:ptLst>
  <dgm:cxnLst>
    <dgm:cxn modelId="{B3226A0E-4F64-403E-9BA4-6AA32E5B6B68}" type="presOf" srcId="{4AB0F4EB-E8CD-4D3C-8400-E6DD642249C8}" destId="{545620E1-2641-454A-9CAC-2B89A290F37B}" srcOrd="1" destOrd="0" presId="urn:microsoft.com/office/officeart/2008/layout/HorizontalMultiLevelHierarchy"/>
    <dgm:cxn modelId="{50D1B356-7684-4309-BD50-2A9D65688CB4}" type="presOf" srcId="{486C66B3-712B-4565-B5BD-C2BE8BA3BB22}" destId="{F878AA9B-8FEA-4181-8A9A-FA8098D4121D}" srcOrd="0" destOrd="0" presId="urn:microsoft.com/office/officeart/2008/layout/HorizontalMultiLevelHierarchy"/>
    <dgm:cxn modelId="{D97820E7-138A-4B90-AFDE-A998C7540357}" type="presOf" srcId="{340F90C0-6267-4750-AD9F-C83AFD29FA7E}" destId="{ABA858ED-777C-4F40-9138-337227C60838}" srcOrd="0" destOrd="0" presId="urn:microsoft.com/office/officeart/2008/layout/HorizontalMultiLevelHierarchy"/>
    <dgm:cxn modelId="{9E21140F-1AE0-40B6-B1F0-29AAE81F2F16}" type="presOf" srcId="{9693130D-396F-4EC6-A303-05B4051F7248}" destId="{BDD8271E-F089-4D7F-BA5B-D6CD06593723}" srcOrd="0" destOrd="0" presId="urn:microsoft.com/office/officeart/2008/layout/HorizontalMultiLevelHierarchy"/>
    <dgm:cxn modelId="{4416001C-A925-4DBA-A368-269021834D88}" type="presOf" srcId="{A8171430-5D65-41DF-8174-1B8A273C6813}" destId="{793B2345-AA92-4031-A6AC-9DD38CEB6ECA}" srcOrd="0" destOrd="0" presId="urn:microsoft.com/office/officeart/2008/layout/HorizontalMultiLevelHierarchy"/>
    <dgm:cxn modelId="{7A30315E-8A9F-4515-9801-B459DCCEAA66}" srcId="{C11CB4CE-A011-4777-9C9B-4FBB4D8DC394}" destId="{9B2C2C5F-1E4F-47AE-9EA3-9F3D54F82FAC}" srcOrd="0" destOrd="0" parTransId="{CAD0C6A9-EF17-46AE-9806-9647F521762D}" sibTransId="{44C4487C-ED51-4EBF-BB4C-9034851B075B}"/>
    <dgm:cxn modelId="{1E6D835D-590B-4806-A63C-3EB63BA911CA}" type="presOf" srcId="{3643B32F-5A55-429A-A364-B5C1E761F184}" destId="{852F3DFB-2EF6-4FEF-9B97-3C82A834F148}" srcOrd="0" destOrd="0" presId="urn:microsoft.com/office/officeart/2008/layout/HorizontalMultiLevelHierarchy"/>
    <dgm:cxn modelId="{B779C6DF-0FEA-42F0-8AE6-F361CD5229A7}" type="presOf" srcId="{C51893AF-FDB0-46C5-B568-34002CD42B7F}" destId="{85022256-C83F-4BFD-8B92-056EBB60A732}" srcOrd="1" destOrd="0" presId="urn:microsoft.com/office/officeart/2008/layout/HorizontalMultiLevelHierarchy"/>
    <dgm:cxn modelId="{8C563B65-ACA7-4446-9859-49FAEEDBA7BB}" type="presOf" srcId="{7EC1382E-8A46-4A42-AFC4-8D65BE20087B}" destId="{9DB8F419-B902-4E7B-8120-3F9E7DE1C412}" srcOrd="0" destOrd="0" presId="urn:microsoft.com/office/officeart/2008/layout/HorizontalMultiLevelHierarchy"/>
    <dgm:cxn modelId="{3B80A6E8-ADAB-48D8-AE98-D66E6FEAD658}" type="presOf" srcId="{516DD88E-637C-490C-BBF3-B709735456D7}" destId="{81090DF3-0379-4AB5-91F7-FF2F9D39AF18}" srcOrd="0" destOrd="0" presId="urn:microsoft.com/office/officeart/2008/layout/HorizontalMultiLevelHierarchy"/>
    <dgm:cxn modelId="{DED28539-96CF-4027-AB09-953A22681602}" type="presOf" srcId="{9B19671E-636A-4637-8DC6-E7783B2099AC}" destId="{0A66F433-4F5A-4432-B9E8-F0AAAD24BF75}" srcOrd="1" destOrd="0" presId="urn:microsoft.com/office/officeart/2008/layout/HorizontalMultiLevelHierarchy"/>
    <dgm:cxn modelId="{0A14695C-35E8-4334-B696-2B6E34043605}" type="presOf" srcId="{F2598942-EE51-4953-BFDA-97C35575C2DA}" destId="{271326A5-6E40-4A03-B54A-F7DA6AC82458}" srcOrd="0" destOrd="0" presId="urn:microsoft.com/office/officeart/2008/layout/HorizontalMultiLevelHierarchy"/>
    <dgm:cxn modelId="{475654FB-7ADF-4295-8F43-D724D862C0E9}" type="presOf" srcId="{212C01F2-463C-4712-9738-C080E186501B}" destId="{5324B9E8-1DE7-4FD0-A59A-481E0897B418}" srcOrd="1" destOrd="0" presId="urn:microsoft.com/office/officeart/2008/layout/HorizontalMultiLevelHierarchy"/>
    <dgm:cxn modelId="{9C3A53A2-F2B8-4490-B074-C59D3F00B460}" srcId="{8E5D51D1-A3BA-4328-BA02-745A85FECCE3}" destId="{51A079A7-EC05-43DA-AC13-6B4BAB65ADDF}" srcOrd="0" destOrd="0" parTransId="{486C66B3-712B-4565-B5BD-C2BE8BA3BB22}" sibTransId="{A61369ED-ED1F-4FDC-831D-CCAA96243905}"/>
    <dgm:cxn modelId="{043DD3F4-11D3-4F43-8C6B-C7CDAE2BE52C}" type="presOf" srcId="{2EBEA945-5E32-4401-918E-8239B7AF2EF6}" destId="{61CF601F-9930-4905-82C2-AC7E5217DCAF}" srcOrd="1" destOrd="0" presId="urn:microsoft.com/office/officeart/2008/layout/HorizontalMultiLevelHierarchy"/>
    <dgm:cxn modelId="{E57D6FB7-9231-43D0-B195-D92B91D04031}" type="presOf" srcId="{0AB156A8-35E3-4713-BF6E-C9E95A1CB496}" destId="{B81DDEA0-CF67-4A01-9E1C-FE1429028838}" srcOrd="0" destOrd="0" presId="urn:microsoft.com/office/officeart/2008/layout/HorizontalMultiLevelHierarchy"/>
    <dgm:cxn modelId="{EF34CB79-DACE-40E9-A27C-59305F8F9BC1}" type="presOf" srcId="{CAD0C6A9-EF17-46AE-9806-9647F521762D}" destId="{C9D01813-FD06-4FF6-98F1-A56529C8916D}" srcOrd="0" destOrd="0" presId="urn:microsoft.com/office/officeart/2008/layout/HorizontalMultiLevelHierarchy"/>
    <dgm:cxn modelId="{6C899F89-1D6C-4F36-825E-8B18FF836C4C}" type="presOf" srcId="{9540DE55-5748-45B7-88D7-BE5850C44B1F}" destId="{8FA8A281-7AE3-4C2E-AB0B-EE252B719295}" srcOrd="1" destOrd="0" presId="urn:microsoft.com/office/officeart/2008/layout/HorizontalMultiLevelHierarchy"/>
    <dgm:cxn modelId="{B3E6F564-2D25-4C83-8AB5-1D1A1A8A9776}" type="presOf" srcId="{DF5602C1-0733-401E-BCC8-5B514818CDA0}" destId="{051F59BB-762C-4FCF-8312-61777A2892AD}" srcOrd="0" destOrd="0" presId="urn:microsoft.com/office/officeart/2008/layout/HorizontalMultiLevelHierarchy"/>
    <dgm:cxn modelId="{12E2A032-B146-486C-A5B5-0A132632A066}" srcId="{59C435B4-24E0-46EA-B5D2-06BD1F8D8E03}" destId="{293ABC0C-1B81-4A7E-855B-1CB282B28FDC}" srcOrd="0" destOrd="0" parTransId="{965E89D7-E9A3-4615-8097-C5C8AD88556E}" sibTransId="{068FDE34-6D6F-46B7-912D-7764B7B6576C}"/>
    <dgm:cxn modelId="{C9A0C744-2C44-4166-B013-345CF4ED5E94}" type="presOf" srcId="{3D1D5482-0EA5-45CE-A1D0-A1E6EEE6F466}" destId="{59C52C3B-F5BC-4A7B-99E1-7B49A3B4BC2F}" srcOrd="0" destOrd="0" presId="urn:microsoft.com/office/officeart/2008/layout/HorizontalMultiLevelHierarchy"/>
    <dgm:cxn modelId="{6426FEA2-16E2-40B0-920C-E761EFF6590A}" srcId="{51A079A7-EC05-43DA-AC13-6B4BAB65ADDF}" destId="{9A14FC63-C845-462F-A40D-911764D4D5C8}" srcOrd="0" destOrd="0" parTransId="{8D8D59C3-187C-4260-8716-02EDD254C108}" sibTransId="{8FC295BF-1D95-44DD-B257-CB15FF99AB7A}"/>
    <dgm:cxn modelId="{0651C87B-3674-4573-90EF-62A6ECCF8A07}" type="presOf" srcId="{360E17B2-E54F-4C5D-AA35-16BF6ADD6398}" destId="{D2E82AEF-647D-4600-9A86-75354DD8DDC1}" srcOrd="0" destOrd="0" presId="urn:microsoft.com/office/officeart/2008/layout/HorizontalMultiLevelHierarchy"/>
    <dgm:cxn modelId="{64F503B8-3CA9-4FDF-9E89-1DD6688361FC}" type="presOf" srcId="{4C9983C7-F0CE-46AC-A167-C1F43A274DE9}" destId="{529BB571-5759-4C86-B1B0-2519A0D18D39}" srcOrd="0" destOrd="0" presId="urn:microsoft.com/office/officeart/2008/layout/HorizontalMultiLevelHierarchy"/>
    <dgm:cxn modelId="{94E0263D-D5C6-485C-8D51-C6689AB864C5}" type="presOf" srcId="{A3757194-CDFF-4365-AE38-D41EE86CBBDC}" destId="{14EEE441-6FE5-49BC-8F74-44A874B89791}" srcOrd="0" destOrd="0" presId="urn:microsoft.com/office/officeart/2008/layout/HorizontalMultiLevelHierarchy"/>
    <dgm:cxn modelId="{600DE545-B13B-42FA-BF8C-585C02A26EDE}" type="presOf" srcId="{9A14FC63-C845-462F-A40D-911764D4D5C8}" destId="{1F22400B-5A37-45C3-925F-26DE7CD25525}" srcOrd="0" destOrd="0" presId="urn:microsoft.com/office/officeart/2008/layout/HorizontalMultiLevelHierarchy"/>
    <dgm:cxn modelId="{616D5983-D64D-456E-A218-181A11DD8CEF}" type="presOf" srcId="{C0B81E58-C454-424C-94A5-2143D365E78C}" destId="{D13E16B0-3568-4E69-A31D-9D47D58255D9}" srcOrd="1" destOrd="0" presId="urn:microsoft.com/office/officeart/2008/layout/HorizontalMultiLevelHierarchy"/>
    <dgm:cxn modelId="{3E8CE176-8D44-4301-8B16-0676AB9BDD7A}" type="presOf" srcId="{3FC0FE83-C18F-4E35-B028-8EF6A59F7498}" destId="{49087EEA-4BD1-480D-9929-7E33E06FA66A}" srcOrd="1" destOrd="0" presId="urn:microsoft.com/office/officeart/2008/layout/HorizontalMultiLevelHierarchy"/>
    <dgm:cxn modelId="{DB8469B0-9333-412F-BED4-416B74F0775D}" type="presOf" srcId="{CAD0C6A9-EF17-46AE-9806-9647F521762D}" destId="{32247606-31BB-42F1-91F0-1713FB5FBA30}" srcOrd="1" destOrd="0" presId="urn:microsoft.com/office/officeart/2008/layout/HorizontalMultiLevelHierarchy"/>
    <dgm:cxn modelId="{2E78A877-DAE4-4D1C-9215-225F3830C648}" type="presOf" srcId="{9997D3B7-9A85-4B02-9102-803D02EEB1E4}" destId="{54B81120-3622-4C6C-9713-07374C418C1E}" srcOrd="0" destOrd="0" presId="urn:microsoft.com/office/officeart/2008/layout/HorizontalMultiLevelHierarchy"/>
    <dgm:cxn modelId="{9389F91F-5367-4E7E-8A5D-49582D19CBDA}" srcId="{40087CC6-C8D9-4D5C-8934-41CE93A27C2B}" destId="{77599FF7-31F5-4237-89A6-C0B1E5A1C8C1}" srcOrd="2" destOrd="0" parTransId="{2EBEA945-5E32-4401-918E-8239B7AF2EF6}" sibTransId="{FF595C82-EB11-43E7-AEF4-1FBE55178DFB}"/>
    <dgm:cxn modelId="{C0D64506-D110-47B3-95CE-A06B263D0DBB}" srcId="{8E5D51D1-A3BA-4328-BA02-745A85FECCE3}" destId="{CB5AE11B-EB43-4C0A-9CC0-D63A1EF99F8E}" srcOrd="3" destOrd="0" parTransId="{1B47F9A7-C8D1-4B85-8647-2AD29F7377FE}" sibTransId="{9CCF69C0-D8AD-4DA6-A4B7-1456BA49C60C}"/>
    <dgm:cxn modelId="{7A1BB70C-0400-484F-99DA-D6C5CA4A5952}" type="presOf" srcId="{D3AC6DE7-F09B-449A-B205-668946762300}" destId="{B9BA4311-607E-4792-ADC2-8D25F4176DE8}" srcOrd="0" destOrd="0" presId="urn:microsoft.com/office/officeart/2008/layout/HorizontalMultiLevelHierarchy"/>
    <dgm:cxn modelId="{9F1D0281-17FF-463D-ACDA-CE9D644B765C}" type="presOf" srcId="{360E17B2-E54F-4C5D-AA35-16BF6ADD6398}" destId="{780FC08A-7EDD-45C2-831D-A46842163172}" srcOrd="1" destOrd="0" presId="urn:microsoft.com/office/officeart/2008/layout/HorizontalMultiLevelHierarchy"/>
    <dgm:cxn modelId="{920FF994-1481-4537-A6ED-252081D2AC4F}" type="presOf" srcId="{1B47F9A7-C8D1-4B85-8647-2AD29F7377FE}" destId="{F5AFB1C6-6F6F-47E2-B0CA-35DEB0A165AE}" srcOrd="0" destOrd="0" presId="urn:microsoft.com/office/officeart/2008/layout/HorizontalMultiLevelHierarchy"/>
    <dgm:cxn modelId="{AF586CDF-6A99-4DE5-A078-AFD7839FD0B3}" type="presOf" srcId="{2A3DB0DE-B920-4DFB-ADDB-E8237CDC9E9B}" destId="{C5D86AE2-664C-4EF6-9F6E-BB9A75E22ABE}" srcOrd="1" destOrd="0" presId="urn:microsoft.com/office/officeart/2008/layout/HorizontalMultiLevelHierarchy"/>
    <dgm:cxn modelId="{275D44B9-7444-48EC-8F25-D8909D2399E6}" type="presOf" srcId="{841A1663-B284-406C-AEEF-3A8CA391F064}" destId="{CF39F6EA-C307-46A3-977A-0F51E12895DA}" srcOrd="0" destOrd="0" presId="urn:microsoft.com/office/officeart/2008/layout/HorizontalMultiLevelHierarchy"/>
    <dgm:cxn modelId="{F4753718-847B-4C78-88FC-F834485C9E31}" type="presOf" srcId="{1C5D915A-18B9-4550-A3DC-D410DBCE0A91}" destId="{F77B1734-98CA-47FF-936A-AD1A65F8DB24}" srcOrd="0" destOrd="0" presId="urn:microsoft.com/office/officeart/2008/layout/HorizontalMultiLevelHierarchy"/>
    <dgm:cxn modelId="{EC19602B-3FCF-45D2-907D-917EF7CE67B4}" type="presOf" srcId="{E5D7B5D7-1B32-423D-B8A7-9F4E927F7AD6}" destId="{AD3345DD-D11B-4418-A569-9DEA2AC6E089}" srcOrd="0" destOrd="0" presId="urn:microsoft.com/office/officeart/2008/layout/HorizontalMultiLevelHierarchy"/>
    <dgm:cxn modelId="{5FC7B0F9-61B0-4E40-835F-82498C2589E9}" srcId="{B39AA916-84E7-498E-AA92-5CBA7B1FADE8}" destId="{9693130D-396F-4EC6-A303-05B4051F7248}" srcOrd="0" destOrd="0" parTransId="{FE19E5A3-7D65-48DE-B8BB-81D90E08CBA7}" sibTransId="{9442ECE8-D628-49EB-833E-C97DF7F847A2}"/>
    <dgm:cxn modelId="{4AFC18AC-11F2-4973-891F-3D7F3DF0309A}" srcId="{9693130D-396F-4EC6-A303-05B4051F7248}" destId="{59C435B4-24E0-46EA-B5D2-06BD1F8D8E03}" srcOrd="0" destOrd="0" parTransId="{2A3DB0DE-B920-4DFB-ADDB-E8237CDC9E9B}" sibTransId="{36478F36-3220-44CA-B5A0-8AD97F6B1126}"/>
    <dgm:cxn modelId="{675DF64B-9E65-408E-BA41-5D7F0FB56250}" type="presOf" srcId="{8D8D59C3-187C-4260-8716-02EDD254C108}" destId="{B6457E74-88DA-441C-BBEE-BE71C8F35643}" srcOrd="0" destOrd="0" presId="urn:microsoft.com/office/officeart/2008/layout/HorizontalMultiLevelHierarchy"/>
    <dgm:cxn modelId="{ADCA730A-5195-463B-860A-F48B8F318C3F}" srcId="{51A079A7-EC05-43DA-AC13-6B4BAB65ADDF}" destId="{4CA74B83-0D45-4590-8425-F6120E35011C}" srcOrd="1" destOrd="0" parTransId="{E5D7B5D7-1B32-423D-B8A7-9F4E927F7AD6}" sibTransId="{DBF1B700-9C1C-426B-8FEA-27211A306FB1}"/>
    <dgm:cxn modelId="{83D03A6D-AB6C-4BEF-9CC9-DF056C9B171D}" type="presOf" srcId="{486C66B3-712B-4565-B5BD-C2BE8BA3BB22}" destId="{17B84872-4922-4D36-8967-78F332DB76F2}" srcOrd="1" destOrd="0" presId="urn:microsoft.com/office/officeart/2008/layout/HorizontalMultiLevelHierarchy"/>
    <dgm:cxn modelId="{399D10CC-317A-4F96-B387-4E71C64E4CD5}" type="presOf" srcId="{7D44775D-AE7D-40CA-B168-9FC81BDDC009}" destId="{D46BA6DD-6FB0-49FC-B51F-315A86E9910B}" srcOrd="0" destOrd="0" presId="urn:microsoft.com/office/officeart/2008/layout/HorizontalMultiLevelHierarchy"/>
    <dgm:cxn modelId="{9983E512-880E-423D-B6A0-9EA9C7B0699C}" type="presOf" srcId="{340F90C0-6267-4750-AD9F-C83AFD29FA7E}" destId="{DEAAC663-71B1-4752-ADAB-6FB94A679EF1}" srcOrd="1" destOrd="0" presId="urn:microsoft.com/office/officeart/2008/layout/HorizontalMultiLevelHierarchy"/>
    <dgm:cxn modelId="{0F6F64A6-B781-4FD2-A25A-FF6EB3AA5F60}" srcId="{9A14FC63-C845-462F-A40D-911764D4D5C8}" destId="{516DD88E-637C-490C-BBF3-B709735456D7}" srcOrd="0" destOrd="0" parTransId="{360E17B2-E54F-4C5D-AA35-16BF6ADD6398}" sibTransId="{617BA7A4-66E5-403A-9E24-DD1E4748FAC9}"/>
    <dgm:cxn modelId="{7C75DA1A-4252-4F6B-B9D9-754D240A1E18}" srcId="{9693130D-396F-4EC6-A303-05B4051F7248}" destId="{C11CB4CE-A011-4777-9C9B-4FBB4D8DC394}" srcOrd="1" destOrd="0" parTransId="{652E8114-7A56-475A-8333-BF5E63B41BAE}" sibTransId="{184D13BB-65EE-4886-A214-7662AD7A6255}"/>
    <dgm:cxn modelId="{83AAD10A-11BF-402D-BBE4-AA8225801EB9}" srcId="{B5E8B234-6D8F-4C3B-BE69-6306BF9B3E53}" destId="{F6D32C75-D04B-4A71-BAA8-F52953FF4D18}" srcOrd="0" destOrd="0" parTransId="{841A1663-B284-406C-AEEF-3A8CA391F064}" sibTransId="{B36E9EF7-9D2B-4890-A133-A4524A92AF20}"/>
    <dgm:cxn modelId="{777903A6-62A8-4947-9396-48622CD9F02F}" type="presOf" srcId="{9EF3E30B-57BF-44FE-B03B-204374D10725}" destId="{23112903-222C-44B6-8CC5-45AF262FF3E2}" srcOrd="0" destOrd="0" presId="urn:microsoft.com/office/officeart/2008/layout/HorizontalMultiLevelHierarchy"/>
    <dgm:cxn modelId="{DAC2457E-5ACD-4BCB-8304-B3CFCC003620}" type="presOf" srcId="{7EC1382E-8A46-4A42-AFC4-8D65BE20087B}" destId="{149E970D-D6F9-431F-8E04-5D8F871119E7}" srcOrd="1" destOrd="0" presId="urn:microsoft.com/office/officeart/2008/layout/HorizontalMultiLevelHierarchy"/>
    <dgm:cxn modelId="{D71ACA8F-D46F-4647-A6F9-B9367FBE54E9}" type="presOf" srcId="{40087CC6-C8D9-4D5C-8934-41CE93A27C2B}" destId="{57BBFC36-52DB-4A29-A504-0705207664BE}" srcOrd="0" destOrd="0" presId="urn:microsoft.com/office/officeart/2008/layout/HorizontalMultiLevelHierarchy"/>
    <dgm:cxn modelId="{B4D76939-A4B7-461A-9B67-E37C588448B1}" type="presOf" srcId="{FE19E5A3-7D65-48DE-B8BB-81D90E08CBA7}" destId="{82033728-1BC2-436B-8DDE-6ECEF4EC90AA}" srcOrd="0" destOrd="0" presId="urn:microsoft.com/office/officeart/2008/layout/HorizontalMultiLevelHierarchy"/>
    <dgm:cxn modelId="{EDA0F20E-253F-4B1D-9BE1-A91C4E317A4B}" type="presOf" srcId="{B5E8B234-6D8F-4C3B-BE69-6306BF9B3E53}" destId="{A86E93C6-8458-4BFF-8200-F706C15733ED}" srcOrd="0" destOrd="0" presId="urn:microsoft.com/office/officeart/2008/layout/HorizontalMultiLevelHierarchy"/>
    <dgm:cxn modelId="{404A2905-7A10-44E0-A46F-A02F76AD656C}" type="presOf" srcId="{9B19671E-636A-4637-8DC6-E7783B2099AC}" destId="{FB45E41D-EA9C-4BAA-82D6-EF52FB331151}" srcOrd="0" destOrd="0" presId="urn:microsoft.com/office/officeart/2008/layout/HorizontalMultiLevelHierarchy"/>
    <dgm:cxn modelId="{D84B4D3E-3066-4B69-9622-A16EF2DB2ACD}" type="presOf" srcId="{8E5D51D1-A3BA-4328-BA02-745A85FECCE3}" destId="{700910F4-A409-4638-A270-97828478C5D9}" srcOrd="0" destOrd="0" presId="urn:microsoft.com/office/officeart/2008/layout/HorizontalMultiLevelHierarchy"/>
    <dgm:cxn modelId="{C2872BD1-8CCE-462A-A0C6-1478F4872579}" type="presOf" srcId="{1B47F9A7-C8D1-4B85-8647-2AD29F7377FE}" destId="{6F9D5724-1617-43EA-B25B-6218B49632F1}" srcOrd="1" destOrd="0" presId="urn:microsoft.com/office/officeart/2008/layout/HorizontalMultiLevelHierarchy"/>
    <dgm:cxn modelId="{9F4BDC08-361D-4705-ADF0-FDE7B63A1E62}" srcId="{C3B2CECA-F81C-467C-86F3-7D744B038613}" destId="{9EF3E30B-57BF-44FE-B03B-204374D10725}" srcOrd="1" destOrd="0" parTransId="{9B19671E-636A-4637-8DC6-E7783B2099AC}" sibTransId="{BB7E3F24-5567-43F0-970F-1A833788ECDE}"/>
    <dgm:cxn modelId="{68D2C93B-E070-42A9-B9A7-F509532548DD}" srcId="{77599FF7-31F5-4237-89A6-C0B1E5A1C8C1}" destId="{9997D3B7-9A85-4B02-9102-803D02EEB1E4}" srcOrd="1" destOrd="0" parTransId="{7DF91E52-5EBD-4BB0-B5EF-7915D216CC53}" sibTransId="{829341BF-0434-4B2D-9999-EB088CFD4F92}"/>
    <dgm:cxn modelId="{CB3A0DB1-D8C3-4D52-8DEB-29226AA048F1}" type="presOf" srcId="{D3AC6DE7-F09B-449A-B205-668946762300}" destId="{714882F8-8916-456F-91B4-DB9E1D90FE00}" srcOrd="1" destOrd="0" presId="urn:microsoft.com/office/officeart/2008/layout/HorizontalMultiLevelHierarchy"/>
    <dgm:cxn modelId="{66B30283-1441-4B19-8B38-742A4F19704D}" type="presOf" srcId="{49D50888-EC27-4F20-BAA3-7F45C11D5ECB}" destId="{9E91FD1E-7D89-4380-8270-6B05EA62243B}" srcOrd="0" destOrd="0" presId="urn:microsoft.com/office/officeart/2008/layout/HorizontalMultiLevelHierarchy"/>
    <dgm:cxn modelId="{AEBCF1A2-8033-4BBE-A24C-C82DB42C0904}" srcId="{3643B32F-5A55-429A-A364-B5C1E761F184}" destId="{FBB0C8E4-12CA-47DE-A3BF-0DF6F2984D4F}" srcOrd="0" destOrd="0" parTransId="{427B31E7-60F6-45E2-97E7-EB27864E6BE6}" sibTransId="{DE002B4A-454F-46D2-93D5-68509DA283B6}"/>
    <dgm:cxn modelId="{DFA832CC-CA2B-41BB-905F-A705FA580E6D}" type="presOf" srcId="{C0B81E58-C454-424C-94A5-2143D365E78C}" destId="{525D7358-A4E3-4C43-AFE1-EE820D827D6C}" srcOrd="0" destOrd="0" presId="urn:microsoft.com/office/officeart/2008/layout/HorizontalMultiLevelHierarchy"/>
    <dgm:cxn modelId="{313AFA6E-CD50-442F-8A5A-96092ABCDCBD}" srcId="{C3B2CECA-F81C-467C-86F3-7D744B038613}" destId="{BB681E63-1471-4D97-BDBD-29DE9AD37D89}" srcOrd="3" destOrd="0" parTransId="{340F90C0-6267-4750-AD9F-C83AFD29FA7E}" sibTransId="{2D5EDB45-DD57-4F1A-A5DE-BB367C7EAC8E}"/>
    <dgm:cxn modelId="{4AC8D028-2FD8-4DA2-B751-B09F1621CB40}" type="presOf" srcId="{7A5A29F1-4B1F-49B7-8F93-28FF92901F1D}" destId="{5E447D0B-5F28-4D37-A2E4-22FB11549213}" srcOrd="0" destOrd="0" presId="urn:microsoft.com/office/officeart/2008/layout/HorizontalMultiLevelHierarchy"/>
    <dgm:cxn modelId="{84BE1288-7DA9-459E-9FB3-417EF168FC1D}" srcId="{5C195A65-1473-411F-9AE7-8226B2B136CC}" destId="{4C9983C7-F0CE-46AC-A167-C1F43A274DE9}" srcOrd="0" destOrd="0" parTransId="{9540DE55-5748-45B7-88D7-BE5850C44B1F}" sibTransId="{7615FE0E-EFD8-4E35-8CB9-8348785747B1}"/>
    <dgm:cxn modelId="{EE7D7150-637E-4478-A8C4-AFF7FEFC2A87}" type="presOf" srcId="{3FC0FE83-C18F-4E35-B028-8EF6A59F7498}" destId="{B46CE36F-5CF2-4B38-8F32-AF51B53C22B4}" srcOrd="0" destOrd="0" presId="urn:microsoft.com/office/officeart/2008/layout/HorizontalMultiLevelHierarchy"/>
    <dgm:cxn modelId="{41A396BF-89F0-4867-84F7-3CC12EA93C74}" type="presOf" srcId="{E5D7B5D7-1B32-423D-B8A7-9F4E927F7AD6}" destId="{BE78DAD1-4E21-468E-B773-8D6F29995F67}" srcOrd="1" destOrd="0" presId="urn:microsoft.com/office/officeart/2008/layout/HorizontalMultiLevelHierarchy"/>
    <dgm:cxn modelId="{C978DB60-BEA1-4C8D-8C1F-5BE14D41EEC0}" type="presOf" srcId="{9926A603-0D9E-4A91-B129-C526F9770CA2}" destId="{ED857E9C-650F-420B-B3E0-EE2904DEBA15}" srcOrd="0" destOrd="0" presId="urn:microsoft.com/office/officeart/2008/layout/HorizontalMultiLevelHierarchy"/>
    <dgm:cxn modelId="{E36C1374-1E51-4D65-B383-26925DF26D28}" srcId="{F6D32C75-D04B-4A71-BAA8-F52953FF4D18}" destId="{1A6ABFC6-7D19-4BD0-9FE2-CFC5FC04677F}" srcOrd="0" destOrd="0" parTransId="{2D15B533-3BCD-4FF5-934B-4F32B4545B96}" sibTransId="{7048E97A-EB4D-4616-AD90-5E153C1C2F75}"/>
    <dgm:cxn modelId="{5E946275-F2F0-400D-AD4D-EFCB5611F885}" type="presOf" srcId="{9B2C2C5F-1E4F-47AE-9EA3-9F3D54F82FAC}" destId="{77053C18-3727-44C8-816B-4F077F369823}" srcOrd="0" destOrd="0" presId="urn:microsoft.com/office/officeart/2008/layout/HorizontalMultiLevelHierarchy"/>
    <dgm:cxn modelId="{C1BF08F8-77C2-48AB-A941-6E34DBD6A4B1}" type="presOf" srcId="{4CA74B83-0D45-4590-8425-F6120E35011C}" destId="{9AC3E540-CB5D-48BB-9B6E-A6EDF6C1E921}" srcOrd="0" destOrd="0" presId="urn:microsoft.com/office/officeart/2008/layout/HorizontalMultiLevelHierarchy"/>
    <dgm:cxn modelId="{8B617DE9-6303-4E71-A0DF-A68D1CF5A875}" type="presOf" srcId="{5C195A65-1473-411F-9AE7-8226B2B136CC}" destId="{0E3C31CC-09D8-419D-AF18-B46066530E07}" srcOrd="0" destOrd="0" presId="urn:microsoft.com/office/officeart/2008/layout/HorizontalMultiLevelHierarchy"/>
    <dgm:cxn modelId="{8DB9F96A-9075-4568-8A78-09786BBC6F93}" srcId="{9997D3B7-9A85-4B02-9102-803D02EEB1E4}" destId="{230AA5DB-9705-4933-995E-8A5373336778}" srcOrd="0" destOrd="0" parTransId="{44266AE9-E95D-4DAB-8BC6-CB4EBD815C93}" sibTransId="{C0E843A8-09F2-4E61-B911-517C256F22D9}"/>
    <dgm:cxn modelId="{074043D4-7277-4A8B-9769-8C4DE9FE6A0A}" type="presOf" srcId="{C51893AF-FDB0-46C5-B568-34002CD42B7F}" destId="{A389AE50-B679-4D07-AC76-2104207F3843}" srcOrd="0" destOrd="0" presId="urn:microsoft.com/office/officeart/2008/layout/HorizontalMultiLevelHierarchy"/>
    <dgm:cxn modelId="{C097596A-0E32-4611-9F5C-86491DFA9E96}" type="presOf" srcId="{DF5602C1-0733-401E-BCC8-5B514818CDA0}" destId="{8A4119EE-E630-4B58-8B4B-604671AE3A4A}" srcOrd="1" destOrd="0" presId="urn:microsoft.com/office/officeart/2008/layout/HorizontalMultiLevelHierarchy"/>
    <dgm:cxn modelId="{13564256-7FC0-4A2B-8239-C436A0A7FF8F}" type="presOf" srcId="{293ABC0C-1B81-4A7E-855B-1CB282B28FDC}" destId="{06C3FEE4-0DFA-4970-A93A-F8AE2B672AB9}" srcOrd="0" destOrd="0" presId="urn:microsoft.com/office/officeart/2008/layout/HorizontalMultiLevelHierarchy"/>
    <dgm:cxn modelId="{1EC73F19-48ED-4C6C-89B7-E33E0A5E9671}" type="presOf" srcId="{8F6DA9AE-FFD6-493C-A4B1-E51EA77AE507}" destId="{7B56664F-A257-4942-8420-263918FA95AC}" srcOrd="0" destOrd="0" presId="urn:microsoft.com/office/officeart/2008/layout/HorizontalMultiLevelHierarchy"/>
    <dgm:cxn modelId="{A40378B7-B01A-40BE-85DA-591F735EC4BD}" type="presOf" srcId="{A94147B4-09AD-4149-A4F4-F62CEEAB2EFB}" destId="{78B63955-D91D-4EE0-89FD-F7C38C193306}" srcOrd="1" destOrd="0" presId="urn:microsoft.com/office/officeart/2008/layout/HorizontalMultiLevelHierarchy"/>
    <dgm:cxn modelId="{6E70D700-99C9-407A-BFD2-72A06ECEBFF9}" type="presOf" srcId="{FE19E5A3-7D65-48DE-B8BB-81D90E08CBA7}" destId="{E9CCA978-A37A-454C-8113-48D9FD4158E6}" srcOrd="1" destOrd="0" presId="urn:microsoft.com/office/officeart/2008/layout/HorizontalMultiLevelHierarchy"/>
    <dgm:cxn modelId="{2835672C-5632-4E63-A95F-47C67B29CB18}" type="presOf" srcId="{965E89D7-E9A3-4615-8097-C5C8AD88556E}" destId="{8A2730F8-7019-4CBF-B555-673F5F470C0A}" srcOrd="0" destOrd="0" presId="urn:microsoft.com/office/officeart/2008/layout/HorizontalMultiLevelHierarchy"/>
    <dgm:cxn modelId="{3CAE9B2D-58BB-4990-A5B9-9A81660520CA}" type="presOf" srcId="{0AB156A8-35E3-4713-BF6E-C9E95A1CB496}" destId="{BC413272-8B00-480F-AE68-A5A884384681}" srcOrd="1" destOrd="0" presId="urn:microsoft.com/office/officeart/2008/layout/HorizontalMultiLevelHierarchy"/>
    <dgm:cxn modelId="{05E29596-9AE2-4DBB-BE57-93749BB1955F}" type="presOf" srcId="{230AA5DB-9705-4933-995E-8A5373336778}" destId="{06CF5722-6DF3-47ED-98EB-4D0C319D5552}" srcOrd="0" destOrd="0" presId="urn:microsoft.com/office/officeart/2008/layout/HorizontalMultiLevelHierarchy"/>
    <dgm:cxn modelId="{47B2FDC0-629B-427A-B14B-7384E107C0D4}" type="presOf" srcId="{1A6ABFC6-7D19-4BD0-9FE2-CFC5FC04677F}" destId="{4055B3BC-4798-419D-B533-9CD9C987B189}" srcOrd="0" destOrd="0" presId="urn:microsoft.com/office/officeart/2008/layout/HorizontalMultiLevelHierarchy"/>
    <dgm:cxn modelId="{28E0DD87-525C-4D57-8193-BD74E44AA0E8}" type="presOf" srcId="{B39AA916-84E7-498E-AA92-5CBA7B1FADE8}" destId="{9BB1D805-62E9-4969-94DF-CF4D30B24F3A}" srcOrd="0" destOrd="0" presId="urn:microsoft.com/office/officeart/2008/layout/HorizontalMultiLevelHierarchy"/>
    <dgm:cxn modelId="{86CD793B-4901-41C9-B779-A6A91306C22A}" type="presOf" srcId="{FBB0C8E4-12CA-47DE-A3BF-0DF6F2984D4F}" destId="{26F870B1-CE22-4621-85D0-860423786DC7}" srcOrd="0" destOrd="0" presId="urn:microsoft.com/office/officeart/2008/layout/HorizontalMultiLevelHierarchy"/>
    <dgm:cxn modelId="{9CE87AE3-5DF6-4126-910E-71DEF8008595}" type="presOf" srcId="{F6D32C75-D04B-4A71-BAA8-F52953FF4D18}" destId="{165B30B3-E3C8-48E7-9AFC-132F83F3C047}" srcOrd="0" destOrd="0" presId="urn:microsoft.com/office/officeart/2008/layout/HorizontalMultiLevelHierarchy"/>
    <dgm:cxn modelId="{0B4A019A-3096-44F3-A30E-8336EA8F5654}" type="presOf" srcId="{44266AE9-E95D-4DAB-8BC6-CB4EBD815C93}" destId="{E0E4380A-CF3B-473C-A61E-49876FD7050E}" srcOrd="0" destOrd="0" presId="urn:microsoft.com/office/officeart/2008/layout/HorizontalMultiLevelHierarchy"/>
    <dgm:cxn modelId="{362762D8-7517-4835-931A-820D45F7588E}" srcId="{77599FF7-31F5-4237-89A6-C0B1E5A1C8C1}" destId="{A3757194-CDFF-4365-AE38-D41EE86CBBDC}" srcOrd="3" destOrd="0" parTransId="{4AB0F4EB-E8CD-4D3C-8400-E6DD642249C8}" sibTransId="{EB352DB8-FBD8-4258-B32F-F5879D116F1D}"/>
    <dgm:cxn modelId="{2B210397-F5AB-4A42-A90B-4CAFB4BC0D83}" srcId="{8E5D51D1-A3BA-4328-BA02-745A85FECCE3}" destId="{3643B32F-5A55-429A-A364-B5C1E761F184}" srcOrd="1" destOrd="0" parTransId="{1C5D915A-18B9-4550-A3DC-D410DBCE0A91}" sibTransId="{DAA3B49E-64CF-42C4-813C-D39359B5AC3B}"/>
    <dgm:cxn modelId="{293A34CC-7676-413B-82E7-D8AE91ED83F8}" type="presOf" srcId="{841A1663-B284-406C-AEEF-3A8CA391F064}" destId="{CA6E7091-5129-456B-AA51-2A3B40B4189C}" srcOrd="1" destOrd="0" presId="urn:microsoft.com/office/officeart/2008/layout/HorizontalMultiLevelHierarchy"/>
    <dgm:cxn modelId="{8EC3F203-D572-4D7B-89E8-8AD6C3D8ED95}" type="presOf" srcId="{2A3DB0DE-B920-4DFB-ADDB-E8237CDC9E9B}" destId="{BAA917A3-9107-432E-9964-D324D3461879}" srcOrd="0" destOrd="0" presId="urn:microsoft.com/office/officeart/2008/layout/HorizontalMultiLevelHierarchy"/>
    <dgm:cxn modelId="{B157F807-6399-4055-9754-B3B38C05086E}" type="presOf" srcId="{8015F983-6A55-4AB8-9C97-3D45C29CCB30}" destId="{6DE0ED3F-F615-41E4-B5EB-21FF74AED0C6}" srcOrd="0" destOrd="0" presId="urn:microsoft.com/office/officeart/2008/layout/HorizontalMultiLevelHierarchy"/>
    <dgm:cxn modelId="{2D7E62C0-7B51-46D7-9E11-8E95F931BED3}" type="presOf" srcId="{652E8114-7A56-475A-8333-BF5E63B41BAE}" destId="{3EFE5F72-FD40-4941-A5FC-0486E0E329CE}" srcOrd="0" destOrd="0" presId="urn:microsoft.com/office/officeart/2008/layout/HorizontalMultiLevelHierarchy"/>
    <dgm:cxn modelId="{0AB1F557-06CC-4DEF-ACBB-D33B8A14B6A7}" type="presOf" srcId="{7DF91E52-5EBD-4BB0-B5EF-7915D216CC53}" destId="{CF17ED33-131E-4AD8-816E-90B2855A4E63}" srcOrd="0" destOrd="0" presId="urn:microsoft.com/office/officeart/2008/layout/HorizontalMultiLevelHierarchy"/>
    <dgm:cxn modelId="{56274FCD-3B58-4E30-A239-11FABE6886CD}" type="presOf" srcId="{BB681E63-1471-4D97-BDBD-29DE9AD37D89}" destId="{7E6C4971-011F-4D93-9DB7-428EB1A1BCFB}" srcOrd="0" destOrd="0" presId="urn:microsoft.com/office/officeart/2008/layout/HorizontalMultiLevelHierarchy"/>
    <dgm:cxn modelId="{19429864-4C69-460F-A3F7-374C3DCA7C24}" srcId="{8F6DA9AE-FFD6-493C-A4B1-E51EA77AE507}" destId="{40087CC6-C8D9-4D5C-8934-41CE93A27C2B}" srcOrd="0" destOrd="0" parTransId="{ADB50533-3453-497F-AD3A-DD75AC2B8249}" sibTransId="{A02D12EB-E865-4AAA-A78D-45F2A8DEC72D}"/>
    <dgm:cxn modelId="{FC4ACB4F-C289-4E34-BA45-B53A96DF2376}" type="presOf" srcId="{C3B2CECA-F81C-467C-86F3-7D744B038613}" destId="{4DF7E2F5-3680-4140-853D-CFEE6B07EBCE}" srcOrd="0" destOrd="0" presId="urn:microsoft.com/office/officeart/2008/layout/HorizontalMultiLevelHierarchy"/>
    <dgm:cxn modelId="{11EF0A33-B0EB-4834-9ADE-445A82A1624C}" type="presOf" srcId="{7A5A29F1-4B1F-49B7-8F93-28FF92901F1D}" destId="{EDBD9863-0FE8-4538-92BB-06CC4D399892}" srcOrd="1" destOrd="0" presId="urn:microsoft.com/office/officeart/2008/layout/HorizontalMultiLevelHierarchy"/>
    <dgm:cxn modelId="{0001B6FD-3EB9-41BC-A288-CABEADFD0CAA}" type="presOf" srcId="{77599FF7-31F5-4237-89A6-C0B1E5A1C8C1}" destId="{D4ADC53C-F65E-45D0-9C6E-0F23BE24D7B6}" srcOrd="0" destOrd="0" presId="urn:microsoft.com/office/officeart/2008/layout/HorizontalMultiLevelHierarchy"/>
    <dgm:cxn modelId="{5C5F9139-2F02-468F-867D-16E7752692F6}" type="presOf" srcId="{45A8CC65-85CB-43F6-8AB6-67DCF410760D}" destId="{FA9BE489-CB12-46A9-90D2-CB1138CB28FC}" srcOrd="1" destOrd="0" presId="urn:microsoft.com/office/officeart/2008/layout/HorizontalMultiLevelHierarchy"/>
    <dgm:cxn modelId="{20867748-DBBA-49AC-A6DD-E28C7BA8FB2C}" type="presOf" srcId="{A94147B4-09AD-4149-A4F4-F62CEEAB2EFB}" destId="{83CCA1EE-16DE-4778-AF31-A00A24250EA6}" srcOrd="0" destOrd="0" presId="urn:microsoft.com/office/officeart/2008/layout/HorizontalMultiLevelHierarchy"/>
    <dgm:cxn modelId="{9BD66314-651C-49A9-B603-B7A998976573}" srcId="{40087CC6-C8D9-4D5C-8934-41CE93A27C2B}" destId="{B39AA916-84E7-498E-AA92-5CBA7B1FADE8}" srcOrd="0" destOrd="0" parTransId="{D3AC6DE7-F09B-449A-B205-668946762300}" sibTransId="{D08F6291-60A0-4451-AD2F-713F78AB8665}"/>
    <dgm:cxn modelId="{CBA7C7D0-E4FF-4960-86F6-A32E2C1AFC39}" type="presOf" srcId="{2EBEA945-5E32-4401-918E-8239B7AF2EF6}" destId="{85D65F1B-8971-4CBE-850F-D0D430E82326}" srcOrd="0" destOrd="0" presId="urn:microsoft.com/office/officeart/2008/layout/HorizontalMultiLevelHierarchy"/>
    <dgm:cxn modelId="{F459F5C7-1518-4BAE-8A5A-B81FE685EB7E}" type="presOf" srcId="{C11CB4CE-A011-4777-9C9B-4FBB4D8DC394}" destId="{52707329-84BD-4839-A44F-4F190A5FA09C}" srcOrd="0" destOrd="0" presId="urn:microsoft.com/office/officeart/2008/layout/HorizontalMultiLevelHierarchy"/>
    <dgm:cxn modelId="{ADBF3473-A6F4-4F55-92EE-B54C26B45033}" type="presOf" srcId="{45A8CC65-85CB-43F6-8AB6-67DCF410760D}" destId="{F833FFD2-3F83-47F8-A810-5B05BFC1F540}" srcOrd="0" destOrd="0" presId="urn:microsoft.com/office/officeart/2008/layout/HorizontalMultiLevelHierarchy"/>
    <dgm:cxn modelId="{624AF8F6-1D61-4AB7-AE5F-A6DCE0BCA366}" srcId="{B39AA916-84E7-498E-AA92-5CBA7B1FADE8}" destId="{B5E8B234-6D8F-4C3B-BE69-6306BF9B3E53}" srcOrd="2" destOrd="0" parTransId="{3FC0FE83-C18F-4E35-B028-8EF6A59F7498}" sibTransId="{49339214-83BE-4B5B-A5FA-F35D3F31A839}"/>
    <dgm:cxn modelId="{383F3EE9-A411-4E1D-AFA5-14BE9E7C1350}" srcId="{4CA74B83-0D45-4590-8425-F6120E35011C}" destId="{0E653C80-F5CD-4225-A77D-887C7EF97031}" srcOrd="0" destOrd="0" parTransId="{7A5A29F1-4B1F-49B7-8F93-28FF92901F1D}" sibTransId="{8FC02346-7084-464C-933C-32BF68D9BFAD}"/>
    <dgm:cxn modelId="{CEB4D9F9-B12C-4B85-A12B-C104556AE2D3}" type="presOf" srcId="{9540DE55-5748-45B7-88D7-BE5850C44B1F}" destId="{A4F5F54F-7551-45C0-88D3-A5C2569E36E1}" srcOrd="0" destOrd="0" presId="urn:microsoft.com/office/officeart/2008/layout/HorizontalMultiLevelHierarchy"/>
    <dgm:cxn modelId="{FD90923C-69C9-4849-8F71-DD3B0E4B8572}" srcId="{8E5D51D1-A3BA-4328-BA02-745A85FECCE3}" destId="{5C195A65-1473-411F-9AE7-8226B2B136CC}" srcOrd="2" destOrd="0" parTransId="{0AB156A8-35E3-4713-BF6E-C9E95A1CB496}" sibTransId="{C35C83B0-095C-4AA6-9266-151947740DB2}"/>
    <dgm:cxn modelId="{81BF1DB3-4172-4AD0-B11A-A8AA417FD4A7}" srcId="{9AA14E33-1EB7-44E4-82BC-A09081A2CE7A}" destId="{49D50888-EC27-4F20-BAA3-7F45C11D5ECB}" srcOrd="0" destOrd="0" parTransId="{8015F983-6A55-4AB8-9C97-3D45C29CCB30}" sibTransId="{80C77DB0-837C-4B82-814F-BD549DC2365D}"/>
    <dgm:cxn modelId="{3C4127D1-F24A-4A83-AE98-885EA2162FBD}" type="presOf" srcId="{E152682F-E467-4DE2-9C68-B5768356B2CB}" destId="{8957CB4D-60C1-4F3D-AA0B-E967E4846F5D}" srcOrd="0" destOrd="0" presId="urn:microsoft.com/office/officeart/2008/layout/HorizontalMultiLevelHierarchy"/>
    <dgm:cxn modelId="{DA2A56B1-D86B-42DB-8AFA-9E970DBF1EA9}" type="presOf" srcId="{0E653C80-F5CD-4225-A77D-887C7EF97031}" destId="{8EBDB4BB-E9FF-459D-872D-00275534F9EA}" srcOrd="0" destOrd="0" presId="urn:microsoft.com/office/officeart/2008/layout/HorizontalMultiLevelHierarchy"/>
    <dgm:cxn modelId="{DDB1272F-1932-49D5-A498-40306292A34E}" type="presOf" srcId="{965E89D7-E9A3-4615-8097-C5C8AD88556E}" destId="{E72EC5EE-FBBC-4F5B-AB69-54A0AAE8B8EB}" srcOrd="1" destOrd="0" presId="urn:microsoft.com/office/officeart/2008/layout/HorizontalMultiLevelHierarchy"/>
    <dgm:cxn modelId="{14E52F3A-FAF1-4815-864B-FD3D5C5554FB}" srcId="{C3B2CECA-F81C-467C-86F3-7D744B038613}" destId="{F2598942-EE51-4953-BFDA-97C35575C2DA}" srcOrd="0" destOrd="0" parTransId="{C51893AF-FDB0-46C5-B568-34002CD42B7F}" sibTransId="{A634C579-53CF-4310-AC20-54C77777F4FF}"/>
    <dgm:cxn modelId="{B8243226-FDD5-4770-8589-FAB106EF5563}" type="presOf" srcId="{212C01F2-463C-4712-9738-C080E186501B}" destId="{1EC8C973-28BE-4197-AE34-86D6FA8E47B8}" srcOrd="0" destOrd="0" presId="urn:microsoft.com/office/officeart/2008/layout/HorizontalMultiLevelHierarchy"/>
    <dgm:cxn modelId="{EFBCA5D3-28BB-4FE6-9A43-9EE2C2640EB8}" type="presOf" srcId="{427B31E7-60F6-45E2-97E7-EB27864E6BE6}" destId="{3A2DD2E4-1F67-48E2-8560-412A977A48DC}" srcOrd="1" destOrd="0" presId="urn:microsoft.com/office/officeart/2008/layout/HorizontalMultiLevelHierarchy"/>
    <dgm:cxn modelId="{6A21108A-CBD8-4176-A1BC-FD09109448CB}" type="presOf" srcId="{427B31E7-60F6-45E2-97E7-EB27864E6BE6}" destId="{AAE2A25A-B766-4F53-9C28-853EA6EE2B2C}" srcOrd="0" destOrd="0" presId="urn:microsoft.com/office/officeart/2008/layout/HorizontalMultiLevelHierarchy"/>
    <dgm:cxn modelId="{854200ED-29B4-4393-9298-ACC03700A1CE}" type="presOf" srcId="{8D8D59C3-187C-4260-8716-02EDD254C108}" destId="{9E673529-8E03-4C81-989B-86E92A0EB265}" srcOrd="1" destOrd="0" presId="urn:microsoft.com/office/officeart/2008/layout/HorizontalMultiLevelHierarchy"/>
    <dgm:cxn modelId="{6CF9902E-D7F4-4168-AE44-F8D4F2C1CB08}" srcId="{77599FF7-31F5-4237-89A6-C0B1E5A1C8C1}" destId="{E152682F-E467-4DE2-9C68-B5768356B2CB}" srcOrd="2" destOrd="0" parTransId="{7EC1382E-8A46-4A42-AFC4-8D65BE20087B}" sibTransId="{068D4175-40CD-48A6-98E6-CC0A3B6743E1}"/>
    <dgm:cxn modelId="{E844F3D9-4322-4451-BC20-9294376A9858}" srcId="{77599FF7-31F5-4237-89A6-C0B1E5A1C8C1}" destId="{C3B2CECA-F81C-467C-86F3-7D744B038613}" srcOrd="0" destOrd="0" parTransId="{45A8CC65-85CB-43F6-8AB6-67DCF410760D}" sibTransId="{BD059722-56CC-4BC1-843B-B9559411A68C}"/>
    <dgm:cxn modelId="{CB9D0054-AD54-4D25-8B97-F3D72A994805}" type="presOf" srcId="{9AA14E33-1EB7-44E4-82BC-A09081A2CE7A}" destId="{6D1BC406-A699-448F-AD3F-75180353C521}" srcOrd="0" destOrd="0" presId="urn:microsoft.com/office/officeart/2008/layout/HorizontalMultiLevelHierarchy"/>
    <dgm:cxn modelId="{19B549F8-641A-48B0-B666-67D59DF797E2}" srcId="{40087CC6-C8D9-4D5C-8934-41CE93A27C2B}" destId="{8E5D51D1-A3BA-4328-BA02-745A85FECCE3}" srcOrd="1" destOrd="0" parTransId="{A94147B4-09AD-4149-A4F4-F62CEEAB2EFB}" sibTransId="{1A23ED32-AD62-4D76-8E82-9B1F9EA4336C}"/>
    <dgm:cxn modelId="{1183C225-8DAE-405F-9CA4-3246987B51EC}" type="presOf" srcId="{4AB0F4EB-E8CD-4D3C-8400-E6DD642249C8}" destId="{FA9E393F-A434-416D-B1C1-02C67A38689F}" srcOrd="0" destOrd="0" presId="urn:microsoft.com/office/officeart/2008/layout/HorizontalMultiLevelHierarchy"/>
    <dgm:cxn modelId="{88250309-FFB2-4303-BFF9-48B3FBC8E790}" type="presOf" srcId="{9926A603-0D9E-4A91-B129-C526F9770CA2}" destId="{90EFC9ED-E4CB-4FA5-BB32-0563F88A1E82}" srcOrd="1" destOrd="0" presId="urn:microsoft.com/office/officeart/2008/layout/HorizontalMultiLevelHierarchy"/>
    <dgm:cxn modelId="{BEA3BEE1-6E6C-4BEF-8F4C-018B5DC40A20}" type="presOf" srcId="{7DF91E52-5EBD-4BB0-B5EF-7915D216CC53}" destId="{33974530-C0C4-4381-8AE9-830255A9378D}" srcOrd="1" destOrd="0" presId="urn:microsoft.com/office/officeart/2008/layout/HorizontalMultiLevelHierarchy"/>
    <dgm:cxn modelId="{DDC53A10-D0E7-4F3B-B7CE-9AC58D3F85E6}" type="presOf" srcId="{CB5AE11B-EB43-4C0A-9CC0-D63A1EF99F8E}" destId="{82032781-007C-40A9-A103-E366B782854C}" srcOrd="0" destOrd="0" presId="urn:microsoft.com/office/officeart/2008/layout/HorizontalMultiLevelHierarchy"/>
    <dgm:cxn modelId="{34318C20-B82C-428A-BE5C-0B75D26AC14A}" type="presOf" srcId="{652E8114-7A56-475A-8333-BF5E63B41BAE}" destId="{C1A8113C-5422-4454-A363-CF337EA31A5B}" srcOrd="1" destOrd="0" presId="urn:microsoft.com/office/officeart/2008/layout/HorizontalMultiLevelHierarchy"/>
    <dgm:cxn modelId="{8A6A8CCC-1233-4121-8CA1-AA1B87708EB5}" type="presOf" srcId="{8015F983-6A55-4AB8-9C97-3D45C29CCB30}" destId="{7F85ACDF-E7CB-47F4-A71F-D5957B6FB7D4}" srcOrd="1" destOrd="0" presId="urn:microsoft.com/office/officeart/2008/layout/HorizontalMultiLevelHierarchy"/>
    <dgm:cxn modelId="{36591736-58E7-47BB-B07E-C82E2F64A592}" srcId="{4C9983C7-F0CE-46AC-A167-C1F43A274DE9}" destId="{7D44775D-AE7D-40CA-B168-9FC81BDDC009}" srcOrd="0" destOrd="0" parTransId="{DF5602C1-0733-401E-BCC8-5B514818CDA0}" sibTransId="{D5D58623-46FE-401C-BE99-4D3489463BA9}"/>
    <dgm:cxn modelId="{1C8EBDE9-59F9-40BC-BD5F-E1215CC0E066}" type="presOf" srcId="{59C435B4-24E0-46EA-B5D2-06BD1F8D8E03}" destId="{387FA492-FB79-432E-A20D-C00B32A9DAEE}" srcOrd="0" destOrd="0" presId="urn:microsoft.com/office/officeart/2008/layout/HorizontalMultiLevelHierarchy"/>
    <dgm:cxn modelId="{A557FD76-196F-44FD-9CC7-D407C6F148E4}" srcId="{C3B2CECA-F81C-467C-86F3-7D744B038613}" destId="{A8171430-5D65-41DF-8174-1B8A273C6813}" srcOrd="2" destOrd="0" parTransId="{9926A603-0D9E-4A91-B129-C526F9770CA2}" sibTransId="{5DDC110A-7B0A-4CA2-BEA7-4321178D04DB}"/>
    <dgm:cxn modelId="{33B03229-9F18-4666-89DB-EDCBDE4DF724}" type="presOf" srcId="{2D15B533-3BCD-4FF5-934B-4F32B4545B96}" destId="{D1E40CE0-438F-48C0-8C66-A8546E5CB480}" srcOrd="0" destOrd="0" presId="urn:microsoft.com/office/officeart/2008/layout/HorizontalMultiLevelHierarchy"/>
    <dgm:cxn modelId="{FC0FA43E-4AD3-4BC7-8F5F-475277EB86B5}" type="presOf" srcId="{1C5D915A-18B9-4550-A3DC-D410DBCE0A91}" destId="{E72AF748-3E44-42B0-A7DA-37FFF1EE304B}" srcOrd="1" destOrd="0" presId="urn:microsoft.com/office/officeart/2008/layout/HorizontalMultiLevelHierarchy"/>
    <dgm:cxn modelId="{85391FD0-5D53-4AE2-BC58-EBA513CCA3BD}" srcId="{E152682F-E467-4DE2-9C68-B5768356B2CB}" destId="{3D1D5482-0EA5-45CE-A1D0-A1E6EEE6F466}" srcOrd="0" destOrd="0" parTransId="{212C01F2-463C-4712-9738-C080E186501B}" sibTransId="{8D467459-AE56-42F5-AB1F-171B89FE4D63}"/>
    <dgm:cxn modelId="{21FA564D-C13C-4387-815A-A6E438749C2F}" type="presOf" srcId="{44266AE9-E95D-4DAB-8BC6-CB4EBD815C93}" destId="{C893503A-CCAC-494A-81AE-DDDE47595C5B}" srcOrd="1" destOrd="0" presId="urn:microsoft.com/office/officeart/2008/layout/HorizontalMultiLevelHierarchy"/>
    <dgm:cxn modelId="{96B9C062-B457-4809-97AB-7E4976D2975F}" type="presOf" srcId="{51A079A7-EC05-43DA-AC13-6B4BAB65ADDF}" destId="{9BB05BC1-CE02-4CD2-B1EB-37B167FEE122}" srcOrd="0" destOrd="0" presId="urn:microsoft.com/office/officeart/2008/layout/HorizontalMultiLevelHierarchy"/>
    <dgm:cxn modelId="{2E6B8A21-B305-4DEC-8D9B-93657C07F699}" type="presOf" srcId="{2D15B533-3BCD-4FF5-934B-4F32B4545B96}" destId="{9F1984D9-9D51-46E9-8CD2-AEEF071B9A05}" srcOrd="1" destOrd="0" presId="urn:microsoft.com/office/officeart/2008/layout/HorizontalMultiLevelHierarchy"/>
    <dgm:cxn modelId="{84230C25-AB26-4F81-A09F-42FE598D1817}" srcId="{B39AA916-84E7-498E-AA92-5CBA7B1FADE8}" destId="{9AA14E33-1EB7-44E4-82BC-A09081A2CE7A}" srcOrd="1" destOrd="0" parTransId="{C0B81E58-C454-424C-94A5-2143D365E78C}" sibTransId="{D1D9654B-3751-41BA-A96F-89EA37606451}"/>
    <dgm:cxn modelId="{12BC9F3F-945E-42BE-BE29-8EDAC0297EC1}" type="presParOf" srcId="{7B56664F-A257-4942-8420-263918FA95AC}" destId="{3C4A6C2A-3B76-4060-9C2A-4D4DB6AA5A87}" srcOrd="0" destOrd="0" presId="urn:microsoft.com/office/officeart/2008/layout/HorizontalMultiLevelHierarchy"/>
    <dgm:cxn modelId="{6C089345-0C0E-4F07-9AB1-202C0753A8EE}" type="presParOf" srcId="{3C4A6C2A-3B76-4060-9C2A-4D4DB6AA5A87}" destId="{57BBFC36-52DB-4A29-A504-0705207664BE}" srcOrd="0" destOrd="0" presId="urn:microsoft.com/office/officeart/2008/layout/HorizontalMultiLevelHierarchy"/>
    <dgm:cxn modelId="{06012B65-CC7C-4D47-B5EF-2F988E887760}" type="presParOf" srcId="{3C4A6C2A-3B76-4060-9C2A-4D4DB6AA5A87}" destId="{6A44375C-0883-426B-BAD0-426B8B96ACBF}" srcOrd="1" destOrd="0" presId="urn:microsoft.com/office/officeart/2008/layout/HorizontalMultiLevelHierarchy"/>
    <dgm:cxn modelId="{BE6F89FE-C6AD-407B-9CF8-2597E1F30949}" type="presParOf" srcId="{6A44375C-0883-426B-BAD0-426B8B96ACBF}" destId="{B9BA4311-607E-4792-ADC2-8D25F4176DE8}" srcOrd="0" destOrd="0" presId="urn:microsoft.com/office/officeart/2008/layout/HorizontalMultiLevelHierarchy"/>
    <dgm:cxn modelId="{26BF3AD9-3401-494C-9CC1-C19FCF1972A6}" type="presParOf" srcId="{B9BA4311-607E-4792-ADC2-8D25F4176DE8}" destId="{714882F8-8916-456F-91B4-DB9E1D90FE00}" srcOrd="0" destOrd="0" presId="urn:microsoft.com/office/officeart/2008/layout/HorizontalMultiLevelHierarchy"/>
    <dgm:cxn modelId="{93DC59A4-CC12-4B00-83E4-BFC18AC870CC}" type="presParOf" srcId="{6A44375C-0883-426B-BAD0-426B8B96ACBF}" destId="{1B342815-B369-4B75-AEEA-AB7160957703}" srcOrd="1" destOrd="0" presId="urn:microsoft.com/office/officeart/2008/layout/HorizontalMultiLevelHierarchy"/>
    <dgm:cxn modelId="{A4980932-1B36-43A4-8C49-D9D1107A2C9A}" type="presParOf" srcId="{1B342815-B369-4B75-AEEA-AB7160957703}" destId="{9BB1D805-62E9-4969-94DF-CF4D30B24F3A}" srcOrd="0" destOrd="0" presId="urn:microsoft.com/office/officeart/2008/layout/HorizontalMultiLevelHierarchy"/>
    <dgm:cxn modelId="{A38AE7D8-1CCE-43D9-B809-E251DF825B8B}" type="presParOf" srcId="{1B342815-B369-4B75-AEEA-AB7160957703}" destId="{1E790462-433F-4613-AE20-8A1CD89E25A4}" srcOrd="1" destOrd="0" presId="urn:microsoft.com/office/officeart/2008/layout/HorizontalMultiLevelHierarchy"/>
    <dgm:cxn modelId="{7154ABCB-D1F8-4519-86BF-38D88A468EA0}" type="presParOf" srcId="{1E790462-433F-4613-AE20-8A1CD89E25A4}" destId="{82033728-1BC2-436B-8DDE-6ECEF4EC90AA}" srcOrd="0" destOrd="0" presId="urn:microsoft.com/office/officeart/2008/layout/HorizontalMultiLevelHierarchy"/>
    <dgm:cxn modelId="{FABB9F4D-8B0B-4B32-90F5-1851FCA2E2DC}" type="presParOf" srcId="{82033728-1BC2-436B-8DDE-6ECEF4EC90AA}" destId="{E9CCA978-A37A-454C-8113-48D9FD4158E6}" srcOrd="0" destOrd="0" presId="urn:microsoft.com/office/officeart/2008/layout/HorizontalMultiLevelHierarchy"/>
    <dgm:cxn modelId="{54026C50-F5B6-4E39-9BD8-B2F8C8E30DC8}" type="presParOf" srcId="{1E790462-433F-4613-AE20-8A1CD89E25A4}" destId="{44A7344B-DEF1-45D9-B3BD-A175A049D09B}" srcOrd="1" destOrd="0" presId="urn:microsoft.com/office/officeart/2008/layout/HorizontalMultiLevelHierarchy"/>
    <dgm:cxn modelId="{0F951252-7E76-4DA7-8724-D4359A5BB0C1}" type="presParOf" srcId="{44A7344B-DEF1-45D9-B3BD-A175A049D09B}" destId="{BDD8271E-F089-4D7F-BA5B-D6CD06593723}" srcOrd="0" destOrd="0" presId="urn:microsoft.com/office/officeart/2008/layout/HorizontalMultiLevelHierarchy"/>
    <dgm:cxn modelId="{05BE9962-4CC5-47CB-801F-05A19B4E76A8}" type="presParOf" srcId="{44A7344B-DEF1-45D9-B3BD-A175A049D09B}" destId="{9A014457-E9D2-4ED0-8CE6-D93A2FD7519E}" srcOrd="1" destOrd="0" presId="urn:microsoft.com/office/officeart/2008/layout/HorizontalMultiLevelHierarchy"/>
    <dgm:cxn modelId="{701DFCD5-9AA9-4392-A07C-7834878550EA}" type="presParOf" srcId="{9A014457-E9D2-4ED0-8CE6-D93A2FD7519E}" destId="{BAA917A3-9107-432E-9964-D324D3461879}" srcOrd="0" destOrd="0" presId="urn:microsoft.com/office/officeart/2008/layout/HorizontalMultiLevelHierarchy"/>
    <dgm:cxn modelId="{C2EA8FFA-967B-40FC-B0DD-7B70ADA74558}" type="presParOf" srcId="{BAA917A3-9107-432E-9964-D324D3461879}" destId="{C5D86AE2-664C-4EF6-9F6E-BB9A75E22ABE}" srcOrd="0" destOrd="0" presId="urn:microsoft.com/office/officeart/2008/layout/HorizontalMultiLevelHierarchy"/>
    <dgm:cxn modelId="{9EDF5139-6585-4E14-9115-D14140B1100F}" type="presParOf" srcId="{9A014457-E9D2-4ED0-8CE6-D93A2FD7519E}" destId="{B6B862D6-3D85-4193-9673-DA1AE18B84DB}" srcOrd="1" destOrd="0" presId="urn:microsoft.com/office/officeart/2008/layout/HorizontalMultiLevelHierarchy"/>
    <dgm:cxn modelId="{80E9EE9F-95DF-46EB-9CF9-0AC856838B84}" type="presParOf" srcId="{B6B862D6-3D85-4193-9673-DA1AE18B84DB}" destId="{387FA492-FB79-432E-A20D-C00B32A9DAEE}" srcOrd="0" destOrd="0" presId="urn:microsoft.com/office/officeart/2008/layout/HorizontalMultiLevelHierarchy"/>
    <dgm:cxn modelId="{DBDB8407-BE61-4661-A693-D266A99B408B}" type="presParOf" srcId="{B6B862D6-3D85-4193-9673-DA1AE18B84DB}" destId="{E94E3399-4216-471D-A0E4-6A36F75F45CB}" srcOrd="1" destOrd="0" presId="urn:microsoft.com/office/officeart/2008/layout/HorizontalMultiLevelHierarchy"/>
    <dgm:cxn modelId="{BD4D10AD-60CD-483A-899D-9A080AD4AFBB}" type="presParOf" srcId="{E94E3399-4216-471D-A0E4-6A36F75F45CB}" destId="{8A2730F8-7019-4CBF-B555-673F5F470C0A}" srcOrd="0" destOrd="0" presId="urn:microsoft.com/office/officeart/2008/layout/HorizontalMultiLevelHierarchy"/>
    <dgm:cxn modelId="{83399A47-084A-444D-829F-E4031A1B519E}" type="presParOf" srcId="{8A2730F8-7019-4CBF-B555-673F5F470C0A}" destId="{E72EC5EE-FBBC-4F5B-AB69-54A0AAE8B8EB}" srcOrd="0" destOrd="0" presId="urn:microsoft.com/office/officeart/2008/layout/HorizontalMultiLevelHierarchy"/>
    <dgm:cxn modelId="{03D6DA2F-A3D5-4273-920D-20DE954B0B55}" type="presParOf" srcId="{E94E3399-4216-471D-A0E4-6A36F75F45CB}" destId="{E6A45D72-C0F1-472E-B39E-CAA4057F498F}" srcOrd="1" destOrd="0" presId="urn:microsoft.com/office/officeart/2008/layout/HorizontalMultiLevelHierarchy"/>
    <dgm:cxn modelId="{D0F069DC-B335-4145-BE02-D5C9606F6BDD}" type="presParOf" srcId="{E6A45D72-C0F1-472E-B39E-CAA4057F498F}" destId="{06C3FEE4-0DFA-4970-A93A-F8AE2B672AB9}" srcOrd="0" destOrd="0" presId="urn:microsoft.com/office/officeart/2008/layout/HorizontalMultiLevelHierarchy"/>
    <dgm:cxn modelId="{F07BFE4F-488F-422D-B74D-8AFB611C60F4}" type="presParOf" srcId="{E6A45D72-C0F1-472E-B39E-CAA4057F498F}" destId="{1B45C0FC-1ED2-4D55-ABC0-2B155A6DAD8A}" srcOrd="1" destOrd="0" presId="urn:microsoft.com/office/officeart/2008/layout/HorizontalMultiLevelHierarchy"/>
    <dgm:cxn modelId="{09BACEBB-2E66-42FD-BEE8-07261D46A732}" type="presParOf" srcId="{9A014457-E9D2-4ED0-8CE6-D93A2FD7519E}" destId="{3EFE5F72-FD40-4941-A5FC-0486E0E329CE}" srcOrd="2" destOrd="0" presId="urn:microsoft.com/office/officeart/2008/layout/HorizontalMultiLevelHierarchy"/>
    <dgm:cxn modelId="{4959C216-BA10-4D0D-A28C-809BDD38D6A9}" type="presParOf" srcId="{3EFE5F72-FD40-4941-A5FC-0486E0E329CE}" destId="{C1A8113C-5422-4454-A363-CF337EA31A5B}" srcOrd="0" destOrd="0" presId="urn:microsoft.com/office/officeart/2008/layout/HorizontalMultiLevelHierarchy"/>
    <dgm:cxn modelId="{5FF4EA08-EF24-4607-AE10-21505DE6650E}" type="presParOf" srcId="{9A014457-E9D2-4ED0-8CE6-D93A2FD7519E}" destId="{7127AF96-39D7-4A9D-9409-5EF9150070AA}" srcOrd="3" destOrd="0" presId="urn:microsoft.com/office/officeart/2008/layout/HorizontalMultiLevelHierarchy"/>
    <dgm:cxn modelId="{AF4545F5-9789-4C0B-8B57-FDBE4001E855}" type="presParOf" srcId="{7127AF96-39D7-4A9D-9409-5EF9150070AA}" destId="{52707329-84BD-4839-A44F-4F190A5FA09C}" srcOrd="0" destOrd="0" presId="urn:microsoft.com/office/officeart/2008/layout/HorizontalMultiLevelHierarchy"/>
    <dgm:cxn modelId="{BD62A646-9635-441B-8922-EE28DDECC8C8}" type="presParOf" srcId="{7127AF96-39D7-4A9D-9409-5EF9150070AA}" destId="{3BC80463-E03B-4BC3-814A-4BD3F6B8D89A}" srcOrd="1" destOrd="0" presId="urn:microsoft.com/office/officeart/2008/layout/HorizontalMultiLevelHierarchy"/>
    <dgm:cxn modelId="{70AC533E-8893-4773-9527-8EE1C74322E3}" type="presParOf" srcId="{3BC80463-E03B-4BC3-814A-4BD3F6B8D89A}" destId="{C9D01813-FD06-4FF6-98F1-A56529C8916D}" srcOrd="0" destOrd="0" presId="urn:microsoft.com/office/officeart/2008/layout/HorizontalMultiLevelHierarchy"/>
    <dgm:cxn modelId="{58F136EF-ABF8-4B49-B579-FFBE5BF4F3E3}" type="presParOf" srcId="{C9D01813-FD06-4FF6-98F1-A56529C8916D}" destId="{32247606-31BB-42F1-91F0-1713FB5FBA30}" srcOrd="0" destOrd="0" presId="urn:microsoft.com/office/officeart/2008/layout/HorizontalMultiLevelHierarchy"/>
    <dgm:cxn modelId="{EEB25F94-149E-48D6-AE33-D290173DA2AD}" type="presParOf" srcId="{3BC80463-E03B-4BC3-814A-4BD3F6B8D89A}" destId="{A0EC67DE-ED24-4D98-AE98-0852C72F2DB6}" srcOrd="1" destOrd="0" presId="urn:microsoft.com/office/officeart/2008/layout/HorizontalMultiLevelHierarchy"/>
    <dgm:cxn modelId="{78172162-BE15-46E8-8756-0D27088DB095}" type="presParOf" srcId="{A0EC67DE-ED24-4D98-AE98-0852C72F2DB6}" destId="{77053C18-3727-44C8-816B-4F077F369823}" srcOrd="0" destOrd="0" presId="urn:microsoft.com/office/officeart/2008/layout/HorizontalMultiLevelHierarchy"/>
    <dgm:cxn modelId="{A24BF5C1-FCCE-4032-8F8A-FE259D3C9668}" type="presParOf" srcId="{A0EC67DE-ED24-4D98-AE98-0852C72F2DB6}" destId="{A79BA447-7793-46E7-9868-FAD7A3A2A613}" srcOrd="1" destOrd="0" presId="urn:microsoft.com/office/officeart/2008/layout/HorizontalMultiLevelHierarchy"/>
    <dgm:cxn modelId="{B00D6411-5047-44A3-927C-060802FE5540}" type="presParOf" srcId="{1E790462-433F-4613-AE20-8A1CD89E25A4}" destId="{525D7358-A4E3-4C43-AFE1-EE820D827D6C}" srcOrd="2" destOrd="0" presId="urn:microsoft.com/office/officeart/2008/layout/HorizontalMultiLevelHierarchy"/>
    <dgm:cxn modelId="{BF82CE0B-F954-41D0-9957-A3441DF26CD5}" type="presParOf" srcId="{525D7358-A4E3-4C43-AFE1-EE820D827D6C}" destId="{D13E16B0-3568-4E69-A31D-9D47D58255D9}" srcOrd="0" destOrd="0" presId="urn:microsoft.com/office/officeart/2008/layout/HorizontalMultiLevelHierarchy"/>
    <dgm:cxn modelId="{90208389-697E-44C9-98A9-0A75FA5A2B8F}" type="presParOf" srcId="{1E790462-433F-4613-AE20-8A1CD89E25A4}" destId="{8A7FC9FC-022D-4D09-98AB-2543EA9E3D0B}" srcOrd="3" destOrd="0" presId="urn:microsoft.com/office/officeart/2008/layout/HorizontalMultiLevelHierarchy"/>
    <dgm:cxn modelId="{B7748961-2B33-4557-B68E-B7795704014A}" type="presParOf" srcId="{8A7FC9FC-022D-4D09-98AB-2543EA9E3D0B}" destId="{6D1BC406-A699-448F-AD3F-75180353C521}" srcOrd="0" destOrd="0" presId="urn:microsoft.com/office/officeart/2008/layout/HorizontalMultiLevelHierarchy"/>
    <dgm:cxn modelId="{65345BFD-E61A-47AA-A2C1-FF3A73470F8D}" type="presParOf" srcId="{8A7FC9FC-022D-4D09-98AB-2543EA9E3D0B}" destId="{8F43DF10-FFDC-47CF-8B1E-EC0795ECD3F8}" srcOrd="1" destOrd="0" presId="urn:microsoft.com/office/officeart/2008/layout/HorizontalMultiLevelHierarchy"/>
    <dgm:cxn modelId="{AEE8B2D6-196B-4A57-AEAA-3F7BC04BB65A}" type="presParOf" srcId="{8F43DF10-FFDC-47CF-8B1E-EC0795ECD3F8}" destId="{6DE0ED3F-F615-41E4-B5EB-21FF74AED0C6}" srcOrd="0" destOrd="0" presId="urn:microsoft.com/office/officeart/2008/layout/HorizontalMultiLevelHierarchy"/>
    <dgm:cxn modelId="{59AB9882-1FB2-4399-93E9-2C49B4CC0D34}" type="presParOf" srcId="{6DE0ED3F-F615-41E4-B5EB-21FF74AED0C6}" destId="{7F85ACDF-E7CB-47F4-A71F-D5957B6FB7D4}" srcOrd="0" destOrd="0" presId="urn:microsoft.com/office/officeart/2008/layout/HorizontalMultiLevelHierarchy"/>
    <dgm:cxn modelId="{860A344B-E9DA-4071-A2C0-75A53E8192B8}" type="presParOf" srcId="{8F43DF10-FFDC-47CF-8B1E-EC0795ECD3F8}" destId="{F97B0648-721A-458B-9FCF-676372C484E2}" srcOrd="1" destOrd="0" presId="urn:microsoft.com/office/officeart/2008/layout/HorizontalMultiLevelHierarchy"/>
    <dgm:cxn modelId="{D058C615-EB90-4BD1-B95F-0CDAA229B6E4}" type="presParOf" srcId="{F97B0648-721A-458B-9FCF-676372C484E2}" destId="{9E91FD1E-7D89-4380-8270-6B05EA62243B}" srcOrd="0" destOrd="0" presId="urn:microsoft.com/office/officeart/2008/layout/HorizontalMultiLevelHierarchy"/>
    <dgm:cxn modelId="{520846D9-7EAB-4762-AAE2-1211EBB96167}" type="presParOf" srcId="{F97B0648-721A-458B-9FCF-676372C484E2}" destId="{7CCFBE86-5DAA-4039-A53F-B78039EFED0A}" srcOrd="1" destOrd="0" presId="urn:microsoft.com/office/officeart/2008/layout/HorizontalMultiLevelHierarchy"/>
    <dgm:cxn modelId="{4488A5B6-6818-4A6D-894F-50209D8B5E3C}" type="presParOf" srcId="{1E790462-433F-4613-AE20-8A1CD89E25A4}" destId="{B46CE36F-5CF2-4B38-8F32-AF51B53C22B4}" srcOrd="4" destOrd="0" presId="urn:microsoft.com/office/officeart/2008/layout/HorizontalMultiLevelHierarchy"/>
    <dgm:cxn modelId="{5650CBC5-83E7-4CD0-BB1A-A5BADDDD336E}" type="presParOf" srcId="{B46CE36F-5CF2-4B38-8F32-AF51B53C22B4}" destId="{49087EEA-4BD1-480D-9929-7E33E06FA66A}" srcOrd="0" destOrd="0" presId="urn:microsoft.com/office/officeart/2008/layout/HorizontalMultiLevelHierarchy"/>
    <dgm:cxn modelId="{0606CD48-1BD5-4C79-AC53-1557A3F50DC2}" type="presParOf" srcId="{1E790462-433F-4613-AE20-8A1CD89E25A4}" destId="{C08C6A23-A6C3-4B8D-BF58-CD8AD1D1E086}" srcOrd="5" destOrd="0" presId="urn:microsoft.com/office/officeart/2008/layout/HorizontalMultiLevelHierarchy"/>
    <dgm:cxn modelId="{A382420B-7B6B-485B-BDCF-D576A6CA4F0E}" type="presParOf" srcId="{C08C6A23-A6C3-4B8D-BF58-CD8AD1D1E086}" destId="{A86E93C6-8458-4BFF-8200-F706C15733ED}" srcOrd="0" destOrd="0" presId="urn:microsoft.com/office/officeart/2008/layout/HorizontalMultiLevelHierarchy"/>
    <dgm:cxn modelId="{EC91E375-13F8-43BD-B1DD-81C4462CC7B4}" type="presParOf" srcId="{C08C6A23-A6C3-4B8D-BF58-CD8AD1D1E086}" destId="{7090C086-D874-4C47-A104-5F7FD0C8392C}" srcOrd="1" destOrd="0" presId="urn:microsoft.com/office/officeart/2008/layout/HorizontalMultiLevelHierarchy"/>
    <dgm:cxn modelId="{814281B0-D418-461F-BD1E-A3E2E2CCA089}" type="presParOf" srcId="{7090C086-D874-4C47-A104-5F7FD0C8392C}" destId="{CF39F6EA-C307-46A3-977A-0F51E12895DA}" srcOrd="0" destOrd="0" presId="urn:microsoft.com/office/officeart/2008/layout/HorizontalMultiLevelHierarchy"/>
    <dgm:cxn modelId="{69EF9786-32EC-40BC-BF2D-F018B62CECB3}" type="presParOf" srcId="{CF39F6EA-C307-46A3-977A-0F51E12895DA}" destId="{CA6E7091-5129-456B-AA51-2A3B40B4189C}" srcOrd="0" destOrd="0" presId="urn:microsoft.com/office/officeart/2008/layout/HorizontalMultiLevelHierarchy"/>
    <dgm:cxn modelId="{D67F53E7-637A-4F40-A364-7D18543313F5}" type="presParOf" srcId="{7090C086-D874-4C47-A104-5F7FD0C8392C}" destId="{52E712B7-74AD-458A-B14F-D0166997C07D}" srcOrd="1" destOrd="0" presId="urn:microsoft.com/office/officeart/2008/layout/HorizontalMultiLevelHierarchy"/>
    <dgm:cxn modelId="{6A6E0741-1868-4A76-B255-4F488F1360D9}" type="presParOf" srcId="{52E712B7-74AD-458A-B14F-D0166997C07D}" destId="{165B30B3-E3C8-48E7-9AFC-132F83F3C047}" srcOrd="0" destOrd="0" presId="urn:microsoft.com/office/officeart/2008/layout/HorizontalMultiLevelHierarchy"/>
    <dgm:cxn modelId="{FE8AE357-0BAA-447C-9759-D4EDD31243F1}" type="presParOf" srcId="{52E712B7-74AD-458A-B14F-D0166997C07D}" destId="{44770B75-4CB8-4365-AD8C-AB3B58B88408}" srcOrd="1" destOrd="0" presId="urn:microsoft.com/office/officeart/2008/layout/HorizontalMultiLevelHierarchy"/>
    <dgm:cxn modelId="{25E103FC-9BAF-4C5D-9BC8-E19997B7A844}" type="presParOf" srcId="{44770B75-4CB8-4365-AD8C-AB3B58B88408}" destId="{D1E40CE0-438F-48C0-8C66-A8546E5CB480}" srcOrd="0" destOrd="0" presId="urn:microsoft.com/office/officeart/2008/layout/HorizontalMultiLevelHierarchy"/>
    <dgm:cxn modelId="{79E33FE8-B345-41B2-9A48-1803E3492D69}" type="presParOf" srcId="{D1E40CE0-438F-48C0-8C66-A8546E5CB480}" destId="{9F1984D9-9D51-46E9-8CD2-AEEF071B9A05}" srcOrd="0" destOrd="0" presId="urn:microsoft.com/office/officeart/2008/layout/HorizontalMultiLevelHierarchy"/>
    <dgm:cxn modelId="{95ADFAF7-DBB0-432B-AFA3-CC52A42CCF6F}" type="presParOf" srcId="{44770B75-4CB8-4365-AD8C-AB3B58B88408}" destId="{6C802FBB-665C-480C-AB22-DB8D0EF6E44D}" srcOrd="1" destOrd="0" presId="urn:microsoft.com/office/officeart/2008/layout/HorizontalMultiLevelHierarchy"/>
    <dgm:cxn modelId="{E4D31A08-136B-4EDA-81A6-8501A5D28DB2}" type="presParOf" srcId="{6C802FBB-665C-480C-AB22-DB8D0EF6E44D}" destId="{4055B3BC-4798-419D-B533-9CD9C987B189}" srcOrd="0" destOrd="0" presId="urn:microsoft.com/office/officeart/2008/layout/HorizontalMultiLevelHierarchy"/>
    <dgm:cxn modelId="{EA3D00BD-5AE7-482A-B2AB-5224A3CD3927}" type="presParOf" srcId="{6C802FBB-665C-480C-AB22-DB8D0EF6E44D}" destId="{259AA6E2-9CF3-4955-9D80-B7BC7A2D444E}" srcOrd="1" destOrd="0" presId="urn:microsoft.com/office/officeart/2008/layout/HorizontalMultiLevelHierarchy"/>
    <dgm:cxn modelId="{B8D0AE50-7102-4A60-8C68-75219FAA5B0D}" type="presParOf" srcId="{6A44375C-0883-426B-BAD0-426B8B96ACBF}" destId="{83CCA1EE-16DE-4778-AF31-A00A24250EA6}" srcOrd="2" destOrd="0" presId="urn:microsoft.com/office/officeart/2008/layout/HorizontalMultiLevelHierarchy"/>
    <dgm:cxn modelId="{030537D7-CECD-48A3-82CA-C790EA485F8F}" type="presParOf" srcId="{83CCA1EE-16DE-4778-AF31-A00A24250EA6}" destId="{78B63955-D91D-4EE0-89FD-F7C38C193306}" srcOrd="0" destOrd="0" presId="urn:microsoft.com/office/officeart/2008/layout/HorizontalMultiLevelHierarchy"/>
    <dgm:cxn modelId="{35342296-C513-450D-8675-4A0F24325D67}" type="presParOf" srcId="{6A44375C-0883-426B-BAD0-426B8B96ACBF}" destId="{FF17C843-34F4-492A-8873-32285F30F599}" srcOrd="3" destOrd="0" presId="urn:microsoft.com/office/officeart/2008/layout/HorizontalMultiLevelHierarchy"/>
    <dgm:cxn modelId="{F5B63D34-8FB0-43D1-99D2-B07209B6CB04}" type="presParOf" srcId="{FF17C843-34F4-492A-8873-32285F30F599}" destId="{700910F4-A409-4638-A270-97828478C5D9}" srcOrd="0" destOrd="0" presId="urn:microsoft.com/office/officeart/2008/layout/HorizontalMultiLevelHierarchy"/>
    <dgm:cxn modelId="{77A96465-870B-46FE-9DF4-1ACEF0D8BF9D}" type="presParOf" srcId="{FF17C843-34F4-492A-8873-32285F30F599}" destId="{815B8035-0B8D-4CAF-9CBA-8A0E91FD9076}" srcOrd="1" destOrd="0" presId="urn:microsoft.com/office/officeart/2008/layout/HorizontalMultiLevelHierarchy"/>
    <dgm:cxn modelId="{F8342E12-80E5-4DB8-88A7-33EA953388EE}" type="presParOf" srcId="{815B8035-0B8D-4CAF-9CBA-8A0E91FD9076}" destId="{F878AA9B-8FEA-4181-8A9A-FA8098D4121D}" srcOrd="0" destOrd="0" presId="urn:microsoft.com/office/officeart/2008/layout/HorizontalMultiLevelHierarchy"/>
    <dgm:cxn modelId="{E9C9F0C3-D6D2-46C0-9002-4ABB790F7367}" type="presParOf" srcId="{F878AA9B-8FEA-4181-8A9A-FA8098D4121D}" destId="{17B84872-4922-4D36-8967-78F332DB76F2}" srcOrd="0" destOrd="0" presId="urn:microsoft.com/office/officeart/2008/layout/HorizontalMultiLevelHierarchy"/>
    <dgm:cxn modelId="{CD6194DD-C674-4038-998D-B1AC0353F623}" type="presParOf" srcId="{815B8035-0B8D-4CAF-9CBA-8A0E91FD9076}" destId="{17D1DC44-126A-4B35-A97E-D91C7B70C6F8}" srcOrd="1" destOrd="0" presId="urn:microsoft.com/office/officeart/2008/layout/HorizontalMultiLevelHierarchy"/>
    <dgm:cxn modelId="{7B3EE9A8-7BD4-4C89-9CF1-DB033412CEB5}" type="presParOf" srcId="{17D1DC44-126A-4B35-A97E-D91C7B70C6F8}" destId="{9BB05BC1-CE02-4CD2-B1EB-37B167FEE122}" srcOrd="0" destOrd="0" presId="urn:microsoft.com/office/officeart/2008/layout/HorizontalMultiLevelHierarchy"/>
    <dgm:cxn modelId="{D34D0C28-CFA2-40BA-8021-B10BFB8F9150}" type="presParOf" srcId="{17D1DC44-126A-4B35-A97E-D91C7B70C6F8}" destId="{3C7C0842-6837-40F6-8652-F224CAC58D42}" srcOrd="1" destOrd="0" presId="urn:microsoft.com/office/officeart/2008/layout/HorizontalMultiLevelHierarchy"/>
    <dgm:cxn modelId="{1C86E91B-6AA3-43BC-9F02-D918B64F8797}" type="presParOf" srcId="{3C7C0842-6837-40F6-8652-F224CAC58D42}" destId="{B6457E74-88DA-441C-BBEE-BE71C8F35643}" srcOrd="0" destOrd="0" presId="urn:microsoft.com/office/officeart/2008/layout/HorizontalMultiLevelHierarchy"/>
    <dgm:cxn modelId="{918EFCEB-805E-426F-8C83-1880D554DA5A}" type="presParOf" srcId="{B6457E74-88DA-441C-BBEE-BE71C8F35643}" destId="{9E673529-8E03-4C81-989B-86E92A0EB265}" srcOrd="0" destOrd="0" presId="urn:microsoft.com/office/officeart/2008/layout/HorizontalMultiLevelHierarchy"/>
    <dgm:cxn modelId="{C359748C-737F-4229-AC05-0E85619666A5}" type="presParOf" srcId="{3C7C0842-6837-40F6-8652-F224CAC58D42}" destId="{00FBA0EF-780A-4F8A-962F-1C7F4950C5F6}" srcOrd="1" destOrd="0" presId="urn:microsoft.com/office/officeart/2008/layout/HorizontalMultiLevelHierarchy"/>
    <dgm:cxn modelId="{79BD8C40-3F26-4BC3-BA74-D37CDF60E6A8}" type="presParOf" srcId="{00FBA0EF-780A-4F8A-962F-1C7F4950C5F6}" destId="{1F22400B-5A37-45C3-925F-26DE7CD25525}" srcOrd="0" destOrd="0" presId="urn:microsoft.com/office/officeart/2008/layout/HorizontalMultiLevelHierarchy"/>
    <dgm:cxn modelId="{3E4D5243-AFCF-41DE-9257-F1D1769D424D}" type="presParOf" srcId="{00FBA0EF-780A-4F8A-962F-1C7F4950C5F6}" destId="{0CB3F8C8-3631-4EE6-9AC7-CB697EE93BCF}" srcOrd="1" destOrd="0" presId="urn:microsoft.com/office/officeart/2008/layout/HorizontalMultiLevelHierarchy"/>
    <dgm:cxn modelId="{185DA907-5CC0-4926-B524-8FAA541F5F6A}" type="presParOf" srcId="{0CB3F8C8-3631-4EE6-9AC7-CB697EE93BCF}" destId="{D2E82AEF-647D-4600-9A86-75354DD8DDC1}" srcOrd="0" destOrd="0" presId="urn:microsoft.com/office/officeart/2008/layout/HorizontalMultiLevelHierarchy"/>
    <dgm:cxn modelId="{B55A81B0-1892-444C-B650-7D1CFF064D20}" type="presParOf" srcId="{D2E82AEF-647D-4600-9A86-75354DD8DDC1}" destId="{780FC08A-7EDD-45C2-831D-A46842163172}" srcOrd="0" destOrd="0" presId="urn:microsoft.com/office/officeart/2008/layout/HorizontalMultiLevelHierarchy"/>
    <dgm:cxn modelId="{60730BE0-612A-4D63-BC5D-83DE3DEC8008}" type="presParOf" srcId="{0CB3F8C8-3631-4EE6-9AC7-CB697EE93BCF}" destId="{A9A2F3CA-590B-48D3-946D-B02B25E81EF0}" srcOrd="1" destOrd="0" presId="urn:microsoft.com/office/officeart/2008/layout/HorizontalMultiLevelHierarchy"/>
    <dgm:cxn modelId="{E4D7311F-287F-4D80-8FA5-06BBBEF5DB16}" type="presParOf" srcId="{A9A2F3CA-590B-48D3-946D-B02B25E81EF0}" destId="{81090DF3-0379-4AB5-91F7-FF2F9D39AF18}" srcOrd="0" destOrd="0" presId="urn:microsoft.com/office/officeart/2008/layout/HorizontalMultiLevelHierarchy"/>
    <dgm:cxn modelId="{5DF43A0E-5121-43B4-B809-21DCFF2043C6}" type="presParOf" srcId="{A9A2F3CA-590B-48D3-946D-B02B25E81EF0}" destId="{A8CCED1A-0A08-44F2-B8FA-4C61027E15D2}" srcOrd="1" destOrd="0" presId="urn:microsoft.com/office/officeart/2008/layout/HorizontalMultiLevelHierarchy"/>
    <dgm:cxn modelId="{35ECD411-A3A4-49B7-AC90-0634EE28BA7D}" type="presParOf" srcId="{3C7C0842-6837-40F6-8652-F224CAC58D42}" destId="{AD3345DD-D11B-4418-A569-9DEA2AC6E089}" srcOrd="2" destOrd="0" presId="urn:microsoft.com/office/officeart/2008/layout/HorizontalMultiLevelHierarchy"/>
    <dgm:cxn modelId="{00F495DE-2B9E-41B8-A7E9-17143A66EF41}" type="presParOf" srcId="{AD3345DD-D11B-4418-A569-9DEA2AC6E089}" destId="{BE78DAD1-4E21-468E-B773-8D6F29995F67}" srcOrd="0" destOrd="0" presId="urn:microsoft.com/office/officeart/2008/layout/HorizontalMultiLevelHierarchy"/>
    <dgm:cxn modelId="{33349DBB-DD2C-4D43-90E7-637A30F2F355}" type="presParOf" srcId="{3C7C0842-6837-40F6-8652-F224CAC58D42}" destId="{5E91CA85-CA37-46B9-9A8B-37517A2C1450}" srcOrd="3" destOrd="0" presId="urn:microsoft.com/office/officeart/2008/layout/HorizontalMultiLevelHierarchy"/>
    <dgm:cxn modelId="{1BBB924C-201A-4F11-8A86-79EDF0EC11BC}" type="presParOf" srcId="{5E91CA85-CA37-46B9-9A8B-37517A2C1450}" destId="{9AC3E540-CB5D-48BB-9B6E-A6EDF6C1E921}" srcOrd="0" destOrd="0" presId="urn:microsoft.com/office/officeart/2008/layout/HorizontalMultiLevelHierarchy"/>
    <dgm:cxn modelId="{26DCD65D-D34D-4A9D-A845-2AE1F4F30D1F}" type="presParOf" srcId="{5E91CA85-CA37-46B9-9A8B-37517A2C1450}" destId="{10DAD7F8-06E5-4055-8451-5D4ACC18A823}" srcOrd="1" destOrd="0" presId="urn:microsoft.com/office/officeart/2008/layout/HorizontalMultiLevelHierarchy"/>
    <dgm:cxn modelId="{AB1013F1-EEA7-47B4-9160-1B7937FC9200}" type="presParOf" srcId="{10DAD7F8-06E5-4055-8451-5D4ACC18A823}" destId="{5E447D0B-5F28-4D37-A2E4-22FB11549213}" srcOrd="0" destOrd="0" presId="urn:microsoft.com/office/officeart/2008/layout/HorizontalMultiLevelHierarchy"/>
    <dgm:cxn modelId="{B95BD792-2CE9-4703-A3AB-E4D3749A0D33}" type="presParOf" srcId="{5E447D0B-5F28-4D37-A2E4-22FB11549213}" destId="{EDBD9863-0FE8-4538-92BB-06CC4D399892}" srcOrd="0" destOrd="0" presId="urn:microsoft.com/office/officeart/2008/layout/HorizontalMultiLevelHierarchy"/>
    <dgm:cxn modelId="{A6C475B3-642F-4F4D-BE7B-0BEDC0253175}" type="presParOf" srcId="{10DAD7F8-06E5-4055-8451-5D4ACC18A823}" destId="{AC54CB8D-597A-472E-9878-F71B01DD09FA}" srcOrd="1" destOrd="0" presId="urn:microsoft.com/office/officeart/2008/layout/HorizontalMultiLevelHierarchy"/>
    <dgm:cxn modelId="{81981FC8-BCBD-40CC-8CD9-F215C023BA51}" type="presParOf" srcId="{AC54CB8D-597A-472E-9878-F71B01DD09FA}" destId="{8EBDB4BB-E9FF-459D-872D-00275534F9EA}" srcOrd="0" destOrd="0" presId="urn:microsoft.com/office/officeart/2008/layout/HorizontalMultiLevelHierarchy"/>
    <dgm:cxn modelId="{37AEF378-500B-470E-8E33-7D25A180E44A}" type="presParOf" srcId="{AC54CB8D-597A-472E-9878-F71B01DD09FA}" destId="{7CFD0D5F-458D-4CFE-A3C8-0AAE008AB911}" srcOrd="1" destOrd="0" presId="urn:microsoft.com/office/officeart/2008/layout/HorizontalMultiLevelHierarchy"/>
    <dgm:cxn modelId="{4868D715-BBF1-4358-BE49-59D6B678DE9C}" type="presParOf" srcId="{815B8035-0B8D-4CAF-9CBA-8A0E91FD9076}" destId="{F77B1734-98CA-47FF-936A-AD1A65F8DB24}" srcOrd="2" destOrd="0" presId="urn:microsoft.com/office/officeart/2008/layout/HorizontalMultiLevelHierarchy"/>
    <dgm:cxn modelId="{BDD4B2C0-8E51-4652-ACA8-EC2ABB40F3BF}" type="presParOf" srcId="{F77B1734-98CA-47FF-936A-AD1A65F8DB24}" destId="{E72AF748-3E44-42B0-A7DA-37FFF1EE304B}" srcOrd="0" destOrd="0" presId="urn:microsoft.com/office/officeart/2008/layout/HorizontalMultiLevelHierarchy"/>
    <dgm:cxn modelId="{4E4D0A6B-12E7-469A-A0B8-17FA774E169C}" type="presParOf" srcId="{815B8035-0B8D-4CAF-9CBA-8A0E91FD9076}" destId="{CCC3C2D7-16D7-4D03-8779-F03B55508074}" srcOrd="3" destOrd="0" presId="urn:microsoft.com/office/officeart/2008/layout/HorizontalMultiLevelHierarchy"/>
    <dgm:cxn modelId="{6CE789CC-8455-4EFE-A2F7-81F13B0FF06A}" type="presParOf" srcId="{CCC3C2D7-16D7-4D03-8779-F03B55508074}" destId="{852F3DFB-2EF6-4FEF-9B97-3C82A834F148}" srcOrd="0" destOrd="0" presId="urn:microsoft.com/office/officeart/2008/layout/HorizontalMultiLevelHierarchy"/>
    <dgm:cxn modelId="{54465582-87C2-4480-B6A9-FC208E63683A}" type="presParOf" srcId="{CCC3C2D7-16D7-4D03-8779-F03B55508074}" destId="{A80FE8EF-5BC2-4FF4-AE3C-4E1751B81AC7}" srcOrd="1" destOrd="0" presId="urn:microsoft.com/office/officeart/2008/layout/HorizontalMultiLevelHierarchy"/>
    <dgm:cxn modelId="{40C01FC4-EA16-491B-9B00-0B28D0D344D9}" type="presParOf" srcId="{A80FE8EF-5BC2-4FF4-AE3C-4E1751B81AC7}" destId="{AAE2A25A-B766-4F53-9C28-853EA6EE2B2C}" srcOrd="0" destOrd="0" presId="urn:microsoft.com/office/officeart/2008/layout/HorizontalMultiLevelHierarchy"/>
    <dgm:cxn modelId="{9A1AFA51-8DD5-40AC-A8FB-A34AF476FFD2}" type="presParOf" srcId="{AAE2A25A-B766-4F53-9C28-853EA6EE2B2C}" destId="{3A2DD2E4-1F67-48E2-8560-412A977A48DC}" srcOrd="0" destOrd="0" presId="urn:microsoft.com/office/officeart/2008/layout/HorizontalMultiLevelHierarchy"/>
    <dgm:cxn modelId="{48409523-755F-4141-B886-502065E8E4E9}" type="presParOf" srcId="{A80FE8EF-5BC2-4FF4-AE3C-4E1751B81AC7}" destId="{3C8B2260-7983-4AE6-8952-0A02F3DB3E45}" srcOrd="1" destOrd="0" presId="urn:microsoft.com/office/officeart/2008/layout/HorizontalMultiLevelHierarchy"/>
    <dgm:cxn modelId="{A51D2DD4-0EFE-4A68-9913-58811B171821}" type="presParOf" srcId="{3C8B2260-7983-4AE6-8952-0A02F3DB3E45}" destId="{26F870B1-CE22-4621-85D0-860423786DC7}" srcOrd="0" destOrd="0" presId="urn:microsoft.com/office/officeart/2008/layout/HorizontalMultiLevelHierarchy"/>
    <dgm:cxn modelId="{65EB65E2-3786-4033-96E2-F5D204C2C96F}" type="presParOf" srcId="{3C8B2260-7983-4AE6-8952-0A02F3DB3E45}" destId="{56ABAC2C-DFC2-4EBB-B174-A10FACFD12C4}" srcOrd="1" destOrd="0" presId="urn:microsoft.com/office/officeart/2008/layout/HorizontalMultiLevelHierarchy"/>
    <dgm:cxn modelId="{B29BD3B6-FC7E-43DF-A465-225C15619F8C}" type="presParOf" srcId="{815B8035-0B8D-4CAF-9CBA-8A0E91FD9076}" destId="{B81DDEA0-CF67-4A01-9E1C-FE1429028838}" srcOrd="4" destOrd="0" presId="urn:microsoft.com/office/officeart/2008/layout/HorizontalMultiLevelHierarchy"/>
    <dgm:cxn modelId="{FAC668BB-0869-46C5-9212-09AAC5C72D8A}" type="presParOf" srcId="{B81DDEA0-CF67-4A01-9E1C-FE1429028838}" destId="{BC413272-8B00-480F-AE68-A5A884384681}" srcOrd="0" destOrd="0" presId="urn:microsoft.com/office/officeart/2008/layout/HorizontalMultiLevelHierarchy"/>
    <dgm:cxn modelId="{74F42A7D-3564-4566-92D6-4A7E50E3A9D4}" type="presParOf" srcId="{815B8035-0B8D-4CAF-9CBA-8A0E91FD9076}" destId="{D669C80C-2AEE-427B-B1C2-32F8F134A762}" srcOrd="5" destOrd="0" presId="urn:microsoft.com/office/officeart/2008/layout/HorizontalMultiLevelHierarchy"/>
    <dgm:cxn modelId="{029A0191-E8E0-4DDF-A8A8-62AC29DA8711}" type="presParOf" srcId="{D669C80C-2AEE-427B-B1C2-32F8F134A762}" destId="{0E3C31CC-09D8-419D-AF18-B46066530E07}" srcOrd="0" destOrd="0" presId="urn:microsoft.com/office/officeart/2008/layout/HorizontalMultiLevelHierarchy"/>
    <dgm:cxn modelId="{801E524E-041B-46B7-B257-7B988DE9F1EE}" type="presParOf" srcId="{D669C80C-2AEE-427B-B1C2-32F8F134A762}" destId="{22F12BAC-DD1E-47FE-B0DB-2ED79AE88D11}" srcOrd="1" destOrd="0" presId="urn:microsoft.com/office/officeart/2008/layout/HorizontalMultiLevelHierarchy"/>
    <dgm:cxn modelId="{8AB499A7-67A7-4FE1-817A-A64A38CBF800}" type="presParOf" srcId="{22F12BAC-DD1E-47FE-B0DB-2ED79AE88D11}" destId="{A4F5F54F-7551-45C0-88D3-A5C2569E36E1}" srcOrd="0" destOrd="0" presId="urn:microsoft.com/office/officeart/2008/layout/HorizontalMultiLevelHierarchy"/>
    <dgm:cxn modelId="{E91990C7-56EB-49BF-9102-18DCCEA37FC6}" type="presParOf" srcId="{A4F5F54F-7551-45C0-88D3-A5C2569E36E1}" destId="{8FA8A281-7AE3-4C2E-AB0B-EE252B719295}" srcOrd="0" destOrd="0" presId="urn:microsoft.com/office/officeart/2008/layout/HorizontalMultiLevelHierarchy"/>
    <dgm:cxn modelId="{8FF9DB80-BBBB-4718-9E3E-6197DCADCBB3}" type="presParOf" srcId="{22F12BAC-DD1E-47FE-B0DB-2ED79AE88D11}" destId="{3F02641A-F57F-41EF-86DA-707DF422E054}" srcOrd="1" destOrd="0" presId="urn:microsoft.com/office/officeart/2008/layout/HorizontalMultiLevelHierarchy"/>
    <dgm:cxn modelId="{25505D15-7D92-44B5-9F21-60DC64362D24}" type="presParOf" srcId="{3F02641A-F57F-41EF-86DA-707DF422E054}" destId="{529BB571-5759-4C86-B1B0-2519A0D18D39}" srcOrd="0" destOrd="0" presId="urn:microsoft.com/office/officeart/2008/layout/HorizontalMultiLevelHierarchy"/>
    <dgm:cxn modelId="{C27C19DE-2AEA-4DC9-9249-2EF34FC03DE5}" type="presParOf" srcId="{3F02641A-F57F-41EF-86DA-707DF422E054}" destId="{CC6B8799-8D03-456E-AAE4-4E6DCA99F0DC}" srcOrd="1" destOrd="0" presId="urn:microsoft.com/office/officeart/2008/layout/HorizontalMultiLevelHierarchy"/>
    <dgm:cxn modelId="{0283DEA3-611B-4047-B092-8785C3E29943}" type="presParOf" srcId="{CC6B8799-8D03-456E-AAE4-4E6DCA99F0DC}" destId="{051F59BB-762C-4FCF-8312-61777A2892AD}" srcOrd="0" destOrd="0" presId="urn:microsoft.com/office/officeart/2008/layout/HorizontalMultiLevelHierarchy"/>
    <dgm:cxn modelId="{3FCDC283-DE2D-4FEE-838D-0D3F48834ABA}" type="presParOf" srcId="{051F59BB-762C-4FCF-8312-61777A2892AD}" destId="{8A4119EE-E630-4B58-8B4B-604671AE3A4A}" srcOrd="0" destOrd="0" presId="urn:microsoft.com/office/officeart/2008/layout/HorizontalMultiLevelHierarchy"/>
    <dgm:cxn modelId="{748AA4C8-99FB-44D6-9454-31CBDB6D837C}" type="presParOf" srcId="{CC6B8799-8D03-456E-AAE4-4E6DCA99F0DC}" destId="{15438B1A-8A7B-4FAE-8ADE-F4DBC1625B4D}" srcOrd="1" destOrd="0" presId="urn:microsoft.com/office/officeart/2008/layout/HorizontalMultiLevelHierarchy"/>
    <dgm:cxn modelId="{A8FE038C-660E-4BAD-A12B-8E1157F702A9}" type="presParOf" srcId="{15438B1A-8A7B-4FAE-8ADE-F4DBC1625B4D}" destId="{D46BA6DD-6FB0-49FC-B51F-315A86E9910B}" srcOrd="0" destOrd="0" presId="urn:microsoft.com/office/officeart/2008/layout/HorizontalMultiLevelHierarchy"/>
    <dgm:cxn modelId="{2BD3B52D-DA64-4F6E-92D9-49076E6A3D42}" type="presParOf" srcId="{15438B1A-8A7B-4FAE-8ADE-F4DBC1625B4D}" destId="{EB1E0FBA-3EEB-4BDD-9914-C62B80EF96DF}" srcOrd="1" destOrd="0" presId="urn:microsoft.com/office/officeart/2008/layout/HorizontalMultiLevelHierarchy"/>
    <dgm:cxn modelId="{1FB591D0-E369-4B1D-87FD-073A79CC34C3}" type="presParOf" srcId="{815B8035-0B8D-4CAF-9CBA-8A0E91FD9076}" destId="{F5AFB1C6-6F6F-47E2-B0CA-35DEB0A165AE}" srcOrd="6" destOrd="0" presId="urn:microsoft.com/office/officeart/2008/layout/HorizontalMultiLevelHierarchy"/>
    <dgm:cxn modelId="{A51BD247-E89E-402D-8F86-97DBBF9ECB86}" type="presParOf" srcId="{F5AFB1C6-6F6F-47E2-B0CA-35DEB0A165AE}" destId="{6F9D5724-1617-43EA-B25B-6218B49632F1}" srcOrd="0" destOrd="0" presId="urn:microsoft.com/office/officeart/2008/layout/HorizontalMultiLevelHierarchy"/>
    <dgm:cxn modelId="{3A7513FE-98E7-4610-B49E-1D945B00BF4A}" type="presParOf" srcId="{815B8035-0B8D-4CAF-9CBA-8A0E91FD9076}" destId="{667D9621-2AC4-40B2-838F-6CC7C8253E25}" srcOrd="7" destOrd="0" presId="urn:microsoft.com/office/officeart/2008/layout/HorizontalMultiLevelHierarchy"/>
    <dgm:cxn modelId="{DF7FD0CE-1602-4B2F-8016-92D08A4898B6}" type="presParOf" srcId="{667D9621-2AC4-40B2-838F-6CC7C8253E25}" destId="{82032781-007C-40A9-A103-E366B782854C}" srcOrd="0" destOrd="0" presId="urn:microsoft.com/office/officeart/2008/layout/HorizontalMultiLevelHierarchy"/>
    <dgm:cxn modelId="{8858ADE3-A1D7-4EFE-8B01-4F73686F8A50}" type="presParOf" srcId="{667D9621-2AC4-40B2-838F-6CC7C8253E25}" destId="{D7B122CE-E203-423F-9E63-40EA1EB9CF41}" srcOrd="1" destOrd="0" presId="urn:microsoft.com/office/officeart/2008/layout/HorizontalMultiLevelHierarchy"/>
    <dgm:cxn modelId="{E27B0AD3-BEAE-41F2-B187-5A4E2B1F8EB4}" type="presParOf" srcId="{6A44375C-0883-426B-BAD0-426B8B96ACBF}" destId="{85D65F1B-8971-4CBE-850F-D0D430E82326}" srcOrd="4" destOrd="0" presId="urn:microsoft.com/office/officeart/2008/layout/HorizontalMultiLevelHierarchy"/>
    <dgm:cxn modelId="{2B94F8AF-6F4A-4077-AB72-9762E43C5750}" type="presParOf" srcId="{85D65F1B-8971-4CBE-850F-D0D430E82326}" destId="{61CF601F-9930-4905-82C2-AC7E5217DCAF}" srcOrd="0" destOrd="0" presId="urn:microsoft.com/office/officeart/2008/layout/HorizontalMultiLevelHierarchy"/>
    <dgm:cxn modelId="{FC071591-809F-4CA3-8605-E4E50FDC243A}" type="presParOf" srcId="{6A44375C-0883-426B-BAD0-426B8B96ACBF}" destId="{B3498724-A893-4445-AD55-871BF5401E99}" srcOrd="5" destOrd="0" presId="urn:microsoft.com/office/officeart/2008/layout/HorizontalMultiLevelHierarchy"/>
    <dgm:cxn modelId="{8969D5AE-E6E7-4D68-840B-94B60F8710E4}" type="presParOf" srcId="{B3498724-A893-4445-AD55-871BF5401E99}" destId="{D4ADC53C-F65E-45D0-9C6E-0F23BE24D7B6}" srcOrd="0" destOrd="0" presId="urn:microsoft.com/office/officeart/2008/layout/HorizontalMultiLevelHierarchy"/>
    <dgm:cxn modelId="{76F49A51-67FF-427E-8433-6F259F3210E0}" type="presParOf" srcId="{B3498724-A893-4445-AD55-871BF5401E99}" destId="{3610EA3E-274C-4B45-A655-453CF475404A}" srcOrd="1" destOrd="0" presId="urn:microsoft.com/office/officeart/2008/layout/HorizontalMultiLevelHierarchy"/>
    <dgm:cxn modelId="{E2114A11-899A-450E-8453-FAE7FCB7D963}" type="presParOf" srcId="{3610EA3E-274C-4B45-A655-453CF475404A}" destId="{F833FFD2-3F83-47F8-A810-5B05BFC1F540}" srcOrd="0" destOrd="0" presId="urn:microsoft.com/office/officeart/2008/layout/HorizontalMultiLevelHierarchy"/>
    <dgm:cxn modelId="{623C9220-0409-48AC-B0D2-E010146DB372}" type="presParOf" srcId="{F833FFD2-3F83-47F8-A810-5B05BFC1F540}" destId="{FA9BE489-CB12-46A9-90D2-CB1138CB28FC}" srcOrd="0" destOrd="0" presId="urn:microsoft.com/office/officeart/2008/layout/HorizontalMultiLevelHierarchy"/>
    <dgm:cxn modelId="{02C99D19-5597-483F-88E7-CB819A9108B7}" type="presParOf" srcId="{3610EA3E-274C-4B45-A655-453CF475404A}" destId="{FAF64FDA-79D2-4EB8-9EEF-4A1D0D22CF74}" srcOrd="1" destOrd="0" presId="urn:microsoft.com/office/officeart/2008/layout/HorizontalMultiLevelHierarchy"/>
    <dgm:cxn modelId="{E2AA1C25-20B5-4EFE-B895-B7E85FC08333}" type="presParOf" srcId="{FAF64FDA-79D2-4EB8-9EEF-4A1D0D22CF74}" destId="{4DF7E2F5-3680-4140-853D-CFEE6B07EBCE}" srcOrd="0" destOrd="0" presId="urn:microsoft.com/office/officeart/2008/layout/HorizontalMultiLevelHierarchy"/>
    <dgm:cxn modelId="{96D96A45-1000-4F28-98AA-3FED1A7A1813}" type="presParOf" srcId="{FAF64FDA-79D2-4EB8-9EEF-4A1D0D22CF74}" destId="{FEBFC23C-DCB3-45AC-A1FE-50D52133270B}" srcOrd="1" destOrd="0" presId="urn:microsoft.com/office/officeart/2008/layout/HorizontalMultiLevelHierarchy"/>
    <dgm:cxn modelId="{1524330C-EC55-4038-AFDA-F5919A44C4ED}" type="presParOf" srcId="{FEBFC23C-DCB3-45AC-A1FE-50D52133270B}" destId="{A389AE50-B679-4D07-AC76-2104207F3843}" srcOrd="0" destOrd="0" presId="urn:microsoft.com/office/officeart/2008/layout/HorizontalMultiLevelHierarchy"/>
    <dgm:cxn modelId="{5AF659A5-5A01-483E-AFF3-AF39D9C8B22C}" type="presParOf" srcId="{A389AE50-B679-4D07-AC76-2104207F3843}" destId="{85022256-C83F-4BFD-8B92-056EBB60A732}" srcOrd="0" destOrd="0" presId="urn:microsoft.com/office/officeart/2008/layout/HorizontalMultiLevelHierarchy"/>
    <dgm:cxn modelId="{8A190F18-F670-4D28-BF20-C2511101F5F8}" type="presParOf" srcId="{FEBFC23C-DCB3-45AC-A1FE-50D52133270B}" destId="{C65DE88D-335B-4AF8-A046-69F54719C563}" srcOrd="1" destOrd="0" presId="urn:microsoft.com/office/officeart/2008/layout/HorizontalMultiLevelHierarchy"/>
    <dgm:cxn modelId="{0B76D4D6-9493-44D9-8FAA-8B2C2CA03839}" type="presParOf" srcId="{C65DE88D-335B-4AF8-A046-69F54719C563}" destId="{271326A5-6E40-4A03-B54A-F7DA6AC82458}" srcOrd="0" destOrd="0" presId="urn:microsoft.com/office/officeart/2008/layout/HorizontalMultiLevelHierarchy"/>
    <dgm:cxn modelId="{D1CCDB0D-35E0-470F-BE98-D69130842B17}" type="presParOf" srcId="{C65DE88D-335B-4AF8-A046-69F54719C563}" destId="{84221B9C-03E4-4E4D-B0A3-F1C9DEB3F9B1}" srcOrd="1" destOrd="0" presId="urn:microsoft.com/office/officeart/2008/layout/HorizontalMultiLevelHierarchy"/>
    <dgm:cxn modelId="{8B6B9B29-9087-43E0-8C1F-C990DF5BC078}" type="presParOf" srcId="{FEBFC23C-DCB3-45AC-A1FE-50D52133270B}" destId="{FB45E41D-EA9C-4BAA-82D6-EF52FB331151}" srcOrd="2" destOrd="0" presId="urn:microsoft.com/office/officeart/2008/layout/HorizontalMultiLevelHierarchy"/>
    <dgm:cxn modelId="{EA311E9D-5C78-4C6B-BC9F-7CEB2EE4282D}" type="presParOf" srcId="{FB45E41D-EA9C-4BAA-82D6-EF52FB331151}" destId="{0A66F433-4F5A-4432-B9E8-F0AAAD24BF75}" srcOrd="0" destOrd="0" presId="urn:microsoft.com/office/officeart/2008/layout/HorizontalMultiLevelHierarchy"/>
    <dgm:cxn modelId="{838A9A69-C258-4CEF-934B-035890C2112D}" type="presParOf" srcId="{FEBFC23C-DCB3-45AC-A1FE-50D52133270B}" destId="{A12586CF-5E2A-4FC5-A033-46C924DA523B}" srcOrd="3" destOrd="0" presId="urn:microsoft.com/office/officeart/2008/layout/HorizontalMultiLevelHierarchy"/>
    <dgm:cxn modelId="{E7342789-7D3C-4A2C-825A-4DB251BCD261}" type="presParOf" srcId="{A12586CF-5E2A-4FC5-A033-46C924DA523B}" destId="{23112903-222C-44B6-8CC5-45AF262FF3E2}" srcOrd="0" destOrd="0" presId="urn:microsoft.com/office/officeart/2008/layout/HorizontalMultiLevelHierarchy"/>
    <dgm:cxn modelId="{B02E43CA-9605-44B5-A75E-3C0DF2A1CFFF}" type="presParOf" srcId="{A12586CF-5E2A-4FC5-A033-46C924DA523B}" destId="{6DEFB1D6-9E5E-4F65-A466-0431B9455313}" srcOrd="1" destOrd="0" presId="urn:microsoft.com/office/officeart/2008/layout/HorizontalMultiLevelHierarchy"/>
    <dgm:cxn modelId="{AEEA7166-33DD-4749-9A5D-FE2F7977896C}" type="presParOf" srcId="{FEBFC23C-DCB3-45AC-A1FE-50D52133270B}" destId="{ED857E9C-650F-420B-B3E0-EE2904DEBA15}" srcOrd="4" destOrd="0" presId="urn:microsoft.com/office/officeart/2008/layout/HorizontalMultiLevelHierarchy"/>
    <dgm:cxn modelId="{73A50B6E-9266-4449-8E02-CFC85F068AD9}" type="presParOf" srcId="{ED857E9C-650F-420B-B3E0-EE2904DEBA15}" destId="{90EFC9ED-E4CB-4FA5-BB32-0563F88A1E82}" srcOrd="0" destOrd="0" presId="urn:microsoft.com/office/officeart/2008/layout/HorizontalMultiLevelHierarchy"/>
    <dgm:cxn modelId="{C219345A-3397-4B39-8F1B-865CC2CD77B7}" type="presParOf" srcId="{FEBFC23C-DCB3-45AC-A1FE-50D52133270B}" destId="{307BE51A-CC7A-4011-81F9-D642E5662111}" srcOrd="5" destOrd="0" presId="urn:microsoft.com/office/officeart/2008/layout/HorizontalMultiLevelHierarchy"/>
    <dgm:cxn modelId="{E837F0EF-456B-4166-85C0-2621B8D97BFF}" type="presParOf" srcId="{307BE51A-CC7A-4011-81F9-D642E5662111}" destId="{793B2345-AA92-4031-A6AC-9DD38CEB6ECA}" srcOrd="0" destOrd="0" presId="urn:microsoft.com/office/officeart/2008/layout/HorizontalMultiLevelHierarchy"/>
    <dgm:cxn modelId="{5285F12A-25FD-4F04-AF4D-91A43945A9E8}" type="presParOf" srcId="{307BE51A-CC7A-4011-81F9-D642E5662111}" destId="{6970D8A4-5E12-42CB-941B-00262686E524}" srcOrd="1" destOrd="0" presId="urn:microsoft.com/office/officeart/2008/layout/HorizontalMultiLevelHierarchy"/>
    <dgm:cxn modelId="{CF64C592-7644-4EAA-AB65-A1E1A302604A}" type="presParOf" srcId="{FEBFC23C-DCB3-45AC-A1FE-50D52133270B}" destId="{ABA858ED-777C-4F40-9138-337227C60838}" srcOrd="6" destOrd="0" presId="urn:microsoft.com/office/officeart/2008/layout/HorizontalMultiLevelHierarchy"/>
    <dgm:cxn modelId="{A89064A3-50D4-4B78-A404-57C2AEA36677}" type="presParOf" srcId="{ABA858ED-777C-4F40-9138-337227C60838}" destId="{DEAAC663-71B1-4752-ADAB-6FB94A679EF1}" srcOrd="0" destOrd="0" presId="urn:microsoft.com/office/officeart/2008/layout/HorizontalMultiLevelHierarchy"/>
    <dgm:cxn modelId="{73C75498-0F1A-4008-A05A-7EE49D79FC9D}" type="presParOf" srcId="{FEBFC23C-DCB3-45AC-A1FE-50D52133270B}" destId="{1C5A3CD9-5174-4D70-A527-D9E95BD88DE6}" srcOrd="7" destOrd="0" presId="urn:microsoft.com/office/officeart/2008/layout/HorizontalMultiLevelHierarchy"/>
    <dgm:cxn modelId="{6FC54BF0-9B39-4421-89BB-C27773EDCB33}" type="presParOf" srcId="{1C5A3CD9-5174-4D70-A527-D9E95BD88DE6}" destId="{7E6C4971-011F-4D93-9DB7-428EB1A1BCFB}" srcOrd="0" destOrd="0" presId="urn:microsoft.com/office/officeart/2008/layout/HorizontalMultiLevelHierarchy"/>
    <dgm:cxn modelId="{754FAFC8-DA6A-48B5-B906-F2BBE770C6F5}" type="presParOf" srcId="{1C5A3CD9-5174-4D70-A527-D9E95BD88DE6}" destId="{68BD3C21-A4D3-4AF1-96AC-73D793A30537}" srcOrd="1" destOrd="0" presId="urn:microsoft.com/office/officeart/2008/layout/HorizontalMultiLevelHierarchy"/>
    <dgm:cxn modelId="{2321F8C1-D80D-4AB0-9B59-0D6F3E547AD9}" type="presParOf" srcId="{3610EA3E-274C-4B45-A655-453CF475404A}" destId="{CF17ED33-131E-4AD8-816E-90B2855A4E63}" srcOrd="2" destOrd="0" presId="urn:microsoft.com/office/officeart/2008/layout/HorizontalMultiLevelHierarchy"/>
    <dgm:cxn modelId="{D1E16BD5-4FE1-4803-BDCA-E612661651B3}" type="presParOf" srcId="{CF17ED33-131E-4AD8-816E-90B2855A4E63}" destId="{33974530-C0C4-4381-8AE9-830255A9378D}" srcOrd="0" destOrd="0" presId="urn:microsoft.com/office/officeart/2008/layout/HorizontalMultiLevelHierarchy"/>
    <dgm:cxn modelId="{4F74180B-5BCE-4ADA-A9DE-D82B92DD159C}" type="presParOf" srcId="{3610EA3E-274C-4B45-A655-453CF475404A}" destId="{58A2D6E1-E98E-47B1-A13C-1FCD850BDA5F}" srcOrd="3" destOrd="0" presId="urn:microsoft.com/office/officeart/2008/layout/HorizontalMultiLevelHierarchy"/>
    <dgm:cxn modelId="{472F12AE-F72B-4058-AF32-ED3384803D53}" type="presParOf" srcId="{58A2D6E1-E98E-47B1-A13C-1FCD850BDA5F}" destId="{54B81120-3622-4C6C-9713-07374C418C1E}" srcOrd="0" destOrd="0" presId="urn:microsoft.com/office/officeart/2008/layout/HorizontalMultiLevelHierarchy"/>
    <dgm:cxn modelId="{336AC256-B458-4E19-A68E-F76420B1C680}" type="presParOf" srcId="{58A2D6E1-E98E-47B1-A13C-1FCD850BDA5F}" destId="{BFA35865-73BA-4F71-A3B4-A5FC27030836}" srcOrd="1" destOrd="0" presId="urn:microsoft.com/office/officeart/2008/layout/HorizontalMultiLevelHierarchy"/>
    <dgm:cxn modelId="{81FBAD5E-5742-41AF-9821-80FC2966EE65}" type="presParOf" srcId="{BFA35865-73BA-4F71-A3B4-A5FC27030836}" destId="{E0E4380A-CF3B-473C-A61E-49876FD7050E}" srcOrd="0" destOrd="0" presId="urn:microsoft.com/office/officeart/2008/layout/HorizontalMultiLevelHierarchy"/>
    <dgm:cxn modelId="{F5221F7D-FCC9-471F-998A-3593E2BDFF97}" type="presParOf" srcId="{E0E4380A-CF3B-473C-A61E-49876FD7050E}" destId="{C893503A-CCAC-494A-81AE-DDDE47595C5B}" srcOrd="0" destOrd="0" presId="urn:microsoft.com/office/officeart/2008/layout/HorizontalMultiLevelHierarchy"/>
    <dgm:cxn modelId="{36833C94-6F5D-4A82-AD2D-DE829CFF3193}" type="presParOf" srcId="{BFA35865-73BA-4F71-A3B4-A5FC27030836}" destId="{5F356388-94E8-484A-9516-C89A73B822E8}" srcOrd="1" destOrd="0" presId="urn:microsoft.com/office/officeart/2008/layout/HorizontalMultiLevelHierarchy"/>
    <dgm:cxn modelId="{7D2BCBAA-94F1-42AD-A59E-0F4B29185DA3}" type="presParOf" srcId="{5F356388-94E8-484A-9516-C89A73B822E8}" destId="{06CF5722-6DF3-47ED-98EB-4D0C319D5552}" srcOrd="0" destOrd="0" presId="urn:microsoft.com/office/officeart/2008/layout/HorizontalMultiLevelHierarchy"/>
    <dgm:cxn modelId="{8483FF1C-508C-41E4-80EA-67F18A653D07}" type="presParOf" srcId="{5F356388-94E8-484A-9516-C89A73B822E8}" destId="{CC6FDE94-9577-4891-B327-2358E2A15C55}" srcOrd="1" destOrd="0" presId="urn:microsoft.com/office/officeart/2008/layout/HorizontalMultiLevelHierarchy"/>
    <dgm:cxn modelId="{75B60BAB-C2D2-4EB1-9226-CF1BF0ECBE29}" type="presParOf" srcId="{3610EA3E-274C-4B45-A655-453CF475404A}" destId="{9DB8F419-B902-4E7B-8120-3F9E7DE1C412}" srcOrd="4" destOrd="0" presId="urn:microsoft.com/office/officeart/2008/layout/HorizontalMultiLevelHierarchy"/>
    <dgm:cxn modelId="{142761F0-E45F-45B7-8461-05CE4AB28702}" type="presParOf" srcId="{9DB8F419-B902-4E7B-8120-3F9E7DE1C412}" destId="{149E970D-D6F9-431F-8E04-5D8F871119E7}" srcOrd="0" destOrd="0" presId="urn:microsoft.com/office/officeart/2008/layout/HorizontalMultiLevelHierarchy"/>
    <dgm:cxn modelId="{76B6A8CF-B38C-4CFE-A31C-39741396B8C7}" type="presParOf" srcId="{3610EA3E-274C-4B45-A655-453CF475404A}" destId="{C189DFC0-43B7-4CFE-B837-704A3B6F0B16}" srcOrd="5" destOrd="0" presId="urn:microsoft.com/office/officeart/2008/layout/HorizontalMultiLevelHierarchy"/>
    <dgm:cxn modelId="{FCE78982-21A1-4D31-9C19-35BD78C8AF4C}" type="presParOf" srcId="{C189DFC0-43B7-4CFE-B837-704A3B6F0B16}" destId="{8957CB4D-60C1-4F3D-AA0B-E967E4846F5D}" srcOrd="0" destOrd="0" presId="urn:microsoft.com/office/officeart/2008/layout/HorizontalMultiLevelHierarchy"/>
    <dgm:cxn modelId="{36B6C3C8-E0BF-427E-9C66-6147B55C22B3}" type="presParOf" srcId="{C189DFC0-43B7-4CFE-B837-704A3B6F0B16}" destId="{761D6640-AB77-43A1-A04B-E04C8D54CF44}" srcOrd="1" destOrd="0" presId="urn:microsoft.com/office/officeart/2008/layout/HorizontalMultiLevelHierarchy"/>
    <dgm:cxn modelId="{95B0E3AE-B7AE-4732-898C-969A414A0409}" type="presParOf" srcId="{761D6640-AB77-43A1-A04B-E04C8D54CF44}" destId="{1EC8C973-28BE-4197-AE34-86D6FA8E47B8}" srcOrd="0" destOrd="0" presId="urn:microsoft.com/office/officeart/2008/layout/HorizontalMultiLevelHierarchy"/>
    <dgm:cxn modelId="{FDC6F58E-DA7C-4D44-A08A-7E01EAE309E6}" type="presParOf" srcId="{1EC8C973-28BE-4197-AE34-86D6FA8E47B8}" destId="{5324B9E8-1DE7-4FD0-A59A-481E0897B418}" srcOrd="0" destOrd="0" presId="urn:microsoft.com/office/officeart/2008/layout/HorizontalMultiLevelHierarchy"/>
    <dgm:cxn modelId="{18062EDD-612F-4AA3-86C2-1FD90754C6D1}" type="presParOf" srcId="{761D6640-AB77-43A1-A04B-E04C8D54CF44}" destId="{9610241D-AC62-40DB-A2BF-A0812A1DEECF}" srcOrd="1" destOrd="0" presId="urn:microsoft.com/office/officeart/2008/layout/HorizontalMultiLevelHierarchy"/>
    <dgm:cxn modelId="{AC958EBA-1056-4FD3-B2CE-E67D778897DF}" type="presParOf" srcId="{9610241D-AC62-40DB-A2BF-A0812A1DEECF}" destId="{59C52C3B-F5BC-4A7B-99E1-7B49A3B4BC2F}" srcOrd="0" destOrd="0" presId="urn:microsoft.com/office/officeart/2008/layout/HorizontalMultiLevelHierarchy"/>
    <dgm:cxn modelId="{ECC7289E-0480-470C-8DE7-286F4316FE05}" type="presParOf" srcId="{9610241D-AC62-40DB-A2BF-A0812A1DEECF}" destId="{7FFC580A-7592-40B9-AA88-720CCC4881DF}" srcOrd="1" destOrd="0" presId="urn:microsoft.com/office/officeart/2008/layout/HorizontalMultiLevelHierarchy"/>
    <dgm:cxn modelId="{C85C6376-55E6-44A2-BCE5-8224449AA53D}" type="presParOf" srcId="{3610EA3E-274C-4B45-A655-453CF475404A}" destId="{FA9E393F-A434-416D-B1C1-02C67A38689F}" srcOrd="6" destOrd="0" presId="urn:microsoft.com/office/officeart/2008/layout/HorizontalMultiLevelHierarchy"/>
    <dgm:cxn modelId="{513D9CD2-7F17-4E1B-84BA-4291CE57362D}" type="presParOf" srcId="{FA9E393F-A434-416D-B1C1-02C67A38689F}" destId="{545620E1-2641-454A-9CAC-2B89A290F37B}" srcOrd="0" destOrd="0" presId="urn:microsoft.com/office/officeart/2008/layout/HorizontalMultiLevelHierarchy"/>
    <dgm:cxn modelId="{2CD670A6-4007-4448-A250-1DBC502CDD07}" type="presParOf" srcId="{3610EA3E-274C-4B45-A655-453CF475404A}" destId="{ADD46B2E-0FD7-498C-9F5C-EFE935606160}" srcOrd="7" destOrd="0" presId="urn:microsoft.com/office/officeart/2008/layout/HorizontalMultiLevelHierarchy"/>
    <dgm:cxn modelId="{A84685C6-8952-4514-82BA-F0308E275633}" type="presParOf" srcId="{ADD46B2E-0FD7-498C-9F5C-EFE935606160}" destId="{14EEE441-6FE5-49BC-8F74-44A874B89791}" srcOrd="0" destOrd="0" presId="urn:microsoft.com/office/officeart/2008/layout/HorizontalMultiLevelHierarchy"/>
    <dgm:cxn modelId="{29F6D6E6-66FE-4441-95D0-6B1624346F68}" type="presParOf" srcId="{ADD46B2E-0FD7-498C-9F5C-EFE935606160}" destId="{8B56B6BC-6536-4B2F-A5AD-060E8E28A15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DF231-48BF-44C0-B9EB-AEB00591D2DB}">
      <dsp:nvSpPr>
        <dsp:cNvPr id="0" name=""/>
        <dsp:cNvSpPr/>
      </dsp:nvSpPr>
      <dsp:spPr>
        <a:xfrm>
          <a:off x="5422669" y="3819408"/>
          <a:ext cx="492667" cy="529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6333" y="0"/>
              </a:lnTo>
              <a:lnTo>
                <a:pt x="246333" y="529617"/>
              </a:lnTo>
              <a:lnTo>
                <a:pt x="492667" y="52961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812A6-6BAE-46AF-8A47-304FA9E21615}">
      <dsp:nvSpPr>
        <dsp:cNvPr id="0" name=""/>
        <dsp:cNvSpPr/>
      </dsp:nvSpPr>
      <dsp:spPr>
        <a:xfrm>
          <a:off x="5422669" y="3289790"/>
          <a:ext cx="492667" cy="529617"/>
        </a:xfrm>
        <a:custGeom>
          <a:avLst/>
          <a:gdLst/>
          <a:ahLst/>
          <a:cxnLst/>
          <a:rect l="0" t="0" r="0" b="0"/>
          <a:pathLst>
            <a:path>
              <a:moveTo>
                <a:pt x="0" y="529617"/>
              </a:moveTo>
              <a:lnTo>
                <a:pt x="246333" y="529617"/>
              </a:lnTo>
              <a:lnTo>
                <a:pt x="246333" y="0"/>
              </a:lnTo>
              <a:lnTo>
                <a:pt x="49266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800284-B20E-4DBC-99F0-16BEA34AB7F4}">
      <dsp:nvSpPr>
        <dsp:cNvPr id="0" name=""/>
        <dsp:cNvSpPr/>
      </dsp:nvSpPr>
      <dsp:spPr>
        <a:xfrm>
          <a:off x="2466663" y="2760172"/>
          <a:ext cx="492667" cy="1059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6333" y="0"/>
              </a:lnTo>
              <a:lnTo>
                <a:pt x="246333" y="1059235"/>
              </a:lnTo>
              <a:lnTo>
                <a:pt x="492667" y="105923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CA577-40DA-479D-8062-68A3DB124F31}">
      <dsp:nvSpPr>
        <dsp:cNvPr id="0" name=""/>
        <dsp:cNvSpPr/>
      </dsp:nvSpPr>
      <dsp:spPr>
        <a:xfrm>
          <a:off x="2466663" y="2714452"/>
          <a:ext cx="4926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667" y="4572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78DE6A-2EB1-4C59-9449-D6569C048F10}">
      <dsp:nvSpPr>
        <dsp:cNvPr id="0" name=""/>
        <dsp:cNvSpPr/>
      </dsp:nvSpPr>
      <dsp:spPr>
        <a:xfrm>
          <a:off x="2466663" y="1700937"/>
          <a:ext cx="492667" cy="1059235"/>
        </a:xfrm>
        <a:custGeom>
          <a:avLst/>
          <a:gdLst/>
          <a:ahLst/>
          <a:cxnLst/>
          <a:rect l="0" t="0" r="0" b="0"/>
          <a:pathLst>
            <a:path>
              <a:moveTo>
                <a:pt x="0" y="1059235"/>
              </a:moveTo>
              <a:lnTo>
                <a:pt x="246333" y="1059235"/>
              </a:lnTo>
              <a:lnTo>
                <a:pt x="246333" y="0"/>
              </a:lnTo>
              <a:lnTo>
                <a:pt x="492667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4E37D6-26ED-43F0-98D8-3917C5932F82}">
      <dsp:nvSpPr>
        <dsp:cNvPr id="0" name=""/>
        <dsp:cNvSpPr/>
      </dsp:nvSpPr>
      <dsp:spPr>
        <a:xfrm>
          <a:off x="3325" y="2384513"/>
          <a:ext cx="2463338" cy="7513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USER</a:t>
          </a:r>
          <a:endParaRPr lang="en-US" sz="2500" kern="1200"/>
        </a:p>
      </dsp:txBody>
      <dsp:txXfrm>
        <a:off x="3325" y="2384513"/>
        <a:ext cx="2463338" cy="751318"/>
      </dsp:txXfrm>
    </dsp:sp>
    <dsp:sp modelId="{F292A077-FE99-4819-A21C-DAE5C6F13F5D}">
      <dsp:nvSpPr>
        <dsp:cNvPr id="0" name=""/>
        <dsp:cNvSpPr/>
      </dsp:nvSpPr>
      <dsp:spPr>
        <a:xfrm>
          <a:off x="2959330" y="1325278"/>
          <a:ext cx="2463338" cy="7513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Username</a:t>
          </a:r>
          <a:endParaRPr lang="en-US" sz="2500" kern="1200"/>
        </a:p>
      </dsp:txBody>
      <dsp:txXfrm>
        <a:off x="2959330" y="1325278"/>
        <a:ext cx="2463338" cy="751318"/>
      </dsp:txXfrm>
    </dsp:sp>
    <dsp:sp modelId="{939DACAC-781C-4471-ADB9-D1CA5AFAD24C}">
      <dsp:nvSpPr>
        <dsp:cNvPr id="0" name=""/>
        <dsp:cNvSpPr/>
      </dsp:nvSpPr>
      <dsp:spPr>
        <a:xfrm>
          <a:off x="2959330" y="2384513"/>
          <a:ext cx="2463338" cy="7513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Password</a:t>
          </a:r>
          <a:endParaRPr lang="en-US" sz="2500" kern="1200"/>
        </a:p>
      </dsp:txBody>
      <dsp:txXfrm>
        <a:off x="2959330" y="2384513"/>
        <a:ext cx="2463338" cy="751318"/>
      </dsp:txXfrm>
    </dsp:sp>
    <dsp:sp modelId="{CE0467C4-1BFA-4A53-9FA9-846FF02F2295}">
      <dsp:nvSpPr>
        <dsp:cNvPr id="0" name=""/>
        <dsp:cNvSpPr/>
      </dsp:nvSpPr>
      <dsp:spPr>
        <a:xfrm>
          <a:off x="2959330" y="3443748"/>
          <a:ext cx="2463338" cy="7513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Level</a:t>
          </a:r>
          <a:endParaRPr lang="en-US" sz="2500" kern="1200"/>
        </a:p>
      </dsp:txBody>
      <dsp:txXfrm>
        <a:off x="2959330" y="3443748"/>
        <a:ext cx="2463338" cy="751318"/>
      </dsp:txXfrm>
    </dsp:sp>
    <dsp:sp modelId="{8EFCCC9C-0810-4180-99E5-925A11810FA0}">
      <dsp:nvSpPr>
        <dsp:cNvPr id="0" name=""/>
        <dsp:cNvSpPr/>
      </dsp:nvSpPr>
      <dsp:spPr>
        <a:xfrm>
          <a:off x="5915336" y="2914131"/>
          <a:ext cx="2463338" cy="7513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Masteries Exp.</a:t>
          </a:r>
          <a:endParaRPr lang="en-US" sz="2500" kern="1200"/>
        </a:p>
      </dsp:txBody>
      <dsp:txXfrm>
        <a:off x="5915336" y="2914131"/>
        <a:ext cx="2463338" cy="751318"/>
      </dsp:txXfrm>
    </dsp:sp>
    <dsp:sp modelId="{52D87520-DAB6-49EC-AA75-E4B2796A84AA}">
      <dsp:nvSpPr>
        <dsp:cNvPr id="0" name=""/>
        <dsp:cNvSpPr/>
      </dsp:nvSpPr>
      <dsp:spPr>
        <a:xfrm>
          <a:off x="5915336" y="3973366"/>
          <a:ext cx="2463338" cy="7513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Communication Exp.</a:t>
          </a:r>
          <a:endParaRPr lang="en-US" sz="2500" kern="1200"/>
        </a:p>
      </dsp:txBody>
      <dsp:txXfrm>
        <a:off x="5915336" y="3973366"/>
        <a:ext cx="2463338" cy="751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9E393F-A434-416D-B1C1-02C67A38689F}">
      <dsp:nvSpPr>
        <dsp:cNvPr id="0" name=""/>
        <dsp:cNvSpPr/>
      </dsp:nvSpPr>
      <dsp:spPr>
        <a:xfrm>
          <a:off x="3115081" y="4969035"/>
          <a:ext cx="198139" cy="849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069" y="0"/>
              </a:lnTo>
              <a:lnTo>
                <a:pt x="99069" y="849494"/>
              </a:lnTo>
              <a:lnTo>
                <a:pt x="198139" y="84949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192344" y="5371975"/>
        <a:ext cx="43614" cy="43614"/>
      </dsp:txXfrm>
    </dsp:sp>
    <dsp:sp modelId="{1EC8C973-28BE-4197-AE34-86D6FA8E47B8}">
      <dsp:nvSpPr>
        <dsp:cNvPr id="0" name=""/>
        <dsp:cNvSpPr/>
      </dsp:nvSpPr>
      <dsp:spPr>
        <a:xfrm>
          <a:off x="4303921" y="5395257"/>
          <a:ext cx="1981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8139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98037" y="5436023"/>
        <a:ext cx="9906" cy="9906"/>
      </dsp:txXfrm>
    </dsp:sp>
    <dsp:sp modelId="{9DB8F419-B902-4E7B-8120-3F9E7DE1C412}">
      <dsp:nvSpPr>
        <dsp:cNvPr id="0" name=""/>
        <dsp:cNvSpPr/>
      </dsp:nvSpPr>
      <dsp:spPr>
        <a:xfrm>
          <a:off x="3115081" y="4969035"/>
          <a:ext cx="198139" cy="471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069" y="0"/>
              </a:lnTo>
              <a:lnTo>
                <a:pt x="99069" y="471941"/>
              </a:lnTo>
              <a:lnTo>
                <a:pt x="198139" y="47194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01355" y="5192210"/>
        <a:ext cx="25592" cy="25592"/>
      </dsp:txXfrm>
    </dsp:sp>
    <dsp:sp modelId="{E0E4380A-CF3B-473C-A61E-49876FD7050E}">
      <dsp:nvSpPr>
        <dsp:cNvPr id="0" name=""/>
        <dsp:cNvSpPr/>
      </dsp:nvSpPr>
      <dsp:spPr>
        <a:xfrm>
          <a:off x="4303921" y="5017704"/>
          <a:ext cx="1981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8139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98037" y="5058470"/>
        <a:ext cx="9906" cy="9906"/>
      </dsp:txXfrm>
    </dsp:sp>
    <dsp:sp modelId="{CF17ED33-131E-4AD8-816E-90B2855A4E63}">
      <dsp:nvSpPr>
        <dsp:cNvPr id="0" name=""/>
        <dsp:cNvSpPr/>
      </dsp:nvSpPr>
      <dsp:spPr>
        <a:xfrm>
          <a:off x="3115081" y="4969035"/>
          <a:ext cx="198139" cy="94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069" y="0"/>
              </a:lnTo>
              <a:lnTo>
                <a:pt x="99069" y="94388"/>
              </a:lnTo>
              <a:lnTo>
                <a:pt x="198139" y="9438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08664" y="5010743"/>
        <a:ext cx="10973" cy="10973"/>
      </dsp:txXfrm>
    </dsp:sp>
    <dsp:sp modelId="{ABA858ED-777C-4F40-9138-337227C60838}">
      <dsp:nvSpPr>
        <dsp:cNvPr id="0" name=""/>
        <dsp:cNvSpPr/>
      </dsp:nvSpPr>
      <dsp:spPr>
        <a:xfrm>
          <a:off x="4303921" y="4119541"/>
          <a:ext cx="198139" cy="5663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069" y="0"/>
              </a:lnTo>
              <a:lnTo>
                <a:pt x="99069" y="566329"/>
              </a:lnTo>
              <a:lnTo>
                <a:pt x="198139" y="56632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87991" y="4387706"/>
        <a:ext cx="29999" cy="29999"/>
      </dsp:txXfrm>
    </dsp:sp>
    <dsp:sp modelId="{ED857E9C-650F-420B-B3E0-EE2904DEBA15}">
      <dsp:nvSpPr>
        <dsp:cNvPr id="0" name=""/>
        <dsp:cNvSpPr/>
      </dsp:nvSpPr>
      <dsp:spPr>
        <a:xfrm>
          <a:off x="4303921" y="4119541"/>
          <a:ext cx="198139" cy="1887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069" y="0"/>
              </a:lnTo>
              <a:lnTo>
                <a:pt x="99069" y="188776"/>
              </a:lnTo>
              <a:lnTo>
                <a:pt x="198139" y="18877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96149" y="4207087"/>
        <a:ext cx="13683" cy="13683"/>
      </dsp:txXfrm>
    </dsp:sp>
    <dsp:sp modelId="{FB45E41D-EA9C-4BAA-82D6-EF52FB331151}">
      <dsp:nvSpPr>
        <dsp:cNvPr id="0" name=""/>
        <dsp:cNvSpPr/>
      </dsp:nvSpPr>
      <dsp:spPr>
        <a:xfrm>
          <a:off x="4303921" y="3930764"/>
          <a:ext cx="198139" cy="188776"/>
        </a:xfrm>
        <a:custGeom>
          <a:avLst/>
          <a:gdLst/>
          <a:ahLst/>
          <a:cxnLst/>
          <a:rect l="0" t="0" r="0" b="0"/>
          <a:pathLst>
            <a:path>
              <a:moveTo>
                <a:pt x="0" y="188776"/>
              </a:moveTo>
              <a:lnTo>
                <a:pt x="99069" y="188776"/>
              </a:lnTo>
              <a:lnTo>
                <a:pt x="99069" y="0"/>
              </a:lnTo>
              <a:lnTo>
                <a:pt x="198139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96149" y="4018311"/>
        <a:ext cx="13683" cy="13683"/>
      </dsp:txXfrm>
    </dsp:sp>
    <dsp:sp modelId="{A389AE50-B679-4D07-AC76-2104207F3843}">
      <dsp:nvSpPr>
        <dsp:cNvPr id="0" name=""/>
        <dsp:cNvSpPr/>
      </dsp:nvSpPr>
      <dsp:spPr>
        <a:xfrm>
          <a:off x="4303921" y="3553211"/>
          <a:ext cx="198139" cy="566329"/>
        </a:xfrm>
        <a:custGeom>
          <a:avLst/>
          <a:gdLst/>
          <a:ahLst/>
          <a:cxnLst/>
          <a:rect l="0" t="0" r="0" b="0"/>
          <a:pathLst>
            <a:path>
              <a:moveTo>
                <a:pt x="0" y="566329"/>
              </a:moveTo>
              <a:lnTo>
                <a:pt x="99069" y="566329"/>
              </a:lnTo>
              <a:lnTo>
                <a:pt x="99069" y="0"/>
              </a:lnTo>
              <a:lnTo>
                <a:pt x="198139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87991" y="3821376"/>
        <a:ext cx="29999" cy="29999"/>
      </dsp:txXfrm>
    </dsp:sp>
    <dsp:sp modelId="{F833FFD2-3F83-47F8-A810-5B05BFC1F540}">
      <dsp:nvSpPr>
        <dsp:cNvPr id="0" name=""/>
        <dsp:cNvSpPr/>
      </dsp:nvSpPr>
      <dsp:spPr>
        <a:xfrm>
          <a:off x="3115081" y="4119541"/>
          <a:ext cx="198139" cy="849494"/>
        </a:xfrm>
        <a:custGeom>
          <a:avLst/>
          <a:gdLst/>
          <a:ahLst/>
          <a:cxnLst/>
          <a:rect l="0" t="0" r="0" b="0"/>
          <a:pathLst>
            <a:path>
              <a:moveTo>
                <a:pt x="0" y="849494"/>
              </a:moveTo>
              <a:lnTo>
                <a:pt x="99069" y="849494"/>
              </a:lnTo>
              <a:lnTo>
                <a:pt x="99069" y="0"/>
              </a:lnTo>
              <a:lnTo>
                <a:pt x="198139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192344" y="4522481"/>
        <a:ext cx="43614" cy="43614"/>
      </dsp:txXfrm>
    </dsp:sp>
    <dsp:sp modelId="{85D65F1B-8971-4CBE-850F-D0D430E82326}">
      <dsp:nvSpPr>
        <dsp:cNvPr id="0" name=""/>
        <dsp:cNvSpPr/>
      </dsp:nvSpPr>
      <dsp:spPr>
        <a:xfrm>
          <a:off x="1926242" y="2892493"/>
          <a:ext cx="198139" cy="2076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069" y="0"/>
              </a:lnTo>
              <a:lnTo>
                <a:pt x="99069" y="2076542"/>
              </a:lnTo>
              <a:lnTo>
                <a:pt x="198139" y="207654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973162" y="3878615"/>
        <a:ext cx="104298" cy="104298"/>
      </dsp:txXfrm>
    </dsp:sp>
    <dsp:sp modelId="{F5AFB1C6-6F6F-47E2-B0CA-35DEB0A165AE}">
      <dsp:nvSpPr>
        <dsp:cNvPr id="0" name=""/>
        <dsp:cNvSpPr/>
      </dsp:nvSpPr>
      <dsp:spPr>
        <a:xfrm>
          <a:off x="3115081" y="2514940"/>
          <a:ext cx="198139" cy="660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069" y="0"/>
              </a:lnTo>
              <a:lnTo>
                <a:pt x="99069" y="660718"/>
              </a:lnTo>
              <a:lnTo>
                <a:pt x="198139" y="66071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196907" y="2828054"/>
        <a:ext cx="34489" cy="34489"/>
      </dsp:txXfrm>
    </dsp:sp>
    <dsp:sp modelId="{051F59BB-762C-4FCF-8312-61777A2892AD}">
      <dsp:nvSpPr>
        <dsp:cNvPr id="0" name=""/>
        <dsp:cNvSpPr/>
      </dsp:nvSpPr>
      <dsp:spPr>
        <a:xfrm>
          <a:off x="5492760" y="2752384"/>
          <a:ext cx="1981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8139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6877" y="2793151"/>
        <a:ext cx="9906" cy="9906"/>
      </dsp:txXfrm>
    </dsp:sp>
    <dsp:sp modelId="{A4F5F54F-7551-45C0-88D3-A5C2569E36E1}">
      <dsp:nvSpPr>
        <dsp:cNvPr id="0" name=""/>
        <dsp:cNvSpPr/>
      </dsp:nvSpPr>
      <dsp:spPr>
        <a:xfrm>
          <a:off x="4303921" y="2752384"/>
          <a:ext cx="1981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8139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98037" y="2793151"/>
        <a:ext cx="9906" cy="9906"/>
      </dsp:txXfrm>
    </dsp:sp>
    <dsp:sp modelId="{B81DDEA0-CF67-4A01-9E1C-FE1429028838}">
      <dsp:nvSpPr>
        <dsp:cNvPr id="0" name=""/>
        <dsp:cNvSpPr/>
      </dsp:nvSpPr>
      <dsp:spPr>
        <a:xfrm>
          <a:off x="3115081" y="2514940"/>
          <a:ext cx="198139" cy="283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069" y="0"/>
              </a:lnTo>
              <a:lnTo>
                <a:pt x="99069" y="283164"/>
              </a:lnTo>
              <a:lnTo>
                <a:pt x="198139" y="28316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05511" y="2647882"/>
        <a:ext cx="17280" cy="17280"/>
      </dsp:txXfrm>
    </dsp:sp>
    <dsp:sp modelId="{AAE2A25A-B766-4F53-9C28-853EA6EE2B2C}">
      <dsp:nvSpPr>
        <dsp:cNvPr id="0" name=""/>
        <dsp:cNvSpPr/>
      </dsp:nvSpPr>
      <dsp:spPr>
        <a:xfrm>
          <a:off x="4303921" y="2374831"/>
          <a:ext cx="1981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8139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98037" y="2415598"/>
        <a:ext cx="9906" cy="9906"/>
      </dsp:txXfrm>
    </dsp:sp>
    <dsp:sp modelId="{F77B1734-98CA-47FF-936A-AD1A65F8DB24}">
      <dsp:nvSpPr>
        <dsp:cNvPr id="0" name=""/>
        <dsp:cNvSpPr/>
      </dsp:nvSpPr>
      <dsp:spPr>
        <a:xfrm>
          <a:off x="3115081" y="2420551"/>
          <a:ext cx="198139" cy="94388"/>
        </a:xfrm>
        <a:custGeom>
          <a:avLst/>
          <a:gdLst/>
          <a:ahLst/>
          <a:cxnLst/>
          <a:rect l="0" t="0" r="0" b="0"/>
          <a:pathLst>
            <a:path>
              <a:moveTo>
                <a:pt x="0" y="94388"/>
              </a:moveTo>
              <a:lnTo>
                <a:pt x="99069" y="94388"/>
              </a:lnTo>
              <a:lnTo>
                <a:pt x="99069" y="0"/>
              </a:lnTo>
              <a:lnTo>
                <a:pt x="198139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08664" y="2462259"/>
        <a:ext cx="10973" cy="10973"/>
      </dsp:txXfrm>
    </dsp:sp>
    <dsp:sp modelId="{5E447D0B-5F28-4D37-A2E4-22FB11549213}">
      <dsp:nvSpPr>
        <dsp:cNvPr id="0" name=""/>
        <dsp:cNvSpPr/>
      </dsp:nvSpPr>
      <dsp:spPr>
        <a:xfrm>
          <a:off x="5492760" y="1997278"/>
          <a:ext cx="1981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8139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6877" y="2038045"/>
        <a:ext cx="9906" cy="9906"/>
      </dsp:txXfrm>
    </dsp:sp>
    <dsp:sp modelId="{AD3345DD-D11B-4418-A569-9DEA2AC6E089}">
      <dsp:nvSpPr>
        <dsp:cNvPr id="0" name=""/>
        <dsp:cNvSpPr/>
      </dsp:nvSpPr>
      <dsp:spPr>
        <a:xfrm>
          <a:off x="4303921" y="1854221"/>
          <a:ext cx="198139" cy="1887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069" y="0"/>
              </a:lnTo>
              <a:lnTo>
                <a:pt x="99069" y="188776"/>
              </a:lnTo>
              <a:lnTo>
                <a:pt x="198139" y="18877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96149" y="1941768"/>
        <a:ext cx="13683" cy="13683"/>
      </dsp:txXfrm>
    </dsp:sp>
    <dsp:sp modelId="{D2E82AEF-647D-4600-9A86-75354DD8DDC1}">
      <dsp:nvSpPr>
        <dsp:cNvPr id="0" name=""/>
        <dsp:cNvSpPr/>
      </dsp:nvSpPr>
      <dsp:spPr>
        <a:xfrm>
          <a:off x="5492760" y="1619725"/>
          <a:ext cx="1981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8139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6877" y="1660491"/>
        <a:ext cx="9906" cy="9906"/>
      </dsp:txXfrm>
    </dsp:sp>
    <dsp:sp modelId="{B6457E74-88DA-441C-BBEE-BE71C8F35643}">
      <dsp:nvSpPr>
        <dsp:cNvPr id="0" name=""/>
        <dsp:cNvSpPr/>
      </dsp:nvSpPr>
      <dsp:spPr>
        <a:xfrm>
          <a:off x="4303921" y="1665445"/>
          <a:ext cx="198139" cy="188776"/>
        </a:xfrm>
        <a:custGeom>
          <a:avLst/>
          <a:gdLst/>
          <a:ahLst/>
          <a:cxnLst/>
          <a:rect l="0" t="0" r="0" b="0"/>
          <a:pathLst>
            <a:path>
              <a:moveTo>
                <a:pt x="0" y="188776"/>
              </a:moveTo>
              <a:lnTo>
                <a:pt x="99069" y="188776"/>
              </a:lnTo>
              <a:lnTo>
                <a:pt x="99069" y="0"/>
              </a:lnTo>
              <a:lnTo>
                <a:pt x="198139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96149" y="1752991"/>
        <a:ext cx="13683" cy="13683"/>
      </dsp:txXfrm>
    </dsp:sp>
    <dsp:sp modelId="{F878AA9B-8FEA-4181-8A9A-FA8098D4121D}">
      <dsp:nvSpPr>
        <dsp:cNvPr id="0" name=""/>
        <dsp:cNvSpPr/>
      </dsp:nvSpPr>
      <dsp:spPr>
        <a:xfrm>
          <a:off x="3115081" y="1854221"/>
          <a:ext cx="198139" cy="660718"/>
        </a:xfrm>
        <a:custGeom>
          <a:avLst/>
          <a:gdLst/>
          <a:ahLst/>
          <a:cxnLst/>
          <a:rect l="0" t="0" r="0" b="0"/>
          <a:pathLst>
            <a:path>
              <a:moveTo>
                <a:pt x="0" y="660718"/>
              </a:moveTo>
              <a:lnTo>
                <a:pt x="99069" y="660718"/>
              </a:lnTo>
              <a:lnTo>
                <a:pt x="99069" y="0"/>
              </a:lnTo>
              <a:lnTo>
                <a:pt x="198139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196907" y="2167336"/>
        <a:ext cx="34489" cy="34489"/>
      </dsp:txXfrm>
    </dsp:sp>
    <dsp:sp modelId="{83CCA1EE-16DE-4778-AF31-A00A24250EA6}">
      <dsp:nvSpPr>
        <dsp:cNvPr id="0" name=""/>
        <dsp:cNvSpPr/>
      </dsp:nvSpPr>
      <dsp:spPr>
        <a:xfrm>
          <a:off x="1926242" y="2514940"/>
          <a:ext cx="198139" cy="377553"/>
        </a:xfrm>
        <a:custGeom>
          <a:avLst/>
          <a:gdLst/>
          <a:ahLst/>
          <a:cxnLst/>
          <a:rect l="0" t="0" r="0" b="0"/>
          <a:pathLst>
            <a:path>
              <a:moveTo>
                <a:pt x="0" y="377553"/>
              </a:moveTo>
              <a:lnTo>
                <a:pt x="99069" y="377553"/>
              </a:lnTo>
              <a:lnTo>
                <a:pt x="99069" y="0"/>
              </a:lnTo>
              <a:lnTo>
                <a:pt x="198139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14652" y="2693056"/>
        <a:ext cx="21319" cy="21319"/>
      </dsp:txXfrm>
    </dsp:sp>
    <dsp:sp modelId="{D1E40CE0-438F-48C0-8C66-A8546E5CB480}">
      <dsp:nvSpPr>
        <dsp:cNvPr id="0" name=""/>
        <dsp:cNvSpPr/>
      </dsp:nvSpPr>
      <dsp:spPr>
        <a:xfrm>
          <a:off x="5492760" y="1242172"/>
          <a:ext cx="1981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8139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6877" y="1282938"/>
        <a:ext cx="9906" cy="9906"/>
      </dsp:txXfrm>
    </dsp:sp>
    <dsp:sp modelId="{CF39F6EA-C307-46A3-977A-0F51E12895DA}">
      <dsp:nvSpPr>
        <dsp:cNvPr id="0" name=""/>
        <dsp:cNvSpPr/>
      </dsp:nvSpPr>
      <dsp:spPr>
        <a:xfrm>
          <a:off x="4303921" y="1242172"/>
          <a:ext cx="1981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8139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98037" y="1282938"/>
        <a:ext cx="9906" cy="9906"/>
      </dsp:txXfrm>
    </dsp:sp>
    <dsp:sp modelId="{B46CE36F-5CF2-4B38-8F32-AF51B53C22B4}">
      <dsp:nvSpPr>
        <dsp:cNvPr id="0" name=""/>
        <dsp:cNvSpPr/>
      </dsp:nvSpPr>
      <dsp:spPr>
        <a:xfrm>
          <a:off x="3115081" y="815950"/>
          <a:ext cx="198139" cy="471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069" y="0"/>
              </a:lnTo>
              <a:lnTo>
                <a:pt x="99069" y="471941"/>
              </a:lnTo>
              <a:lnTo>
                <a:pt x="198139" y="47194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01355" y="1039125"/>
        <a:ext cx="25592" cy="25592"/>
      </dsp:txXfrm>
    </dsp:sp>
    <dsp:sp modelId="{6DE0ED3F-F615-41E4-B5EB-21FF74AED0C6}">
      <dsp:nvSpPr>
        <dsp:cNvPr id="0" name=""/>
        <dsp:cNvSpPr/>
      </dsp:nvSpPr>
      <dsp:spPr>
        <a:xfrm>
          <a:off x="4303921" y="864618"/>
          <a:ext cx="1981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8139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98037" y="905385"/>
        <a:ext cx="9906" cy="9906"/>
      </dsp:txXfrm>
    </dsp:sp>
    <dsp:sp modelId="{525D7358-A4E3-4C43-AFE1-EE820D827D6C}">
      <dsp:nvSpPr>
        <dsp:cNvPr id="0" name=""/>
        <dsp:cNvSpPr/>
      </dsp:nvSpPr>
      <dsp:spPr>
        <a:xfrm>
          <a:off x="3115081" y="815950"/>
          <a:ext cx="198139" cy="94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069" y="0"/>
              </a:lnTo>
              <a:lnTo>
                <a:pt x="99069" y="94388"/>
              </a:lnTo>
              <a:lnTo>
                <a:pt x="198139" y="9438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08664" y="857657"/>
        <a:ext cx="10973" cy="10973"/>
      </dsp:txXfrm>
    </dsp:sp>
    <dsp:sp modelId="{C9D01813-FD06-4FF6-98F1-A56529C8916D}">
      <dsp:nvSpPr>
        <dsp:cNvPr id="0" name=""/>
        <dsp:cNvSpPr/>
      </dsp:nvSpPr>
      <dsp:spPr>
        <a:xfrm>
          <a:off x="5492760" y="487065"/>
          <a:ext cx="1981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8139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6877" y="527832"/>
        <a:ext cx="9906" cy="9906"/>
      </dsp:txXfrm>
    </dsp:sp>
    <dsp:sp modelId="{3EFE5F72-FD40-4941-A5FC-0486E0E329CE}">
      <dsp:nvSpPr>
        <dsp:cNvPr id="0" name=""/>
        <dsp:cNvSpPr/>
      </dsp:nvSpPr>
      <dsp:spPr>
        <a:xfrm>
          <a:off x="4303921" y="344009"/>
          <a:ext cx="198139" cy="1887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069" y="0"/>
              </a:lnTo>
              <a:lnTo>
                <a:pt x="99069" y="188776"/>
              </a:lnTo>
              <a:lnTo>
                <a:pt x="198139" y="18877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96149" y="431555"/>
        <a:ext cx="13683" cy="13683"/>
      </dsp:txXfrm>
    </dsp:sp>
    <dsp:sp modelId="{8A2730F8-7019-4CBF-B555-673F5F470C0A}">
      <dsp:nvSpPr>
        <dsp:cNvPr id="0" name=""/>
        <dsp:cNvSpPr/>
      </dsp:nvSpPr>
      <dsp:spPr>
        <a:xfrm>
          <a:off x="5492760" y="109512"/>
          <a:ext cx="1981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8139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6877" y="150279"/>
        <a:ext cx="9906" cy="9906"/>
      </dsp:txXfrm>
    </dsp:sp>
    <dsp:sp modelId="{BAA917A3-9107-432E-9964-D324D3461879}">
      <dsp:nvSpPr>
        <dsp:cNvPr id="0" name=""/>
        <dsp:cNvSpPr/>
      </dsp:nvSpPr>
      <dsp:spPr>
        <a:xfrm>
          <a:off x="4303921" y="155232"/>
          <a:ext cx="198139" cy="188776"/>
        </a:xfrm>
        <a:custGeom>
          <a:avLst/>
          <a:gdLst/>
          <a:ahLst/>
          <a:cxnLst/>
          <a:rect l="0" t="0" r="0" b="0"/>
          <a:pathLst>
            <a:path>
              <a:moveTo>
                <a:pt x="0" y="188776"/>
              </a:moveTo>
              <a:lnTo>
                <a:pt x="99069" y="188776"/>
              </a:lnTo>
              <a:lnTo>
                <a:pt x="99069" y="0"/>
              </a:lnTo>
              <a:lnTo>
                <a:pt x="198139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96149" y="242779"/>
        <a:ext cx="13683" cy="13683"/>
      </dsp:txXfrm>
    </dsp:sp>
    <dsp:sp modelId="{82033728-1BC2-436B-8DDE-6ECEF4EC90AA}">
      <dsp:nvSpPr>
        <dsp:cNvPr id="0" name=""/>
        <dsp:cNvSpPr/>
      </dsp:nvSpPr>
      <dsp:spPr>
        <a:xfrm>
          <a:off x="3115081" y="344009"/>
          <a:ext cx="198139" cy="471941"/>
        </a:xfrm>
        <a:custGeom>
          <a:avLst/>
          <a:gdLst/>
          <a:ahLst/>
          <a:cxnLst/>
          <a:rect l="0" t="0" r="0" b="0"/>
          <a:pathLst>
            <a:path>
              <a:moveTo>
                <a:pt x="0" y="471941"/>
              </a:moveTo>
              <a:lnTo>
                <a:pt x="99069" y="471941"/>
              </a:lnTo>
              <a:lnTo>
                <a:pt x="99069" y="0"/>
              </a:lnTo>
              <a:lnTo>
                <a:pt x="198139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01355" y="567183"/>
        <a:ext cx="25592" cy="25592"/>
      </dsp:txXfrm>
    </dsp:sp>
    <dsp:sp modelId="{B9BA4311-607E-4792-ADC2-8D25F4176DE8}">
      <dsp:nvSpPr>
        <dsp:cNvPr id="0" name=""/>
        <dsp:cNvSpPr/>
      </dsp:nvSpPr>
      <dsp:spPr>
        <a:xfrm>
          <a:off x="1926242" y="815950"/>
          <a:ext cx="198139" cy="2076542"/>
        </a:xfrm>
        <a:custGeom>
          <a:avLst/>
          <a:gdLst/>
          <a:ahLst/>
          <a:cxnLst/>
          <a:rect l="0" t="0" r="0" b="0"/>
          <a:pathLst>
            <a:path>
              <a:moveTo>
                <a:pt x="0" y="2076542"/>
              </a:moveTo>
              <a:lnTo>
                <a:pt x="99069" y="2076542"/>
              </a:lnTo>
              <a:lnTo>
                <a:pt x="99069" y="0"/>
              </a:lnTo>
              <a:lnTo>
                <a:pt x="198139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973162" y="1802072"/>
        <a:ext cx="104298" cy="104298"/>
      </dsp:txXfrm>
    </dsp:sp>
    <dsp:sp modelId="{57BBFC36-52DB-4A29-A504-0705207664BE}">
      <dsp:nvSpPr>
        <dsp:cNvPr id="0" name=""/>
        <dsp:cNvSpPr/>
      </dsp:nvSpPr>
      <dsp:spPr>
        <a:xfrm rot="16200000">
          <a:off x="980372" y="2741471"/>
          <a:ext cx="1589697" cy="3020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Masteries</a:t>
          </a:r>
        </a:p>
      </dsp:txBody>
      <dsp:txXfrm>
        <a:off x="980372" y="2741471"/>
        <a:ext cx="1589697" cy="302042"/>
      </dsp:txXfrm>
    </dsp:sp>
    <dsp:sp modelId="{9BB1D805-62E9-4969-94DF-CF4D30B24F3A}">
      <dsp:nvSpPr>
        <dsp:cNvPr id="0" name=""/>
        <dsp:cNvSpPr/>
      </dsp:nvSpPr>
      <dsp:spPr>
        <a:xfrm>
          <a:off x="2124382" y="664929"/>
          <a:ext cx="990699" cy="3020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Concept: </a:t>
          </a:r>
          <a:r>
            <a:rPr lang="ja-JP" altLang="en-US" sz="1000" kern="1200" dirty="0" smtClean="0"/>
            <a:t>本 </a:t>
          </a:r>
          <a:r>
            <a:rPr lang="en-US" altLang="ja-JP" sz="1000" kern="1200" dirty="0" smtClean="0"/>
            <a:t>(character)</a:t>
          </a:r>
          <a:endParaRPr lang="en-US" sz="1000" kern="1200" dirty="0" smtClean="0"/>
        </a:p>
      </dsp:txBody>
      <dsp:txXfrm>
        <a:off x="2124382" y="664929"/>
        <a:ext cx="990699" cy="302042"/>
      </dsp:txXfrm>
    </dsp:sp>
    <dsp:sp modelId="{BDD8271E-F089-4D7F-BA5B-D6CD06593723}">
      <dsp:nvSpPr>
        <dsp:cNvPr id="0" name=""/>
        <dsp:cNvSpPr/>
      </dsp:nvSpPr>
      <dsp:spPr>
        <a:xfrm>
          <a:off x="3313221" y="192987"/>
          <a:ext cx="990699" cy="3020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Mastery</a:t>
          </a:r>
        </a:p>
      </dsp:txBody>
      <dsp:txXfrm>
        <a:off x="3313221" y="192987"/>
        <a:ext cx="990699" cy="302042"/>
      </dsp:txXfrm>
    </dsp:sp>
    <dsp:sp modelId="{387FA492-FB79-432E-A20D-C00B32A9DAEE}">
      <dsp:nvSpPr>
        <dsp:cNvPr id="0" name=""/>
        <dsp:cNvSpPr/>
      </dsp:nvSpPr>
      <dsp:spPr>
        <a:xfrm>
          <a:off x="4502061" y="4211"/>
          <a:ext cx="990699" cy="3020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Reading</a:t>
          </a:r>
        </a:p>
      </dsp:txBody>
      <dsp:txXfrm>
        <a:off x="4502061" y="4211"/>
        <a:ext cx="990699" cy="302042"/>
      </dsp:txXfrm>
    </dsp:sp>
    <dsp:sp modelId="{06C3FEE4-0DFA-4970-A93A-F8AE2B672AB9}">
      <dsp:nvSpPr>
        <dsp:cNvPr id="0" name=""/>
        <dsp:cNvSpPr/>
      </dsp:nvSpPr>
      <dsp:spPr>
        <a:xfrm>
          <a:off x="5690900" y="4211"/>
          <a:ext cx="990699" cy="3020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0/100</a:t>
          </a:r>
        </a:p>
      </dsp:txBody>
      <dsp:txXfrm>
        <a:off x="5690900" y="4211"/>
        <a:ext cx="990699" cy="302042"/>
      </dsp:txXfrm>
    </dsp:sp>
    <dsp:sp modelId="{52707329-84BD-4839-A44F-4F190A5FA09C}">
      <dsp:nvSpPr>
        <dsp:cNvPr id="0" name=""/>
        <dsp:cNvSpPr/>
      </dsp:nvSpPr>
      <dsp:spPr>
        <a:xfrm>
          <a:off x="4502061" y="381764"/>
          <a:ext cx="990699" cy="3020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Writing</a:t>
          </a:r>
        </a:p>
      </dsp:txBody>
      <dsp:txXfrm>
        <a:off x="4502061" y="381764"/>
        <a:ext cx="990699" cy="302042"/>
      </dsp:txXfrm>
    </dsp:sp>
    <dsp:sp modelId="{77053C18-3727-44C8-816B-4F077F369823}">
      <dsp:nvSpPr>
        <dsp:cNvPr id="0" name=""/>
        <dsp:cNvSpPr/>
      </dsp:nvSpPr>
      <dsp:spPr>
        <a:xfrm>
          <a:off x="5690900" y="381764"/>
          <a:ext cx="990699" cy="3020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0/100</a:t>
          </a:r>
        </a:p>
      </dsp:txBody>
      <dsp:txXfrm>
        <a:off x="5690900" y="381764"/>
        <a:ext cx="990699" cy="302042"/>
      </dsp:txXfrm>
    </dsp:sp>
    <dsp:sp modelId="{6D1BC406-A699-448F-AD3F-75180353C521}">
      <dsp:nvSpPr>
        <dsp:cNvPr id="0" name=""/>
        <dsp:cNvSpPr/>
      </dsp:nvSpPr>
      <dsp:spPr>
        <a:xfrm>
          <a:off x="3313221" y="759317"/>
          <a:ext cx="990699" cy="3020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Lesson Tag</a:t>
          </a:r>
        </a:p>
      </dsp:txBody>
      <dsp:txXfrm>
        <a:off x="3313221" y="759317"/>
        <a:ext cx="990699" cy="302042"/>
      </dsp:txXfrm>
    </dsp:sp>
    <dsp:sp modelId="{9E91FD1E-7D89-4380-8270-6B05EA62243B}">
      <dsp:nvSpPr>
        <dsp:cNvPr id="0" name=""/>
        <dsp:cNvSpPr/>
      </dsp:nvSpPr>
      <dsp:spPr>
        <a:xfrm>
          <a:off x="4502061" y="759317"/>
          <a:ext cx="990699" cy="3020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Lesson #1</a:t>
          </a:r>
        </a:p>
      </dsp:txBody>
      <dsp:txXfrm>
        <a:off x="4502061" y="759317"/>
        <a:ext cx="990699" cy="302042"/>
      </dsp:txXfrm>
    </dsp:sp>
    <dsp:sp modelId="{A86E93C6-8458-4BFF-8200-F706C15733ED}">
      <dsp:nvSpPr>
        <dsp:cNvPr id="0" name=""/>
        <dsp:cNvSpPr/>
      </dsp:nvSpPr>
      <dsp:spPr>
        <a:xfrm>
          <a:off x="3313221" y="1136870"/>
          <a:ext cx="990699" cy="3020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Type</a:t>
          </a:r>
        </a:p>
      </dsp:txBody>
      <dsp:txXfrm>
        <a:off x="3313221" y="1136870"/>
        <a:ext cx="990699" cy="302042"/>
      </dsp:txXfrm>
    </dsp:sp>
    <dsp:sp modelId="{165B30B3-E3C8-48E7-9AFC-132F83F3C047}">
      <dsp:nvSpPr>
        <dsp:cNvPr id="0" name=""/>
        <dsp:cNvSpPr/>
      </dsp:nvSpPr>
      <dsp:spPr>
        <a:xfrm>
          <a:off x="4502061" y="1136870"/>
          <a:ext cx="990699" cy="3020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Vocabulary (*)</a:t>
          </a:r>
        </a:p>
      </dsp:txBody>
      <dsp:txXfrm>
        <a:off x="4502061" y="1136870"/>
        <a:ext cx="990699" cy="302042"/>
      </dsp:txXfrm>
    </dsp:sp>
    <dsp:sp modelId="{4055B3BC-4798-419D-B533-9CD9C987B189}">
      <dsp:nvSpPr>
        <dsp:cNvPr id="0" name=""/>
        <dsp:cNvSpPr/>
      </dsp:nvSpPr>
      <dsp:spPr>
        <a:xfrm>
          <a:off x="5690900" y="1136870"/>
          <a:ext cx="990699" cy="3020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Character (*)</a:t>
          </a:r>
        </a:p>
      </dsp:txBody>
      <dsp:txXfrm>
        <a:off x="5690900" y="1136870"/>
        <a:ext cx="990699" cy="302042"/>
      </dsp:txXfrm>
    </dsp:sp>
    <dsp:sp modelId="{700910F4-A409-4638-A270-97828478C5D9}">
      <dsp:nvSpPr>
        <dsp:cNvPr id="0" name=""/>
        <dsp:cNvSpPr/>
      </dsp:nvSpPr>
      <dsp:spPr>
        <a:xfrm>
          <a:off x="2124382" y="2363918"/>
          <a:ext cx="990699" cy="3020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Concept: </a:t>
          </a:r>
          <a:r>
            <a:rPr lang="ja-JP" altLang="en-US" sz="1000" kern="1200" dirty="0" smtClean="0"/>
            <a:t>本 </a:t>
          </a:r>
          <a:r>
            <a:rPr lang="en-US" altLang="ja-JP" sz="1000" kern="1200" dirty="0" smtClean="0"/>
            <a:t>(word)</a:t>
          </a:r>
          <a:endParaRPr lang="en-US" sz="1000" kern="1200" dirty="0" smtClean="0"/>
        </a:p>
      </dsp:txBody>
      <dsp:txXfrm>
        <a:off x="2124382" y="2363918"/>
        <a:ext cx="990699" cy="302042"/>
      </dsp:txXfrm>
    </dsp:sp>
    <dsp:sp modelId="{9BB05BC1-CE02-4CD2-B1EB-37B167FEE122}">
      <dsp:nvSpPr>
        <dsp:cNvPr id="0" name=""/>
        <dsp:cNvSpPr/>
      </dsp:nvSpPr>
      <dsp:spPr>
        <a:xfrm>
          <a:off x="3313221" y="1703200"/>
          <a:ext cx="990699" cy="3020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Mastery</a:t>
          </a:r>
        </a:p>
      </dsp:txBody>
      <dsp:txXfrm>
        <a:off x="3313221" y="1703200"/>
        <a:ext cx="990699" cy="302042"/>
      </dsp:txXfrm>
    </dsp:sp>
    <dsp:sp modelId="{1F22400B-5A37-45C3-925F-26DE7CD25525}">
      <dsp:nvSpPr>
        <dsp:cNvPr id="0" name=""/>
        <dsp:cNvSpPr/>
      </dsp:nvSpPr>
      <dsp:spPr>
        <a:xfrm>
          <a:off x="4502061" y="1514424"/>
          <a:ext cx="990699" cy="3020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Listening</a:t>
          </a:r>
        </a:p>
      </dsp:txBody>
      <dsp:txXfrm>
        <a:off x="4502061" y="1514424"/>
        <a:ext cx="990699" cy="302042"/>
      </dsp:txXfrm>
    </dsp:sp>
    <dsp:sp modelId="{81090DF3-0379-4AB5-91F7-FF2F9D39AF18}">
      <dsp:nvSpPr>
        <dsp:cNvPr id="0" name=""/>
        <dsp:cNvSpPr/>
      </dsp:nvSpPr>
      <dsp:spPr>
        <a:xfrm>
          <a:off x="5690900" y="1514424"/>
          <a:ext cx="990699" cy="3020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0/50</a:t>
          </a:r>
        </a:p>
      </dsp:txBody>
      <dsp:txXfrm>
        <a:off x="5690900" y="1514424"/>
        <a:ext cx="990699" cy="302042"/>
      </dsp:txXfrm>
    </dsp:sp>
    <dsp:sp modelId="{9AC3E540-CB5D-48BB-9B6E-A6EDF6C1E921}">
      <dsp:nvSpPr>
        <dsp:cNvPr id="0" name=""/>
        <dsp:cNvSpPr/>
      </dsp:nvSpPr>
      <dsp:spPr>
        <a:xfrm>
          <a:off x="4502061" y="1891977"/>
          <a:ext cx="990699" cy="3020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Speaking</a:t>
          </a:r>
        </a:p>
      </dsp:txBody>
      <dsp:txXfrm>
        <a:off x="4502061" y="1891977"/>
        <a:ext cx="990699" cy="302042"/>
      </dsp:txXfrm>
    </dsp:sp>
    <dsp:sp modelId="{8EBDB4BB-E9FF-459D-872D-00275534F9EA}">
      <dsp:nvSpPr>
        <dsp:cNvPr id="0" name=""/>
        <dsp:cNvSpPr/>
      </dsp:nvSpPr>
      <dsp:spPr>
        <a:xfrm>
          <a:off x="5690900" y="1891977"/>
          <a:ext cx="990699" cy="3020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0/50</a:t>
          </a:r>
        </a:p>
      </dsp:txBody>
      <dsp:txXfrm>
        <a:off x="5690900" y="1891977"/>
        <a:ext cx="990699" cy="302042"/>
      </dsp:txXfrm>
    </dsp:sp>
    <dsp:sp modelId="{852F3DFB-2EF6-4FEF-9B97-3C82A834F148}">
      <dsp:nvSpPr>
        <dsp:cNvPr id="0" name=""/>
        <dsp:cNvSpPr/>
      </dsp:nvSpPr>
      <dsp:spPr>
        <a:xfrm>
          <a:off x="3313221" y="2269530"/>
          <a:ext cx="990699" cy="3020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Lesson Tag</a:t>
          </a:r>
        </a:p>
      </dsp:txBody>
      <dsp:txXfrm>
        <a:off x="3313221" y="2269530"/>
        <a:ext cx="990699" cy="302042"/>
      </dsp:txXfrm>
    </dsp:sp>
    <dsp:sp modelId="{26F870B1-CE22-4621-85D0-860423786DC7}">
      <dsp:nvSpPr>
        <dsp:cNvPr id="0" name=""/>
        <dsp:cNvSpPr/>
      </dsp:nvSpPr>
      <dsp:spPr>
        <a:xfrm>
          <a:off x="4502061" y="2269530"/>
          <a:ext cx="990699" cy="3020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Lesson #1</a:t>
          </a:r>
        </a:p>
      </dsp:txBody>
      <dsp:txXfrm>
        <a:off x="4502061" y="2269530"/>
        <a:ext cx="990699" cy="302042"/>
      </dsp:txXfrm>
    </dsp:sp>
    <dsp:sp modelId="{0E3C31CC-09D8-419D-AF18-B46066530E07}">
      <dsp:nvSpPr>
        <dsp:cNvPr id="0" name=""/>
        <dsp:cNvSpPr/>
      </dsp:nvSpPr>
      <dsp:spPr>
        <a:xfrm>
          <a:off x="3313221" y="2647083"/>
          <a:ext cx="990699" cy="3020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Type</a:t>
          </a:r>
        </a:p>
      </dsp:txBody>
      <dsp:txXfrm>
        <a:off x="3313221" y="2647083"/>
        <a:ext cx="990699" cy="302042"/>
      </dsp:txXfrm>
    </dsp:sp>
    <dsp:sp modelId="{529BB571-5759-4C86-B1B0-2519A0D18D39}">
      <dsp:nvSpPr>
        <dsp:cNvPr id="0" name=""/>
        <dsp:cNvSpPr/>
      </dsp:nvSpPr>
      <dsp:spPr>
        <a:xfrm>
          <a:off x="4502061" y="2647083"/>
          <a:ext cx="990699" cy="3020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Vocabulary (*)</a:t>
          </a:r>
        </a:p>
      </dsp:txBody>
      <dsp:txXfrm>
        <a:off x="4502061" y="2647083"/>
        <a:ext cx="990699" cy="302042"/>
      </dsp:txXfrm>
    </dsp:sp>
    <dsp:sp modelId="{D46BA6DD-6FB0-49FC-B51F-315A86E9910B}">
      <dsp:nvSpPr>
        <dsp:cNvPr id="0" name=""/>
        <dsp:cNvSpPr/>
      </dsp:nvSpPr>
      <dsp:spPr>
        <a:xfrm>
          <a:off x="5690900" y="2647083"/>
          <a:ext cx="990699" cy="3020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Word (*)</a:t>
          </a:r>
        </a:p>
      </dsp:txBody>
      <dsp:txXfrm>
        <a:off x="5690900" y="2647083"/>
        <a:ext cx="990699" cy="302042"/>
      </dsp:txXfrm>
    </dsp:sp>
    <dsp:sp modelId="{82032781-007C-40A9-A103-E366B782854C}">
      <dsp:nvSpPr>
        <dsp:cNvPr id="0" name=""/>
        <dsp:cNvSpPr/>
      </dsp:nvSpPr>
      <dsp:spPr>
        <a:xfrm>
          <a:off x="3313221" y="3024636"/>
          <a:ext cx="990699" cy="3020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ID #0004-b</a:t>
          </a:r>
        </a:p>
      </dsp:txBody>
      <dsp:txXfrm>
        <a:off x="3313221" y="3024636"/>
        <a:ext cx="990699" cy="302042"/>
      </dsp:txXfrm>
    </dsp:sp>
    <dsp:sp modelId="{D4ADC53C-F65E-45D0-9C6E-0F23BE24D7B6}">
      <dsp:nvSpPr>
        <dsp:cNvPr id="0" name=""/>
        <dsp:cNvSpPr/>
      </dsp:nvSpPr>
      <dsp:spPr>
        <a:xfrm>
          <a:off x="2124382" y="4818014"/>
          <a:ext cx="990699" cy="3020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Concept: </a:t>
          </a:r>
          <a:r>
            <a:rPr lang="ja-JP" altLang="en-US" sz="1000" kern="1200" dirty="0" smtClean="0"/>
            <a:t>て </a:t>
          </a:r>
          <a:r>
            <a:rPr lang="en-US" altLang="ja-JP" sz="1000" kern="1200" dirty="0" smtClean="0"/>
            <a:t>form</a:t>
          </a:r>
          <a:endParaRPr lang="en-US" sz="1000" kern="1200" dirty="0" smtClean="0"/>
        </a:p>
      </dsp:txBody>
      <dsp:txXfrm>
        <a:off x="2124382" y="4818014"/>
        <a:ext cx="990699" cy="302042"/>
      </dsp:txXfrm>
    </dsp:sp>
    <dsp:sp modelId="{4DF7E2F5-3680-4140-853D-CFEE6B07EBCE}">
      <dsp:nvSpPr>
        <dsp:cNvPr id="0" name=""/>
        <dsp:cNvSpPr/>
      </dsp:nvSpPr>
      <dsp:spPr>
        <a:xfrm>
          <a:off x="3313221" y="3968519"/>
          <a:ext cx="990699" cy="3020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Mastery</a:t>
          </a:r>
        </a:p>
      </dsp:txBody>
      <dsp:txXfrm>
        <a:off x="3313221" y="3968519"/>
        <a:ext cx="990699" cy="302042"/>
      </dsp:txXfrm>
    </dsp:sp>
    <dsp:sp modelId="{271326A5-6E40-4A03-B54A-F7DA6AC82458}">
      <dsp:nvSpPr>
        <dsp:cNvPr id="0" name=""/>
        <dsp:cNvSpPr/>
      </dsp:nvSpPr>
      <dsp:spPr>
        <a:xfrm>
          <a:off x="4502061" y="3402190"/>
          <a:ext cx="990699" cy="3020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Reading</a:t>
          </a:r>
        </a:p>
      </dsp:txBody>
      <dsp:txXfrm>
        <a:off x="4502061" y="3402190"/>
        <a:ext cx="990699" cy="302042"/>
      </dsp:txXfrm>
    </dsp:sp>
    <dsp:sp modelId="{23112903-222C-44B6-8CC5-45AF262FF3E2}">
      <dsp:nvSpPr>
        <dsp:cNvPr id="0" name=""/>
        <dsp:cNvSpPr/>
      </dsp:nvSpPr>
      <dsp:spPr>
        <a:xfrm>
          <a:off x="4502061" y="3779743"/>
          <a:ext cx="990699" cy="3020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Writing</a:t>
          </a:r>
        </a:p>
      </dsp:txBody>
      <dsp:txXfrm>
        <a:off x="4502061" y="3779743"/>
        <a:ext cx="990699" cy="302042"/>
      </dsp:txXfrm>
    </dsp:sp>
    <dsp:sp modelId="{793B2345-AA92-4031-A6AC-9DD38CEB6ECA}">
      <dsp:nvSpPr>
        <dsp:cNvPr id="0" name=""/>
        <dsp:cNvSpPr/>
      </dsp:nvSpPr>
      <dsp:spPr>
        <a:xfrm>
          <a:off x="4502061" y="4157296"/>
          <a:ext cx="990699" cy="3020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Listening</a:t>
          </a:r>
        </a:p>
      </dsp:txBody>
      <dsp:txXfrm>
        <a:off x="4502061" y="4157296"/>
        <a:ext cx="990699" cy="302042"/>
      </dsp:txXfrm>
    </dsp:sp>
    <dsp:sp modelId="{7E6C4971-011F-4D93-9DB7-428EB1A1BCFB}">
      <dsp:nvSpPr>
        <dsp:cNvPr id="0" name=""/>
        <dsp:cNvSpPr/>
      </dsp:nvSpPr>
      <dsp:spPr>
        <a:xfrm>
          <a:off x="4502061" y="4534849"/>
          <a:ext cx="990699" cy="3020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Speaking</a:t>
          </a:r>
        </a:p>
      </dsp:txBody>
      <dsp:txXfrm>
        <a:off x="4502061" y="4534849"/>
        <a:ext cx="990699" cy="302042"/>
      </dsp:txXfrm>
    </dsp:sp>
    <dsp:sp modelId="{54B81120-3622-4C6C-9713-07374C418C1E}">
      <dsp:nvSpPr>
        <dsp:cNvPr id="0" name=""/>
        <dsp:cNvSpPr/>
      </dsp:nvSpPr>
      <dsp:spPr>
        <a:xfrm>
          <a:off x="3313221" y="4912402"/>
          <a:ext cx="990699" cy="3020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Lesson Tag</a:t>
          </a:r>
        </a:p>
      </dsp:txBody>
      <dsp:txXfrm>
        <a:off x="3313221" y="4912402"/>
        <a:ext cx="990699" cy="302042"/>
      </dsp:txXfrm>
    </dsp:sp>
    <dsp:sp modelId="{06CF5722-6DF3-47ED-98EB-4D0C319D5552}">
      <dsp:nvSpPr>
        <dsp:cNvPr id="0" name=""/>
        <dsp:cNvSpPr/>
      </dsp:nvSpPr>
      <dsp:spPr>
        <a:xfrm>
          <a:off x="4502061" y="4912402"/>
          <a:ext cx="990699" cy="3020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Lesson #3</a:t>
          </a:r>
        </a:p>
      </dsp:txBody>
      <dsp:txXfrm>
        <a:off x="4502061" y="4912402"/>
        <a:ext cx="990699" cy="302042"/>
      </dsp:txXfrm>
    </dsp:sp>
    <dsp:sp modelId="{8957CB4D-60C1-4F3D-AA0B-E967E4846F5D}">
      <dsp:nvSpPr>
        <dsp:cNvPr id="0" name=""/>
        <dsp:cNvSpPr/>
      </dsp:nvSpPr>
      <dsp:spPr>
        <a:xfrm>
          <a:off x="3313221" y="5289956"/>
          <a:ext cx="990699" cy="3020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Type</a:t>
          </a:r>
        </a:p>
      </dsp:txBody>
      <dsp:txXfrm>
        <a:off x="3313221" y="5289956"/>
        <a:ext cx="990699" cy="302042"/>
      </dsp:txXfrm>
    </dsp:sp>
    <dsp:sp modelId="{59C52C3B-F5BC-4A7B-99E1-7B49A3B4BC2F}">
      <dsp:nvSpPr>
        <dsp:cNvPr id="0" name=""/>
        <dsp:cNvSpPr/>
      </dsp:nvSpPr>
      <dsp:spPr>
        <a:xfrm>
          <a:off x="4502061" y="5289956"/>
          <a:ext cx="990699" cy="3020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Grammatical (*)</a:t>
          </a:r>
        </a:p>
      </dsp:txBody>
      <dsp:txXfrm>
        <a:off x="4502061" y="5289956"/>
        <a:ext cx="990699" cy="302042"/>
      </dsp:txXfrm>
    </dsp:sp>
    <dsp:sp modelId="{14EEE441-6FE5-49BC-8F74-44A874B89791}">
      <dsp:nvSpPr>
        <dsp:cNvPr id="0" name=""/>
        <dsp:cNvSpPr/>
      </dsp:nvSpPr>
      <dsp:spPr>
        <a:xfrm>
          <a:off x="3313221" y="5667509"/>
          <a:ext cx="990699" cy="3020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ID #0010</a:t>
          </a:r>
        </a:p>
      </dsp:txBody>
      <dsp:txXfrm>
        <a:off x="3313221" y="5667509"/>
        <a:ext cx="990699" cy="302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ABDC-45D3-4953-A7D6-8926BD26C088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A140-B422-4863-9DD2-C192207FB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1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ABDC-45D3-4953-A7D6-8926BD26C088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A140-B422-4863-9DD2-C192207FB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9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ABDC-45D3-4953-A7D6-8926BD26C088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A140-B422-4863-9DD2-C192207FB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ABDC-45D3-4953-A7D6-8926BD26C088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A140-B422-4863-9DD2-C192207FB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5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ABDC-45D3-4953-A7D6-8926BD26C088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A140-B422-4863-9DD2-C192207FB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84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ABDC-45D3-4953-A7D6-8926BD26C088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A140-B422-4863-9DD2-C192207FB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2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ABDC-45D3-4953-A7D6-8926BD26C088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A140-B422-4863-9DD2-C192207FB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1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ABDC-45D3-4953-A7D6-8926BD26C088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A140-B422-4863-9DD2-C192207FB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ABDC-45D3-4953-A7D6-8926BD26C088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A140-B422-4863-9DD2-C192207FB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5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ABDC-45D3-4953-A7D6-8926BD26C088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A140-B422-4863-9DD2-C192207FB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3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ABDC-45D3-4953-A7D6-8926BD26C088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A140-B422-4863-9DD2-C192207FB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4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4ABDC-45D3-4953-A7D6-8926BD26C088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0A140-B422-4863-9DD2-C192207FB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2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039429"/>
              </p:ext>
            </p:extLst>
          </p:nvPr>
        </p:nvGraphicFramePr>
        <p:xfrm>
          <a:off x="304800" y="76200"/>
          <a:ext cx="8382000" cy="6049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596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534216"/>
              </p:ext>
            </p:extLst>
          </p:nvPr>
        </p:nvGraphicFramePr>
        <p:xfrm>
          <a:off x="381000" y="152400"/>
          <a:ext cx="8305800" cy="5973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5122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76</Words>
  <Application>Microsoft Office PowerPoint</Application>
  <PresentationFormat>On-screen Show (4:3)</PresentationFormat>
  <Paragraphs>41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KirriCorp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 Guerrier</dc:creator>
  <cp:lastModifiedBy>Denn Guerrier</cp:lastModifiedBy>
  <cp:revision>2</cp:revision>
  <dcterms:created xsi:type="dcterms:W3CDTF">2014-04-14T07:33:49Z</dcterms:created>
  <dcterms:modified xsi:type="dcterms:W3CDTF">2014-04-14T07:43:42Z</dcterms:modified>
</cp:coreProperties>
</file>