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1925-CEE3-5B86-9279-E617DF7F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BE529-A1BE-0A7B-1B25-D568CAD75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FE23-1CD7-A499-AF0E-6E612DCC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68A8-99D7-59D7-3CCC-FC9F3DB4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E893-C2AF-8164-5864-F4E2043C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4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D59B-C347-B3FE-F30C-9A6FF9CB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3561-F2FC-CD83-9E25-B5764EA1B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8983-3166-4084-D6BD-BAADDADF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5BFC-87B0-0F80-CACA-7D13B872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D99B-46BA-4AA0-91B2-50BC8C1E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5CEA-6844-BC56-46EB-814F19B61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2C91-2194-294F-F8B6-6C49E49C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D4BB4-55BF-140E-F6DE-3ACA1C9A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C6E1-D1C4-2422-4365-D5F79621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592E-4F96-7C26-854A-A00B9EB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A500-03ED-72A2-D508-BD830D6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8073-31FC-5A23-AB6D-260E9FD0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2082-D35F-C71A-5384-36777E6A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A2A7-2F01-9649-2964-6B6A01A9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55AC-DA48-36CC-7886-A01E81A3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915F-C390-FDA7-4C9E-1FB2471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F59D-EAB3-BD9C-7DE1-E26DD16E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95BB-D96B-E5EC-0F82-93DAC46A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1C52-32E8-7005-0A81-E6E91B1E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56F5-CE1C-5B9D-AA67-4E6B0DD0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75CD-BA70-D874-D4C3-009C233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5F6C-AE69-EDB3-473E-D55507D2E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396B-6C3A-A5FA-7805-D8E002D35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934C-6F63-14FE-6958-9297FE5C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4E3B8-3C3C-1A7F-96DA-0FEAF6D7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D7C4-5E30-B9AF-B9F2-19559CDE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1526-B692-C291-4D05-343DFB45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4354D-32D0-F1F9-F494-E93345AD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69BB-C089-228C-50A7-63DED8E8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6EFA1-6001-3A27-EF2D-221D3E78B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4CC8F-FC3D-5846-EFA9-ECDAAC708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2CEE7-5655-9362-E27F-8F65980C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EE325-013B-2D13-1128-B1F90C3E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C624D-93E0-3A69-094C-65EA59B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6A22-3B3A-2C6E-0D56-DB7CE2FC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E8BC6-3E5B-BD10-6909-DD665E1F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16174-1008-9CAE-C11B-FF2B463F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CFF3-8D62-A64B-C114-1FE604A2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A5CC5-1EF8-72BF-B0C5-12F521B4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73D5D-4CFA-DBB1-B286-26604EC1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F6C21-7B32-E335-4B3D-0B4AD108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A917-03B7-C75F-4318-D963021C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6A66-6EEF-D2EB-8AB0-FCBEE7BE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1E54-CBB3-6AC7-5600-429838D2A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2B26-A2F5-347B-FF87-F361E043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3E555-0801-8FDD-FAF5-EE1355F1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2149-79AD-084E-C14D-7527F7CB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111B-0E49-E6DA-E5D5-1B9154C0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B1FA-8ACB-542A-5865-A41316030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0CA43-D9F0-19CF-2BFF-9ABF3006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D5B2-BEA6-7F68-23CC-FE71BF56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7DACA-B529-46AB-6D2B-323D0822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D0C70-1B8B-A4C7-9A38-EDDB014C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EB8EA-0AD4-73E9-9BBC-7FC29EE0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1D16-196E-CF9A-FA29-37BB5885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0801-B708-02FA-3432-A91C9CF86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282E-11FE-4340-9793-1FCB6585109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0FBA7-2C71-FECF-93F6-0955617E6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0EC5-078B-710E-0C56-E3C4D1EBD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E496-3BAD-A749-B8AA-4E29A9A55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67A2-7934-34AC-CADB-4CA3CF1F2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WATER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8DAC7-7009-4788-1C9D-BA9F995E9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9A59-3D6C-B5B8-B05B-0523EAED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A334-6C88-5943-80E5-EA29613F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 – Raspberry Pi</a:t>
            </a:r>
          </a:p>
          <a:p>
            <a:r>
              <a:rPr lang="en-US" dirty="0"/>
              <a:t>Sensor – Flow meter Sensor</a:t>
            </a:r>
          </a:p>
          <a:p>
            <a:r>
              <a:rPr lang="en-US" dirty="0"/>
              <a:t>Flow meter sensor:</a:t>
            </a:r>
          </a:p>
          <a:p>
            <a:r>
              <a:rPr lang="en-US" dirty="0"/>
              <a:t>A flow meter sensor is a device used to measure the rate of fluid flow, such as liquids or gases, through a pipe or conduit. These sensors are essential in various industrial, commercial, and scientific applications for monitoring and controlling the flow of fluids.</a:t>
            </a:r>
          </a:p>
        </p:txBody>
      </p:sp>
    </p:spTree>
    <p:extLst>
      <p:ext uri="{BB962C8B-B14F-4D97-AF65-F5344CB8AC3E}">
        <p14:creationId xmlns:p14="http://schemas.microsoft.com/office/powerpoint/2010/main" val="106226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1AD9-3CB0-4DF4-12B4-85B83FF1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B580-ADC0-8611-D2A3-69E3433A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Pi:</a:t>
            </a:r>
          </a:p>
          <a:p>
            <a:r>
              <a:rPr lang="en-US" dirty="0"/>
              <a:t>The Raspberry Pi is a popular, low-cost, single-board computer that is used for a wide range of computing projects. It was developed by the Raspberry Pi Foundation and has gained immense popularity due to its affordability, versatility, and a large community of users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318599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5DD3-51A2-8AAC-8113-6B42A036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58FA-5AB0-10EB-7898-855AC22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
import time
# Define GPIO pin for the flow meter sensor
</a:t>
            </a:r>
            <a:r>
              <a:rPr lang="en-US" dirty="0" err="1"/>
              <a:t>flow_meter_pin</a:t>
            </a:r>
            <a:r>
              <a:rPr lang="en-US" dirty="0"/>
              <a:t> = 18  # Adjust to the actual GPIO pin you are using
# Set up GPIO
</a:t>
            </a:r>
            <a:r>
              <a:rPr lang="en-US" dirty="0" err="1"/>
              <a:t>GPIO.setmode</a:t>
            </a:r>
            <a:r>
              <a:rPr lang="en-US" dirty="0"/>
              <a:t>(GPIO.BCM)
</a:t>
            </a:r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flow_meter_pin</a:t>
            </a:r>
            <a:r>
              <a:rPr lang="en-US" dirty="0"/>
              <a:t>, GPIO.IN, </a:t>
            </a:r>
            <a:r>
              <a:rPr lang="en-US" dirty="0" err="1"/>
              <a:t>pull_up_down</a:t>
            </a:r>
            <a:r>
              <a:rPr lang="en-US" dirty="0"/>
              <a:t>=GPIO.PUD_UP)
# Initialize variables
</a:t>
            </a:r>
            <a:r>
              <a:rPr lang="en-US" dirty="0" err="1"/>
              <a:t>total_flow</a:t>
            </a:r>
            <a:r>
              <a:rPr lang="en-US" dirty="0"/>
              <a:t> = 0.0
</a:t>
            </a:r>
            <a:r>
              <a:rPr lang="en-US" dirty="0" err="1"/>
              <a:t>flow_rate</a:t>
            </a:r>
            <a:r>
              <a:rPr lang="en-US" dirty="0"/>
              <a:t> = 0.0
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pulse_callback</a:t>
            </a:r>
            <a:r>
              <a:rPr lang="en-US" dirty="0"/>
              <a:t>(channel):
    global </a:t>
            </a:r>
            <a:r>
              <a:rPr lang="en-US" dirty="0" err="1"/>
              <a:t>total_flow</a:t>
            </a:r>
            <a:r>
              <a:rPr lang="en-US" dirty="0"/>
              <a:t>
    </a:t>
            </a:r>
            <a:r>
              <a:rPr lang="en-US" dirty="0" err="1"/>
              <a:t>total_flow</a:t>
            </a:r>
            <a:r>
              <a:rPr lang="en-US" dirty="0"/>
              <a:t> += 1  # Increment the total flow by 1 (adjust based on your sensor)</a:t>
            </a:r>
          </a:p>
          <a:p>
            <a:r>
              <a:rPr lang="en-US" dirty="0"/>
              <a:t># Set up the event listener
</a:t>
            </a:r>
            <a:r>
              <a:rPr lang="en-US" dirty="0" err="1"/>
              <a:t>GPIO.add_event_detect</a:t>
            </a:r>
            <a:r>
              <a:rPr lang="en-US" dirty="0"/>
              <a:t>(</a:t>
            </a:r>
            <a:r>
              <a:rPr lang="en-US" dirty="0" err="1"/>
              <a:t>flow_meter_pin</a:t>
            </a:r>
            <a:r>
              <a:rPr lang="en-US" dirty="0"/>
              <a:t>, GPIO.FALLING, callback=</a:t>
            </a:r>
            <a:r>
              <a:rPr lang="en-US" dirty="0" err="1"/>
              <a:t>pulse_callback</a:t>
            </a:r>
            <a:r>
              <a:rPr lang="en-US" dirty="0"/>
              <a:t>)
try:
    while True:
        # Calculate flow rate (adjust constants as needed)
        </a:t>
            </a:r>
            <a:r>
              <a:rPr lang="en-US" dirty="0" err="1"/>
              <a:t>flow_rate</a:t>
            </a:r>
            <a:r>
              <a:rPr lang="en-US" dirty="0"/>
              <a:t> = </a:t>
            </a:r>
            <a:r>
              <a:rPr lang="en-US" dirty="0" err="1"/>
              <a:t>total_flow</a:t>
            </a:r>
            <a:r>
              <a:rPr lang="en-US" dirty="0"/>
              <a:t> / 7.5  # Liters per minute (adjust based on your sensor)
        # Display flow rate and total flow
        print(</a:t>
            </a:r>
            <a:r>
              <a:rPr lang="en-US" dirty="0" err="1"/>
              <a:t>f”Flow</a:t>
            </a:r>
            <a:r>
              <a:rPr lang="en-US" dirty="0"/>
              <a:t> Rate: {flow_rate:.2f} L/min”)
        print(</a:t>
            </a:r>
            <a:r>
              <a:rPr lang="en-US" dirty="0" err="1"/>
              <a:t>f”Total</a:t>
            </a:r>
            <a:r>
              <a:rPr lang="en-US" dirty="0"/>
              <a:t> Flow: {total_flow:.2f} Liters”)
        # Implement control logic here, e.g., if </a:t>
            </a:r>
            <a:r>
              <a:rPr lang="en-US" dirty="0" err="1"/>
              <a:t>flow_rate</a:t>
            </a:r>
            <a:r>
              <a:rPr lang="en-US" dirty="0"/>
              <a:t> &gt; threshold, close solenoid valve
        # Add your control logic based on your specific application</a:t>
            </a:r>
          </a:p>
          <a:p>
            <a:r>
              <a:rPr lang="en-US" dirty="0" err="1"/>
              <a:t>Time.sleep</a:t>
            </a:r>
            <a:r>
              <a:rPr lang="en-US" dirty="0"/>
              <a:t>(1)  # Adjust the sampling interval as needed
except </a:t>
            </a:r>
            <a:r>
              <a:rPr lang="en-US" dirty="0" err="1"/>
              <a:t>KeyboardInterrupt</a:t>
            </a:r>
            <a:r>
              <a:rPr lang="en-US" dirty="0"/>
              <a:t>:
    </a:t>
            </a:r>
            <a:r>
              <a:rPr lang="en-US" dirty="0" err="1"/>
              <a:t>GPIO.cleanup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795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8432-C17C-5505-B672-0B4C0D7E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1139-65F6-4A60-721A-1270D7D1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Rate: 2.45 L/min
Total Flow: 156.78 Liters
Flow Rate: 2.55 L/min
Total Flow: 157.03 Liters
Flow Rate: 2.42 L/min
Total Flow: 157.28 Liters
…</a:t>
            </a:r>
          </a:p>
        </p:txBody>
      </p:sp>
    </p:spTree>
    <p:extLst>
      <p:ext uri="{BB962C8B-B14F-4D97-AF65-F5344CB8AC3E}">
        <p14:creationId xmlns:p14="http://schemas.microsoft.com/office/powerpoint/2010/main" val="216355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SMART WATER MANAGEMENT </vt:lpstr>
      <vt:lpstr>Components </vt:lpstr>
      <vt:lpstr>PowerPoint Presentation</vt:lpstr>
      <vt:lpstr>Coding </vt:lpstr>
      <vt:lpstr>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MANAGEMENT </dc:title>
  <dc:creator>919965214892</dc:creator>
  <cp:lastModifiedBy>919965214892</cp:lastModifiedBy>
  <cp:revision>1</cp:revision>
  <dcterms:created xsi:type="dcterms:W3CDTF">2023-10-18T11:04:35Z</dcterms:created>
  <dcterms:modified xsi:type="dcterms:W3CDTF">2023-10-18T11:14:05Z</dcterms:modified>
</cp:coreProperties>
</file>