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4CC0-6341-F7C9-78CA-F98226BC6B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7355A3-591B-D64E-7DBD-A380FA096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644FF4-ADD4-98C9-064D-EE5648CCCBD4}"/>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5" name="Footer Placeholder 4">
            <a:extLst>
              <a:ext uri="{FF2B5EF4-FFF2-40B4-BE49-F238E27FC236}">
                <a16:creationId xmlns:a16="http://schemas.microsoft.com/office/drawing/2014/main" id="{2B92CE9D-927D-21C4-52C7-B06CBDD94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CFEFC-6900-364B-CD7C-973F4C652EAA}"/>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215308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BFBB-5F3A-A4F6-4A02-B05268E3B0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029E8D-B482-A86D-2673-8A4B07718B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B0023-4A19-8084-D3C2-C8AFE66C8E15}"/>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5" name="Footer Placeholder 4">
            <a:extLst>
              <a:ext uri="{FF2B5EF4-FFF2-40B4-BE49-F238E27FC236}">
                <a16:creationId xmlns:a16="http://schemas.microsoft.com/office/drawing/2014/main" id="{7FC9F2ED-CFE2-B571-C134-5F14053F35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FA91A-C310-69CC-B0DA-F26102187B12}"/>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336282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DF5E90-4590-31D0-E247-34F3731C99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D68B68-F21C-DF16-688A-4B207FAD48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7F6809-93A5-EF7B-B29A-EC02C35A347C}"/>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5" name="Footer Placeholder 4">
            <a:extLst>
              <a:ext uri="{FF2B5EF4-FFF2-40B4-BE49-F238E27FC236}">
                <a16:creationId xmlns:a16="http://schemas.microsoft.com/office/drawing/2014/main" id="{D2B5ED01-60C5-5230-9809-F1DD6E5DE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8789F-3B43-666F-B66A-190CA556D9BF}"/>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39655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8AD2-0C8F-BEE5-CD48-57E556773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C1C5B4-5DB5-15ED-6074-2EE9B04FEA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406A4-9E45-5E6A-D911-3EC821C2B044}"/>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5" name="Footer Placeholder 4">
            <a:extLst>
              <a:ext uri="{FF2B5EF4-FFF2-40B4-BE49-F238E27FC236}">
                <a16:creationId xmlns:a16="http://schemas.microsoft.com/office/drawing/2014/main" id="{DB776835-93F2-DAFC-7EC5-5D5E0EFFE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BD100-377E-4D85-B412-72EFDCBB1494}"/>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183643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30A4-B3F2-434E-96FB-3D0B140F6A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7C6A4D-1A80-FA50-1B19-55C890920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90E9E-6713-33F4-4767-F25ACCF6055C}"/>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5" name="Footer Placeholder 4">
            <a:extLst>
              <a:ext uri="{FF2B5EF4-FFF2-40B4-BE49-F238E27FC236}">
                <a16:creationId xmlns:a16="http://schemas.microsoft.com/office/drawing/2014/main" id="{D2F88DA4-B4D1-2266-0ED1-77445C672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4F179-3AF5-7363-012B-C9A861581A1E}"/>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23190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DAFC-5466-3FBA-49AF-B583B08B16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0AC809-ECB3-1854-2E9D-E42B26F917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6EE3C8-8A32-4E6C-2241-A22FA97A1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FF68D-88CF-FB97-DE84-F6569C67BAA1}"/>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6" name="Footer Placeholder 5">
            <a:extLst>
              <a:ext uri="{FF2B5EF4-FFF2-40B4-BE49-F238E27FC236}">
                <a16:creationId xmlns:a16="http://schemas.microsoft.com/office/drawing/2014/main" id="{13247CBF-BF24-EC6D-D4F3-6C36CEB17A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D3A0F-8C54-F19E-5D34-336A60ECE667}"/>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241865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56CA-1E1C-95C5-5DE1-007A7DC1E2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C11C5E-8612-6F84-CDDC-9ABAAB0AD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096B0B-672D-5920-CD7A-F8E22E5EE2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876F2C-71CF-6300-9483-F1F7687EC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BE479-8B52-5CF8-CE03-D1D1DAE3A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FBE61E-BEB8-4E93-4F28-712CE13D6E24}"/>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8" name="Footer Placeholder 7">
            <a:extLst>
              <a:ext uri="{FF2B5EF4-FFF2-40B4-BE49-F238E27FC236}">
                <a16:creationId xmlns:a16="http://schemas.microsoft.com/office/drawing/2014/main" id="{DA1D1D5E-C61D-8BCC-14CD-DB9CEBF672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C5B9D7-28BE-0444-3909-BF596FDBB9D5}"/>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197444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8805-0D23-F2E6-67F5-D8A760383E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377441-BC10-1EE1-224B-86785C65A25B}"/>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4" name="Footer Placeholder 3">
            <a:extLst>
              <a:ext uri="{FF2B5EF4-FFF2-40B4-BE49-F238E27FC236}">
                <a16:creationId xmlns:a16="http://schemas.microsoft.com/office/drawing/2014/main" id="{A08C61CC-9F81-5E0D-2D00-791B7D2732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1D7EAE-48BB-307F-49B8-CFC02124E557}"/>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329562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1D3567-9F49-7F7F-A95A-9AEB95CF6229}"/>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3" name="Footer Placeholder 2">
            <a:extLst>
              <a:ext uri="{FF2B5EF4-FFF2-40B4-BE49-F238E27FC236}">
                <a16:creationId xmlns:a16="http://schemas.microsoft.com/office/drawing/2014/main" id="{3C6AB583-BB7E-9710-2AFA-E539F500B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ED5A25-521A-0B77-9CE6-9A93B8BA9ECC}"/>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380429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CD41-879A-4511-D53D-D6A3FF397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001F9C-2EFC-84A0-01D4-7867AF85C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E1F8F6-CD37-5BDE-0092-E702D5DDF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05CE2-04EF-B6E6-3BA6-BFA61DF54874}"/>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6" name="Footer Placeholder 5">
            <a:extLst>
              <a:ext uri="{FF2B5EF4-FFF2-40B4-BE49-F238E27FC236}">
                <a16:creationId xmlns:a16="http://schemas.microsoft.com/office/drawing/2014/main" id="{EAECB130-EF72-90E9-AF44-CBE05418E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4D4D1B-64A2-2B5E-CD60-1D9A2C322283}"/>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63934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725A-86E1-07F1-CE1C-0F74DC348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846762-461F-3C1E-1432-77DF49A71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B5C839-B167-70B8-045F-72F77D33F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FD91C-7BA2-7D08-CA70-4E175EB618B9}"/>
              </a:ext>
            </a:extLst>
          </p:cNvPr>
          <p:cNvSpPr>
            <a:spLocks noGrp="1"/>
          </p:cNvSpPr>
          <p:nvPr>
            <p:ph type="dt" sz="half" idx="10"/>
          </p:nvPr>
        </p:nvSpPr>
        <p:spPr/>
        <p:txBody>
          <a:bodyPr/>
          <a:lstStyle/>
          <a:p>
            <a:fld id="{78E20BB9-A67D-4BB9-8F13-3B1B986FC0C1}" type="datetimeFigureOut">
              <a:rPr lang="en-IN" smtClean="0"/>
              <a:t>21-12-2022</a:t>
            </a:fld>
            <a:endParaRPr lang="en-IN"/>
          </a:p>
        </p:txBody>
      </p:sp>
      <p:sp>
        <p:nvSpPr>
          <p:cNvPr id="6" name="Footer Placeholder 5">
            <a:extLst>
              <a:ext uri="{FF2B5EF4-FFF2-40B4-BE49-F238E27FC236}">
                <a16:creationId xmlns:a16="http://schemas.microsoft.com/office/drawing/2014/main" id="{DC59040D-018A-6CB8-5381-97A48147A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3EC8FA-636B-1F42-6AFC-FBAC2D98B105}"/>
              </a:ext>
            </a:extLst>
          </p:cNvPr>
          <p:cNvSpPr>
            <a:spLocks noGrp="1"/>
          </p:cNvSpPr>
          <p:nvPr>
            <p:ph type="sldNum" sz="quarter" idx="12"/>
          </p:nvPr>
        </p:nvSpPr>
        <p:spPr/>
        <p:txBody>
          <a:bodyPr/>
          <a:lstStyle/>
          <a:p>
            <a:fld id="{D688CFA0-F915-4DDA-BDD5-4708B049DB6C}" type="slidenum">
              <a:rPr lang="en-IN" smtClean="0"/>
              <a:t>‹#›</a:t>
            </a:fld>
            <a:endParaRPr lang="en-IN"/>
          </a:p>
        </p:txBody>
      </p:sp>
    </p:spTree>
    <p:extLst>
      <p:ext uri="{BB962C8B-B14F-4D97-AF65-F5344CB8AC3E}">
        <p14:creationId xmlns:p14="http://schemas.microsoft.com/office/powerpoint/2010/main" val="90656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66C2ED-F453-3E6B-361B-2770DAB7D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FC0708-D041-35FF-9002-7248B45852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AF7403-0431-6742-E914-4E037CCC3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20BB9-A67D-4BB9-8F13-3B1B986FC0C1}" type="datetimeFigureOut">
              <a:rPr lang="en-IN" smtClean="0"/>
              <a:t>21-12-2022</a:t>
            </a:fld>
            <a:endParaRPr lang="en-IN"/>
          </a:p>
        </p:txBody>
      </p:sp>
      <p:sp>
        <p:nvSpPr>
          <p:cNvPr id="5" name="Footer Placeholder 4">
            <a:extLst>
              <a:ext uri="{FF2B5EF4-FFF2-40B4-BE49-F238E27FC236}">
                <a16:creationId xmlns:a16="http://schemas.microsoft.com/office/drawing/2014/main" id="{97C2F277-0691-9321-9264-ACAEEF7E1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22B6C6-C385-89B3-C0CE-52FACAD9E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8CFA0-F915-4DDA-BDD5-4708B049DB6C}" type="slidenum">
              <a:rPr lang="en-IN" smtClean="0"/>
              <a:t>‹#›</a:t>
            </a:fld>
            <a:endParaRPr lang="en-IN"/>
          </a:p>
        </p:txBody>
      </p:sp>
    </p:spTree>
    <p:extLst>
      <p:ext uri="{BB962C8B-B14F-4D97-AF65-F5344CB8AC3E}">
        <p14:creationId xmlns:p14="http://schemas.microsoft.com/office/powerpoint/2010/main" val="374645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hendralarasu97/EMI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F31A-BA8C-A794-C087-70C74F9EF54C}"/>
              </a:ext>
            </a:extLst>
          </p:cNvPr>
          <p:cNvSpPr>
            <a:spLocks noGrp="1"/>
          </p:cNvSpPr>
          <p:nvPr>
            <p:ph type="ctrTitle"/>
          </p:nvPr>
        </p:nvSpPr>
        <p:spPr/>
        <p:txBody>
          <a:bodyPr/>
          <a:lstStyle/>
          <a:p>
            <a:r>
              <a:rPr lang="en-US" dirty="0"/>
              <a:t>AI intelligence using Facial Recognition</a:t>
            </a:r>
            <a:endParaRPr lang="en-IN" dirty="0"/>
          </a:p>
        </p:txBody>
      </p:sp>
      <p:sp>
        <p:nvSpPr>
          <p:cNvPr id="3" name="Subtitle 2">
            <a:extLst>
              <a:ext uri="{FF2B5EF4-FFF2-40B4-BE49-F238E27FC236}">
                <a16:creationId xmlns:a16="http://schemas.microsoft.com/office/drawing/2014/main" id="{FED8D724-FDB8-D930-73B9-B72A1F4862E9}"/>
              </a:ext>
            </a:extLst>
          </p:cNvPr>
          <p:cNvSpPr>
            <a:spLocks noGrp="1"/>
          </p:cNvSpPr>
          <p:nvPr>
            <p:ph type="subTitle" idx="1"/>
          </p:nvPr>
        </p:nvSpPr>
        <p:spPr/>
        <p:txBody>
          <a:bodyPr/>
          <a:lstStyle/>
          <a:p>
            <a:pPr algn="r"/>
            <a:r>
              <a:rPr lang="en-US" dirty="0"/>
              <a:t>By</a:t>
            </a:r>
          </a:p>
          <a:p>
            <a:pPr algn="r"/>
            <a:r>
              <a:rPr lang="en-US" dirty="0"/>
              <a:t>Thendralarasu T M</a:t>
            </a:r>
          </a:p>
          <a:p>
            <a:pPr algn="r"/>
            <a:r>
              <a:rPr lang="en-US" dirty="0"/>
              <a:t>Ashwin Narayana</a:t>
            </a:r>
            <a:endParaRPr lang="en-IN" dirty="0"/>
          </a:p>
        </p:txBody>
      </p:sp>
    </p:spTree>
    <p:extLst>
      <p:ext uri="{BB962C8B-B14F-4D97-AF65-F5344CB8AC3E}">
        <p14:creationId xmlns:p14="http://schemas.microsoft.com/office/powerpoint/2010/main" val="179767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4423-3EF6-B7C5-F9D1-BA09AA7C4EDA}"/>
              </a:ext>
            </a:extLst>
          </p:cNvPr>
          <p:cNvSpPr>
            <a:spLocks noGrp="1"/>
          </p:cNvSpPr>
          <p:nvPr>
            <p:ph type="title"/>
          </p:nvPr>
        </p:nvSpPr>
        <p:spPr/>
        <p:txBody>
          <a:bodyPr/>
          <a:lstStyle/>
          <a:p>
            <a:r>
              <a:rPr lang="en-US" dirty="0"/>
              <a:t>What are we trying to solve?</a:t>
            </a:r>
            <a:endParaRPr lang="en-IN" dirty="0"/>
          </a:p>
        </p:txBody>
      </p:sp>
      <p:sp>
        <p:nvSpPr>
          <p:cNvPr id="3" name="Content Placeholder 2">
            <a:extLst>
              <a:ext uri="{FF2B5EF4-FFF2-40B4-BE49-F238E27FC236}">
                <a16:creationId xmlns:a16="http://schemas.microsoft.com/office/drawing/2014/main" id="{5A78EAF9-EA8B-3A25-DB6B-473F91700512}"/>
              </a:ext>
            </a:extLst>
          </p:cNvPr>
          <p:cNvSpPr>
            <a:spLocks noGrp="1"/>
          </p:cNvSpPr>
          <p:nvPr>
            <p:ph idx="1"/>
          </p:nvPr>
        </p:nvSpPr>
        <p:spPr/>
        <p:txBody>
          <a:bodyPr/>
          <a:lstStyle/>
          <a:p>
            <a:pPr marL="0" indent="0" algn="just">
              <a:buNone/>
            </a:pPr>
            <a:r>
              <a:rPr lang="en-IN" sz="3600" dirty="0">
                <a:solidFill>
                  <a:srgbClr val="000000"/>
                </a:solidFill>
                <a:effectLst/>
                <a:latin typeface="Calibri" panose="020F0502020204030204" pitchFamily="34" charset="0"/>
                <a:ea typeface="Times New Roman" panose="02020603050405020304" pitchFamily="18" charset="0"/>
              </a:rPr>
              <a:t>Use Facial recognition cameras and identify a patient using car number plate as unique id and sending alerts to the receptions to get his file ready for the appointment.</a:t>
            </a:r>
            <a:endParaRPr lang="en-IN" sz="36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48986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7566-907F-1958-C064-D3E1ADCEA1B1}"/>
              </a:ext>
            </a:extLst>
          </p:cNvPr>
          <p:cNvSpPr>
            <a:spLocks noGrp="1"/>
          </p:cNvSpPr>
          <p:nvPr>
            <p:ph type="title"/>
          </p:nvPr>
        </p:nvSpPr>
        <p:spPr/>
        <p:txBody>
          <a:bodyPr/>
          <a:lstStyle/>
          <a:p>
            <a:r>
              <a:rPr lang="en-US" dirty="0"/>
              <a:t>How are we trying to solve?</a:t>
            </a:r>
            <a:endParaRPr lang="en-IN" dirty="0"/>
          </a:p>
        </p:txBody>
      </p:sp>
      <p:sp>
        <p:nvSpPr>
          <p:cNvPr id="3" name="Content Placeholder 2">
            <a:extLst>
              <a:ext uri="{FF2B5EF4-FFF2-40B4-BE49-F238E27FC236}">
                <a16:creationId xmlns:a16="http://schemas.microsoft.com/office/drawing/2014/main" id="{CDD35E74-CA48-F585-A8C7-AE9027F0A4EE}"/>
              </a:ext>
            </a:extLst>
          </p:cNvPr>
          <p:cNvSpPr>
            <a:spLocks noGrp="1"/>
          </p:cNvSpPr>
          <p:nvPr>
            <p:ph idx="1"/>
          </p:nvPr>
        </p:nvSpPr>
        <p:spPr>
          <a:xfrm>
            <a:off x="710380" y="2129554"/>
            <a:ext cx="10515600" cy="2598891"/>
          </a:xfrm>
        </p:spPr>
        <p:txBody>
          <a:bodyPr>
            <a:normAutofit/>
          </a:bodyPr>
          <a:lstStyle/>
          <a:p>
            <a:r>
              <a:rPr lang="en-US" dirty="0"/>
              <a:t>We use python libraries (</a:t>
            </a:r>
            <a:r>
              <a:rPr lang="en-US" dirty="0" err="1"/>
              <a:t>opencv</a:t>
            </a:r>
            <a:r>
              <a:rPr lang="en-US" dirty="0"/>
              <a:t> and </a:t>
            </a:r>
            <a:r>
              <a:rPr lang="en-US" dirty="0" err="1"/>
              <a:t>face_recognition</a:t>
            </a:r>
            <a:r>
              <a:rPr lang="en-US" dirty="0"/>
              <a:t>) for this solve this problem</a:t>
            </a:r>
          </a:p>
          <a:p>
            <a:r>
              <a:rPr lang="en-US" dirty="0" err="1"/>
              <a:t>Opencv</a:t>
            </a:r>
            <a:r>
              <a:rPr lang="en-US" dirty="0"/>
              <a:t> (open source computer vision) a library of real time computer vision routines from intel.</a:t>
            </a:r>
          </a:p>
          <a:p>
            <a:r>
              <a:rPr lang="en-US" dirty="0"/>
              <a:t>This code is used in applications such as face recognition.</a:t>
            </a:r>
          </a:p>
          <a:p>
            <a:endParaRPr lang="en-IN" dirty="0"/>
          </a:p>
        </p:txBody>
      </p:sp>
    </p:spTree>
    <p:extLst>
      <p:ext uri="{BB962C8B-B14F-4D97-AF65-F5344CB8AC3E}">
        <p14:creationId xmlns:p14="http://schemas.microsoft.com/office/powerpoint/2010/main" val="387044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7566-907F-1958-C064-D3E1ADCEA1B1}"/>
              </a:ext>
            </a:extLst>
          </p:cNvPr>
          <p:cNvSpPr>
            <a:spLocks noGrp="1"/>
          </p:cNvSpPr>
          <p:nvPr>
            <p:ph type="title"/>
          </p:nvPr>
        </p:nvSpPr>
        <p:spPr/>
        <p:txBody>
          <a:bodyPr/>
          <a:lstStyle/>
          <a:p>
            <a:r>
              <a:rPr lang="en-US" dirty="0"/>
              <a:t>How are we trying to solve?</a:t>
            </a:r>
            <a:endParaRPr lang="en-IN" dirty="0"/>
          </a:p>
        </p:txBody>
      </p:sp>
      <p:sp>
        <p:nvSpPr>
          <p:cNvPr id="3" name="Content Placeholder 2">
            <a:extLst>
              <a:ext uri="{FF2B5EF4-FFF2-40B4-BE49-F238E27FC236}">
                <a16:creationId xmlns:a16="http://schemas.microsoft.com/office/drawing/2014/main" id="{CDD35E74-CA48-F585-A8C7-AE9027F0A4EE}"/>
              </a:ext>
            </a:extLst>
          </p:cNvPr>
          <p:cNvSpPr>
            <a:spLocks noGrp="1"/>
          </p:cNvSpPr>
          <p:nvPr>
            <p:ph idx="1"/>
          </p:nvPr>
        </p:nvSpPr>
        <p:spPr/>
        <p:txBody>
          <a:bodyPr>
            <a:normAutofit/>
          </a:bodyPr>
          <a:lstStyle/>
          <a:p>
            <a:pPr algn="just"/>
            <a:r>
              <a:rPr lang="en-US" dirty="0"/>
              <a:t>Initially we get some known faces images.</a:t>
            </a:r>
          </a:p>
          <a:p>
            <a:pPr algn="just"/>
            <a:r>
              <a:rPr lang="en-US" dirty="0"/>
              <a:t>We prepare a master data for that known faces contains a patient’s car number as a unique id, patient name, age, height, weight, last visit date, reason for the last visit, doctor name.</a:t>
            </a:r>
          </a:p>
          <a:p>
            <a:pPr algn="just"/>
            <a:r>
              <a:rPr lang="en-US" dirty="0"/>
              <a:t>We train the model using some known faces and test the model to identify their names.</a:t>
            </a:r>
          </a:p>
          <a:p>
            <a:pPr algn="just"/>
            <a:r>
              <a:rPr lang="en-US" dirty="0"/>
              <a:t>After identifying the name, it fetch the data related to the name from the master data which has the car number as the unique id and add that data into the new database which is available in the reception.</a:t>
            </a:r>
          </a:p>
          <a:p>
            <a:endParaRPr lang="en-US" dirty="0"/>
          </a:p>
          <a:p>
            <a:endParaRPr lang="en-IN" dirty="0"/>
          </a:p>
        </p:txBody>
      </p:sp>
    </p:spTree>
    <p:extLst>
      <p:ext uri="{BB962C8B-B14F-4D97-AF65-F5344CB8AC3E}">
        <p14:creationId xmlns:p14="http://schemas.microsoft.com/office/powerpoint/2010/main" val="329057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9FD3-9D77-DA65-DD7B-4A945FB6494E}"/>
              </a:ext>
            </a:extLst>
          </p:cNvPr>
          <p:cNvSpPr>
            <a:spLocks noGrp="1"/>
          </p:cNvSpPr>
          <p:nvPr>
            <p:ph type="title"/>
          </p:nvPr>
        </p:nvSpPr>
        <p:spPr/>
        <p:txBody>
          <a:bodyPr/>
          <a:lstStyle/>
          <a:p>
            <a:r>
              <a:rPr lang="en-US" dirty="0"/>
              <a:t>Member Roles</a:t>
            </a:r>
            <a:endParaRPr lang="en-IN" dirty="0"/>
          </a:p>
        </p:txBody>
      </p:sp>
      <p:sp>
        <p:nvSpPr>
          <p:cNvPr id="3" name="Content Placeholder 2">
            <a:extLst>
              <a:ext uri="{FF2B5EF4-FFF2-40B4-BE49-F238E27FC236}">
                <a16:creationId xmlns:a16="http://schemas.microsoft.com/office/drawing/2014/main" id="{9C7926CF-2AD4-BE63-C99E-DCF25701B1A7}"/>
              </a:ext>
            </a:extLst>
          </p:cNvPr>
          <p:cNvSpPr>
            <a:spLocks noGrp="1"/>
          </p:cNvSpPr>
          <p:nvPr>
            <p:ph idx="1"/>
          </p:nvPr>
        </p:nvSpPr>
        <p:spPr>
          <a:xfrm>
            <a:off x="838200" y="1810826"/>
            <a:ext cx="10515600" cy="1325563"/>
          </a:xfrm>
        </p:spPr>
        <p:txBody>
          <a:bodyPr/>
          <a:lstStyle/>
          <a:p>
            <a:pPr marL="0" indent="0">
              <a:buNone/>
            </a:pPr>
            <a:r>
              <a:rPr lang="en-US" dirty="0"/>
              <a:t>Thendralarasu T M</a:t>
            </a:r>
          </a:p>
          <a:p>
            <a:pPr lvl="1"/>
            <a:r>
              <a:rPr lang="en-US" dirty="0"/>
              <a:t>Model building</a:t>
            </a:r>
          </a:p>
          <a:p>
            <a:pPr lvl="1"/>
            <a:endParaRPr lang="en-US" sz="2800" dirty="0"/>
          </a:p>
          <a:p>
            <a:pPr lvl="1"/>
            <a:endParaRPr lang="en-US" sz="2800" dirty="0"/>
          </a:p>
        </p:txBody>
      </p:sp>
      <p:sp>
        <p:nvSpPr>
          <p:cNvPr id="4" name="Content Placeholder 2">
            <a:extLst>
              <a:ext uri="{FF2B5EF4-FFF2-40B4-BE49-F238E27FC236}">
                <a16:creationId xmlns:a16="http://schemas.microsoft.com/office/drawing/2014/main" id="{D9A48485-888E-4E1A-31E7-34B4859A2764}"/>
              </a:ext>
            </a:extLst>
          </p:cNvPr>
          <p:cNvSpPr txBox="1">
            <a:spLocks/>
          </p:cNvSpPr>
          <p:nvPr/>
        </p:nvSpPr>
        <p:spPr>
          <a:xfrm>
            <a:off x="754625" y="3721612"/>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Ashwin Narayana</a:t>
            </a:r>
          </a:p>
          <a:p>
            <a:pPr lvl="1"/>
            <a:r>
              <a:rPr lang="en-US" dirty="0"/>
              <a:t>Assistance in model building </a:t>
            </a:r>
          </a:p>
          <a:p>
            <a:pPr lvl="1"/>
            <a:r>
              <a:rPr lang="en-US" dirty="0"/>
              <a:t>Presentation preparation</a:t>
            </a:r>
          </a:p>
          <a:p>
            <a:pPr lvl="1"/>
            <a:endParaRPr lang="en-US" sz="2800" dirty="0"/>
          </a:p>
          <a:p>
            <a:pPr lvl="1"/>
            <a:endParaRPr lang="en-US" sz="2800" dirty="0"/>
          </a:p>
        </p:txBody>
      </p:sp>
    </p:spTree>
    <p:extLst>
      <p:ext uri="{BB962C8B-B14F-4D97-AF65-F5344CB8AC3E}">
        <p14:creationId xmlns:p14="http://schemas.microsoft.com/office/powerpoint/2010/main" val="247712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AB3E-EFFC-A324-E912-4E7D96B41F7A}"/>
              </a:ext>
            </a:extLst>
          </p:cNvPr>
          <p:cNvSpPr>
            <a:spLocks noGrp="1"/>
          </p:cNvSpPr>
          <p:nvPr>
            <p:ph type="title"/>
          </p:nvPr>
        </p:nvSpPr>
        <p:spPr/>
        <p:txBody>
          <a:bodyPr/>
          <a:lstStyle/>
          <a:p>
            <a:r>
              <a:rPr lang="en-US" dirty="0" err="1"/>
              <a:t>Github</a:t>
            </a:r>
            <a:r>
              <a:rPr lang="en-US" dirty="0"/>
              <a:t> Link</a:t>
            </a:r>
            <a:endParaRPr lang="en-IN" dirty="0"/>
          </a:p>
        </p:txBody>
      </p:sp>
      <p:sp>
        <p:nvSpPr>
          <p:cNvPr id="3" name="Content Placeholder 2">
            <a:extLst>
              <a:ext uri="{FF2B5EF4-FFF2-40B4-BE49-F238E27FC236}">
                <a16:creationId xmlns:a16="http://schemas.microsoft.com/office/drawing/2014/main" id="{E12A30A8-ADEA-3A33-0D9A-5F28FF7B4154}"/>
              </a:ext>
            </a:extLst>
          </p:cNvPr>
          <p:cNvSpPr>
            <a:spLocks noGrp="1"/>
          </p:cNvSpPr>
          <p:nvPr>
            <p:ph idx="1"/>
          </p:nvPr>
        </p:nvSpPr>
        <p:spPr>
          <a:xfrm>
            <a:off x="612058" y="2692400"/>
            <a:ext cx="10515600" cy="917575"/>
          </a:xfrm>
        </p:spPr>
        <p:txBody>
          <a:bodyPr>
            <a:normAutofit/>
          </a:bodyPr>
          <a:lstStyle/>
          <a:p>
            <a:pPr marL="0" indent="0">
              <a:buNone/>
            </a:pPr>
            <a:r>
              <a:rPr lang="en-IN" sz="4400" dirty="0">
                <a:hlinkClick r:id="rId2"/>
              </a:rPr>
              <a:t>https://github.com/Thendralarasu97/EMIDS</a:t>
            </a:r>
            <a:endParaRPr lang="en-IN" sz="4400" dirty="0"/>
          </a:p>
        </p:txBody>
      </p:sp>
    </p:spTree>
    <p:extLst>
      <p:ext uri="{BB962C8B-B14F-4D97-AF65-F5344CB8AC3E}">
        <p14:creationId xmlns:p14="http://schemas.microsoft.com/office/powerpoint/2010/main" val="244880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4DE6-5D5B-8E5D-D44F-681C95544D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FE923E-712F-2E14-CAC5-51D531A125F3}"/>
              </a:ext>
            </a:extLst>
          </p:cNvPr>
          <p:cNvSpPr>
            <a:spLocks noGrp="1"/>
          </p:cNvSpPr>
          <p:nvPr>
            <p:ph idx="1"/>
          </p:nvPr>
        </p:nvSpPr>
        <p:spPr>
          <a:xfrm>
            <a:off x="838200" y="2612206"/>
            <a:ext cx="10515600" cy="4351338"/>
          </a:xfrm>
        </p:spPr>
        <p:txBody>
          <a:bodyPr>
            <a:normAutofit/>
          </a:bodyPr>
          <a:lstStyle/>
          <a:p>
            <a:pPr marL="0" indent="0">
              <a:buNone/>
            </a:pPr>
            <a:r>
              <a:rPr lang="en-US" sz="15300" dirty="0"/>
              <a:t>THANK YOU</a:t>
            </a:r>
            <a:endParaRPr lang="en-IN" sz="15300" dirty="0"/>
          </a:p>
        </p:txBody>
      </p:sp>
    </p:spTree>
    <p:extLst>
      <p:ext uri="{BB962C8B-B14F-4D97-AF65-F5344CB8AC3E}">
        <p14:creationId xmlns:p14="http://schemas.microsoft.com/office/powerpoint/2010/main" val="2948172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242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AI intelligence using Facial Recognition</vt:lpstr>
      <vt:lpstr>What are we trying to solve?</vt:lpstr>
      <vt:lpstr>How are we trying to solve?</vt:lpstr>
      <vt:lpstr>How are we trying to solve?</vt:lpstr>
      <vt:lpstr>Member Roles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intelligence using Facial Recognition</dc:title>
  <dc:creator>Thendral Arasu</dc:creator>
  <cp:lastModifiedBy>Thendral Arasu</cp:lastModifiedBy>
  <cp:revision>1</cp:revision>
  <dcterms:created xsi:type="dcterms:W3CDTF">2022-12-21T10:08:36Z</dcterms:created>
  <dcterms:modified xsi:type="dcterms:W3CDTF">2022-12-21T10:56:26Z</dcterms:modified>
</cp:coreProperties>
</file>