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82" r:id="rId4"/>
    <p:sldId id="257" r:id="rId5"/>
    <p:sldId id="261" r:id="rId6"/>
    <p:sldId id="262" r:id="rId7"/>
    <p:sldId id="264" r:id="rId8"/>
    <p:sldId id="281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5" r:id="rId17"/>
    <p:sldId id="276" r:id="rId18"/>
    <p:sldId id="277" r:id="rId19"/>
    <p:sldId id="273" r:id="rId20"/>
    <p:sldId id="274" r:id="rId21"/>
    <p:sldId id="279" r:id="rId22"/>
    <p:sldId id="280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79362" autoAdjust="0"/>
  </p:normalViewPr>
  <p:slideViewPr>
    <p:cSldViewPr snapToGrid="0">
      <p:cViewPr varScale="1">
        <p:scale>
          <a:sx n="63" d="100"/>
          <a:sy n="63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0ED54-1577-4682-92BE-7DBB1ACD9D31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66597-D8DF-4DC3-8362-301FB00251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85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Log </a:t>
            </a:r>
            <a:r>
              <a:rPr lang="pt-BR" dirty="0" smtClean="0"/>
              <a:t>seu </a:t>
            </a:r>
            <a:r>
              <a:rPr lang="pt-BR" dirty="0" smtClean="0"/>
              <a:t>nome</a:t>
            </a:r>
            <a:r>
              <a:rPr lang="pt-BR" baseline="0" dirty="0" smtClean="0"/>
              <a:t> </a:t>
            </a:r>
            <a:r>
              <a:rPr lang="pt-BR" baseline="0" dirty="0" smtClean="0"/>
              <a:t>completo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Check</a:t>
            </a:r>
            <a:r>
              <a:rPr lang="pt-BR" baseline="0" dirty="0" smtClean="0"/>
              <a:t> variables.js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218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765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82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90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53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50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00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230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https://www.youtube.com/watch?v=s4sB1hm73tw&amp;index=13&amp;t=0s&amp;list=PLWKjhJtqVAbk2qRZtWSzCIN38JC_NdhW5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84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MDN para exemplo:</a:t>
            </a:r>
          </a:p>
          <a:p>
            <a:endParaRPr lang="pt-BR" baseline="0" dirty="0" smtClean="0"/>
          </a:p>
          <a:p>
            <a:r>
              <a:rPr lang="pt-BR" baseline="0" dirty="0" smtClean="0"/>
              <a:t>https://developer.mozilla.org/en-US/docs/Web/JavaScript/Reference/Statements/var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167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651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 for o caso renomeie as </a:t>
            </a:r>
            <a:r>
              <a:rPr lang="pt-BR" dirty="0" err="1" smtClean="0"/>
              <a:t>variaveis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58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416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12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documentWrite</a:t>
            </a:r>
            <a:r>
              <a:rPr lang="pt-BR" baseline="0" dirty="0" smtClean="0"/>
              <a:t>()</a:t>
            </a:r>
          </a:p>
          <a:p>
            <a:r>
              <a:rPr lang="pt-BR" baseline="0" dirty="0" err="1" smtClean="0"/>
              <a:t>Check</a:t>
            </a:r>
            <a:r>
              <a:rPr lang="pt-BR" baseline="0" dirty="0" smtClean="0"/>
              <a:t> </a:t>
            </a:r>
            <a:r>
              <a:rPr lang="pt-BR" baseline="0" dirty="0" err="1" smtClean="0"/>
              <a:t>parseIntparseFloat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1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err="1" smtClean="0"/>
              <a:t>Check</a:t>
            </a:r>
            <a:r>
              <a:rPr lang="pt-BR" dirty="0" smtClean="0"/>
              <a:t> </a:t>
            </a:r>
            <a:r>
              <a:rPr lang="pt-BR" dirty="0" err="1" smtClean="0"/>
              <a:t>dataType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88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https://www.youtube.com/watch?v=Vd_Z1bYGrCM&amp;index=4&amp;list=PLWKjhJtqVAbk2qRZtWSzCIN38JC_NdhW5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320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00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57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Checar</a:t>
            </a:r>
            <a:r>
              <a:rPr lang="pt-BR" baseline="0" dirty="0" smtClean="0"/>
              <a:t> o file </a:t>
            </a:r>
            <a:r>
              <a:rPr lang="pt-BR" baseline="0" dirty="0" err="1" smtClean="0"/>
              <a:t>concatenate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66597-D8DF-4DC3-8362-301FB002512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8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6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47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84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3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99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8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4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5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17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72BF-20C2-4444-A7C3-A566B4EE8AED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DFED-5611-4BCC-B12A-5B46097B8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84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8butISFwT-Wl7EV0hUK0BQ/playlists" TargetMode="External"/><Relationship Id="rId2" Type="http://schemas.openxmlformats.org/officeDocument/2006/relationships/hyperlink" Target="https://developer.mozilla.org/pt-BR/docs/Web/JavaScript/Guid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50.github.io/web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/Guid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s50.github.io/web/" TargetMode="External"/><Relationship Id="rId5" Type="http://schemas.openxmlformats.org/officeDocument/2006/relationships/hyperlink" Target="https://prod.jordanhayashi.com/bootcamp" TargetMode="External"/><Relationship Id="rId4" Type="http://schemas.openxmlformats.org/officeDocument/2006/relationships/hyperlink" Target="https://www.youtube.com/playlist?list=PLWKjhJtqVAbk2qRZtWSzCIN38JC_NdhW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40225"/>
            <a:ext cx="9144000" cy="2387600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Fundamentos </a:t>
            </a:r>
            <a:r>
              <a:rPr lang="pt-BR" sz="7200" b="1" dirty="0" err="1" smtClean="0">
                <a:solidFill>
                  <a:schemeClr val="bg1"/>
                </a:solidFill>
              </a:rPr>
              <a:t>JavaScript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7180"/>
            <a:ext cx="9144000" cy="1655762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Kauê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Luis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Oliveira da Silva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31273" y="184873"/>
            <a:ext cx="7315200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Números: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866036"/>
            <a:ext cx="9160626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Todas operações básicas: + , - , / , * e %.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Incrementar e decrementar variáveis.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101265"/>
            <a:ext cx="11604568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Sequencia de zero ou mais  caracteres  entre aspas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Quando 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backslash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é usada para sinalizar algum ‘comando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10517"/>
              </p:ext>
            </p:extLst>
          </p:nvPr>
        </p:nvGraphicFramePr>
        <p:xfrm>
          <a:off x="1649614" y="4638501"/>
          <a:ext cx="852516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62582"/>
                <a:gridCol w="4262582"/>
              </a:tblGrid>
              <a:tr h="13130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\’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‘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nova</a:t>
                      </a:r>
                      <a:r>
                        <a:rPr lang="pt-BR" baseline="0" dirty="0" smtClean="0"/>
                        <a:t> linha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\\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\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33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É possível concatenar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com o operador mais (+)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são imutáveis, ou seja não é possível mudar somente caractere da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736" y="2382117"/>
            <a:ext cx="6880514" cy="20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323" y="168247"/>
            <a:ext cx="4339244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316" y="1101265"/>
            <a:ext cx="11604568" cy="5233033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Para acessar um elemento especifico dentro de uma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usa-se [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bracket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notation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42" y="3717781"/>
            <a:ext cx="10762315" cy="22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7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String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01265"/>
            <a:ext cx="11604568" cy="122629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Alguns métodos:</a:t>
            </a:r>
          </a:p>
          <a:p>
            <a:pPr lvl="1" algn="just"/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8392" y="1800847"/>
            <a:ext cx="475488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charCodeAt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concat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endsWith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fromCharCode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includes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lastIndexOf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Match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toUpperCase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endParaRPr lang="pt-BR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403272" y="2002344"/>
            <a:ext cx="30902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repeat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replace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search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slice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split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startsWith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substr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bg1">
                    <a:lumMod val="85000"/>
                  </a:schemeClr>
                </a:solidFill>
              </a:rPr>
              <a:t>toLowerCase</a:t>
            </a:r>
            <a:endParaRPr lang="en-US" sz="28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</a:rPr>
              <a:t>trim</a:t>
            </a:r>
          </a:p>
        </p:txBody>
      </p:sp>
    </p:spTree>
    <p:extLst>
      <p:ext uri="{BB962C8B-B14F-4D97-AF65-F5344CB8AC3E}">
        <p14:creationId xmlns:p14="http://schemas.microsoft.com/office/powerpoint/2010/main" val="9423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Funções: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600031"/>
            <a:ext cx="11604568" cy="4119128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São um dos blocos fundamentais em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Funções são sequencias de comandos que realizam uma tarefa.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Para usar uma função você deve declara-la dentro do escopo que você deseja chama-la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pt-BR" sz="44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4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79" y="266008"/>
            <a:ext cx="7730838" cy="1018138"/>
          </a:xfrm>
        </p:spPr>
        <p:txBody>
          <a:bodyPr>
            <a:norm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</a:rPr>
              <a:t>Expressões e operadores: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" y="1550154"/>
            <a:ext cx="11604568" cy="4119128"/>
          </a:xfrm>
        </p:spPr>
        <p:txBody>
          <a:bodyPr>
            <a:normAutofit fontScale="92500" lnSpcReduction="1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vários tipos de operadores e , nessa aula vamos focar nos operadores de comparação, lógicos  e expressões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if,else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/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else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Operadores de comparação : &gt;= , &lt; , &gt; ,&lt;= , == , !=, === , !==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002" y="182879"/>
            <a:ext cx="3857108" cy="735505"/>
          </a:xfrm>
        </p:spPr>
        <p:txBody>
          <a:bodyPr>
            <a:normAutofit fontScale="90000"/>
          </a:bodyPr>
          <a:lstStyle/>
          <a:p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== </a:t>
            </a:r>
            <a:r>
              <a:rPr lang="pt-BR" sz="4800" b="1" dirty="0" err="1" smtClean="0">
                <a:solidFill>
                  <a:schemeClr val="bg1">
                    <a:lumMod val="85000"/>
                  </a:schemeClr>
                </a:solidFill>
              </a:rPr>
              <a:t>Vs</a:t>
            </a:r>
            <a:r>
              <a:rPr lang="pt-BR" sz="4800" b="1" dirty="0" smtClean="0">
                <a:solidFill>
                  <a:schemeClr val="bg1">
                    <a:lumMod val="85000"/>
                  </a:schemeClr>
                </a:solidFill>
              </a:rPr>
              <a:t>  === </a:t>
            </a:r>
            <a:r>
              <a:rPr lang="pt-BR" sz="4800" b="1" dirty="0" smtClean="0">
                <a:solidFill>
                  <a:schemeClr val="bg1"/>
                </a:solidFill>
              </a:rPr>
              <a:t>: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002" y="1201019"/>
            <a:ext cx="11604568" cy="4917148"/>
          </a:xfrm>
        </p:spPr>
        <p:txBody>
          <a:bodyPr>
            <a:normAutofit fontScale="92500" lnSpcReduction="2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== : Retorna verdadeiro caso os elementos sejam iguais. (converte valores para o mesmo tipo ‘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type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coersion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’)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===:  retorna verdadeiro somente se os elementos foram iguais e do mesmo tipo.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36" y="2864255"/>
            <a:ext cx="91059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8" t="2294" r="2065" b="8230"/>
          <a:stretch/>
        </p:blipFill>
        <p:spPr>
          <a:xfrm>
            <a:off x="1645920" y="185440"/>
            <a:ext cx="8811491" cy="653323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147157" y="3299658"/>
            <a:ext cx="4876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190" y="1516903"/>
            <a:ext cx="11604568" cy="4119128"/>
          </a:xfrm>
        </p:spPr>
        <p:txBody>
          <a:bodyPr>
            <a:normAutofit lnSpcReduction="10000"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Declarações são processadas antes que qualquer código seja executado, por isso declarar uma variável em qualquer lugar, é o mesmo que declara-la no topo.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Isso significa que uma variável pode ser usada antes de ser declarada.</a:t>
            </a: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82883" y="210127"/>
            <a:ext cx="6051665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 Pré-requisito: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519650" y="462746"/>
            <a:ext cx="6522720" cy="1394690"/>
          </a:xfrm>
        </p:spPr>
        <p:txBody>
          <a:bodyPr>
            <a:normAutofit/>
          </a:bodyPr>
          <a:lstStyle/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Estar familiarizado com o básico da lógica de programação Web.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182885" y="2178632"/>
            <a:ext cx="558615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 Objetivo: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6" name="Subtítulo 3"/>
          <p:cNvSpPr txBox="1">
            <a:spLocks/>
          </p:cNvSpPr>
          <p:nvPr/>
        </p:nvSpPr>
        <p:spPr>
          <a:xfrm>
            <a:off x="5220391" y="2245134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Reforçar os principais fundamentos do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49131" y="4465095"/>
            <a:ext cx="4522123" cy="102477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Fontes: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Subtítulo 3"/>
          <p:cNvSpPr txBox="1">
            <a:spLocks/>
          </p:cNvSpPr>
          <p:nvPr/>
        </p:nvSpPr>
        <p:spPr>
          <a:xfrm>
            <a:off x="5220391" y="4076243"/>
            <a:ext cx="6522720" cy="2457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MDN web </a:t>
            </a:r>
            <a:r>
              <a:rPr lang="pt-BR" sz="3200" dirty="0" err="1">
                <a:solidFill>
                  <a:schemeClr val="bg1">
                    <a:lumMod val="85000"/>
                  </a:schemeClr>
                </a:solidFill>
                <a:hlinkClick r:id="rId2"/>
              </a:rPr>
              <a:t>Docs</a:t>
            </a: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FreeCodeCamp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youTube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channe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Jordan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Hayashi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JSBootcamp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Cs50 Web 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programming</a:t>
            </a:r>
            <a:endParaRPr lang="pt-B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(caso o hyperlink não funcionar ,</a:t>
            </a:r>
            <a:r>
              <a:rPr lang="pt-BR" sz="3200" dirty="0" err="1" smtClean="0">
                <a:solidFill>
                  <a:schemeClr val="bg1">
                    <a:lumMod val="85000"/>
                  </a:schemeClr>
                </a:solidFill>
              </a:rPr>
              <a:t>urls</a:t>
            </a:r>
            <a:r>
              <a:rPr lang="pt-BR" sz="3200" dirty="0" smtClean="0">
                <a:solidFill>
                  <a:schemeClr val="bg1">
                    <a:lumMod val="85000"/>
                  </a:schemeClr>
                </a:solidFill>
              </a:rPr>
              <a:t> estão no último slide) </a:t>
            </a:r>
          </a:p>
        </p:txBody>
      </p:sp>
    </p:spTree>
    <p:extLst>
      <p:ext uri="{BB962C8B-B14F-4D97-AF65-F5344CB8AC3E}">
        <p14:creationId xmlns:p14="http://schemas.microsoft.com/office/powerpoint/2010/main" val="22747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133" y="1582811"/>
            <a:ext cx="11604568" cy="4119128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Por essa razão, recomenda-se sempre declarar variáveis na parte superior do seu escopo de aplicação (o topo do código global e a parte superior do código da função).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ull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!==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undefined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3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49133" y="168247"/>
            <a:ext cx="4098175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Hoistin</a:t>
            </a:r>
            <a:r>
              <a:rPr lang="pt-BR" sz="7200" b="1" dirty="0" err="1">
                <a:solidFill>
                  <a:schemeClr val="bg1"/>
                </a:solidFill>
              </a:rPr>
              <a:t>g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43" y="1101265"/>
            <a:ext cx="8246225" cy="556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516"/>
            <a:ext cx="8866414" cy="529764"/>
          </a:xfrm>
        </p:spPr>
        <p:txBody>
          <a:bodyPr>
            <a:normAutofit fontScale="90000"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Operadores ternários</a:t>
            </a:r>
            <a:r>
              <a:rPr lang="pt-BR" sz="4000" b="1" dirty="0" smtClean="0">
                <a:solidFill>
                  <a:schemeClr val="bg1"/>
                </a:solidFill>
              </a:rPr>
              <a:t>: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114300" y="1052280"/>
            <a:ext cx="11604568" cy="2661557"/>
          </a:xfrm>
        </p:spPr>
        <p:txBody>
          <a:bodyPr>
            <a:normAutofit lnSpcReduction="10000"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 operador condicional (ternário) é o único operador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que possui três operandos. Este operador é frequentemente usado como um atalho para a instrução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51" y="3713837"/>
            <a:ext cx="10757017" cy="28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5944" y="587830"/>
            <a:ext cx="8980713" cy="52976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Função </a:t>
            </a:r>
            <a:r>
              <a:rPr lang="pt-BR" sz="6500" b="1" dirty="0" err="1" smtClean="0">
                <a:solidFill>
                  <a:schemeClr val="bg1"/>
                </a:solidFill>
              </a:rPr>
              <a:t>eval</a:t>
            </a:r>
            <a:r>
              <a:rPr lang="pt-BR" sz="6500" b="1" dirty="0" smtClean="0">
                <a:solidFill>
                  <a:schemeClr val="bg1"/>
                </a:solidFill>
              </a:rPr>
              <a:t>(</a:t>
            </a:r>
            <a:r>
              <a:rPr lang="pt-BR" sz="6500" b="1" dirty="0" err="1" smtClean="0">
                <a:solidFill>
                  <a:schemeClr val="bg1"/>
                </a:solidFill>
              </a:rPr>
              <a:t>string</a:t>
            </a:r>
            <a:r>
              <a:rPr lang="pt-BR" sz="6500" b="1" dirty="0" smtClean="0">
                <a:solidFill>
                  <a:schemeClr val="bg1"/>
                </a:solidFill>
              </a:rPr>
              <a:t>):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35428" y="1576231"/>
            <a:ext cx="109292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O método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eval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()  código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representado como uma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O método 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ea typeface="Open Sans"/>
              </a:rPr>
              <a:t> avalia código JavaScript representado como uma string.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965" y="2899670"/>
            <a:ext cx="7089321" cy="370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91888"/>
            <a:ext cx="3380015" cy="52976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Switch: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921652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-375559" y="166212"/>
            <a:ext cx="11604568" cy="14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2400" b="1" dirty="0" smtClean="0">
                <a:solidFill>
                  <a:schemeClr val="bg1">
                    <a:lumMod val="85000"/>
                  </a:schemeClr>
                </a:solidFill>
              </a:rPr>
              <a:t>A condicional switch avalia uma expressão, combinando o valor da expressão para um cláusula case, e executa as instruções  associadas ao case.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0" y="1451416"/>
            <a:ext cx="4988382" cy="5383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25" y="1451416"/>
            <a:ext cx="3635632" cy="21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77924"/>
            <a:ext cx="4082145" cy="100874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Exercícios: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1257917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2270" y="1257917"/>
            <a:ext cx="11604568" cy="134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1204392"/>
            <a:ext cx="11604568" cy="266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bemVindo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2270" y="377924"/>
            <a:ext cx="4082145" cy="1008744"/>
          </a:xfrm>
        </p:spPr>
        <p:txBody>
          <a:bodyPr>
            <a:noAutofit/>
          </a:bodyPr>
          <a:lstStyle/>
          <a:p>
            <a:r>
              <a:rPr lang="pt-BR" sz="6500" b="1" dirty="0" smtClean="0">
                <a:solidFill>
                  <a:schemeClr val="bg1"/>
                </a:solidFill>
              </a:rPr>
              <a:t>Fontes:</a:t>
            </a:r>
            <a:endParaRPr lang="pt-BR" sz="65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270" y="1257917"/>
            <a:ext cx="11604568" cy="2554508"/>
          </a:xfrm>
        </p:spPr>
        <p:txBody>
          <a:bodyPr>
            <a:normAutofit/>
          </a:bodyPr>
          <a:lstStyle/>
          <a:p>
            <a:pPr lvl="1" algn="just"/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12270" y="1257917"/>
            <a:ext cx="11604568" cy="1344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0" y="1204392"/>
            <a:ext cx="11604568" cy="49068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3"/>
              </a:rPr>
              <a:t>developer.mozilla.org/pt-BR/docs/Web/JavaScript/Guide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4"/>
              </a:rPr>
              <a:t>www.youtube.com/playlist?list=PLWKjhJtqVAbk2qRZtWSzCIN38JC_NdhW5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 algn="just"/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5"/>
              </a:rPr>
              <a:t>https://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  <a:hlinkClick r:id="rId5"/>
              </a:rPr>
              <a:t>prod.jordanhayashi.com/bootcamp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chemeClr val="bg1">
                    <a:lumMod val="85000"/>
                  </a:schemeClr>
                </a:solidFill>
                <a:hlinkClick r:id="rId6"/>
              </a:rPr>
              <a:t>https://cs50.github.io/web/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5304" y="271383"/>
            <a:ext cx="8654143" cy="130694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Como utilizar essa aula: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9" name="Subtítulo 3"/>
          <p:cNvSpPr txBox="1">
            <a:spLocks/>
          </p:cNvSpPr>
          <p:nvPr/>
        </p:nvSpPr>
        <p:spPr>
          <a:xfrm>
            <a:off x="5220391" y="3582791"/>
            <a:ext cx="6522720" cy="1394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285304" y="1447699"/>
            <a:ext cx="10279281" cy="4740830"/>
          </a:xfrm>
        </p:spPr>
        <p:txBody>
          <a:bodyPr>
            <a:normAutofit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Cada tópico da aula tem um código fonte exemplo </a:t>
            </a:r>
            <a:r>
              <a:rPr lang="pt-BR" sz="4300" b="1" smtClean="0">
                <a:solidFill>
                  <a:schemeClr val="bg1">
                    <a:lumMod val="85000"/>
                  </a:schemeClr>
                </a:solidFill>
              </a:rPr>
              <a:t>correspondente.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Leia o código e tente modificar com seus próprios dados.</a:t>
            </a: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378" y="149629"/>
            <a:ext cx="11003379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O que vamos cobrir (parte 1) 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620" y="888399"/>
            <a:ext cx="9144000" cy="5433897"/>
          </a:xfrm>
        </p:spPr>
        <p:txBody>
          <a:bodyPr>
            <a:normAutofit fontScale="77500" lnSpcReduction="20000"/>
          </a:bodyPr>
          <a:lstStyle/>
          <a:p>
            <a:pPr algn="just"/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Variavéis</a:t>
            </a: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Entrada e saída de dados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Tipo de dados: 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Numeros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e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Strings</a:t>
            </a:r>
            <a:endParaRPr lang="pt-BR" sz="43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Funções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Hoisting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Expressões e operadores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== 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Vs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  ===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Operadores </a:t>
            </a:r>
            <a:r>
              <a:rPr lang="pt-BR" sz="4300" b="1" dirty="0">
                <a:solidFill>
                  <a:schemeClr val="bg1">
                    <a:lumMod val="85000"/>
                  </a:schemeClr>
                </a:solidFill>
              </a:rPr>
              <a:t>Ternários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Switch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e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val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4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2321" y="134996"/>
            <a:ext cx="9974679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O que vamos cobrir (parte 2):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2262" y="1068014"/>
            <a:ext cx="9144000" cy="5433897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Arrays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(vetores,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matrices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For Loops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Objects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JSON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Closure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THIS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Timing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events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(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setInterval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setTimeout</a:t>
            </a: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Erros : </a:t>
            </a:r>
            <a:r>
              <a:rPr lang="pt-BR" sz="4000" b="1" dirty="0" err="1" smtClean="0">
                <a:solidFill>
                  <a:schemeClr val="bg1">
                    <a:lumMod val="85000"/>
                  </a:schemeClr>
                </a:solidFill>
              </a:rPr>
              <a:t>try,catch</a:t>
            </a: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505" y="134996"/>
            <a:ext cx="4272742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Variaveis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79" y="134996"/>
            <a:ext cx="6342609" cy="6624271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536171" y="1826150"/>
            <a:ext cx="4272742" cy="32419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solidFill>
                  <a:schemeClr val="bg1"/>
                </a:solidFill>
              </a:rPr>
              <a:t>Na ES6 temos mais 2 jeitos de declarar variáveis:</a:t>
            </a:r>
          </a:p>
          <a:p>
            <a:r>
              <a:rPr lang="pt-BR" sz="3600" b="1" dirty="0" err="1">
                <a:solidFill>
                  <a:schemeClr val="bg1"/>
                </a:solidFill>
              </a:rPr>
              <a:t>l</a:t>
            </a:r>
            <a:r>
              <a:rPr lang="pt-BR" sz="3600" b="1" dirty="0" err="1" smtClean="0">
                <a:solidFill>
                  <a:schemeClr val="bg1"/>
                </a:solidFill>
              </a:rPr>
              <a:t>et</a:t>
            </a:r>
            <a:r>
              <a:rPr lang="pt-BR" sz="3600" b="1" dirty="0" smtClean="0">
                <a:solidFill>
                  <a:schemeClr val="bg1"/>
                </a:solidFill>
              </a:rPr>
              <a:t> e const.</a:t>
            </a:r>
          </a:p>
          <a:p>
            <a:r>
              <a:rPr lang="pt-BR" sz="3600" b="1" dirty="0" smtClean="0">
                <a:solidFill>
                  <a:schemeClr val="bg1"/>
                </a:solidFill>
              </a:rPr>
              <a:t>Veremos na aula focada em ES6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9505" y="134996"/>
            <a:ext cx="4272742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err="1" smtClean="0">
                <a:solidFill>
                  <a:schemeClr val="bg1"/>
                </a:solidFill>
              </a:rPr>
              <a:t>Variaveis</a:t>
            </a:r>
            <a:r>
              <a:rPr lang="pt-BR" sz="7200" b="1" dirty="0" smtClean="0">
                <a:solidFill>
                  <a:schemeClr val="bg1"/>
                </a:solidFill>
              </a:rPr>
              <a:t>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018" y="1633281"/>
            <a:ext cx="9144000" cy="4252132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Variáveis não devem: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começar com _ ou números </a:t>
            </a:r>
          </a:p>
          <a:p>
            <a:pPr lvl="1" algn="just"/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dirty="0" smtClean="0">
                <a:solidFill>
                  <a:schemeClr val="bg1">
                    <a:lumMod val="85000"/>
                  </a:schemeClr>
                </a:solidFill>
              </a:rPr>
              <a:t>Boa Prática: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lower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camelCase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Dê nomes que sejam intuitivos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8763" y="384378"/>
            <a:ext cx="10702637" cy="137910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Entrada e </a:t>
            </a:r>
            <a:r>
              <a:rPr lang="pt-BR" sz="7200" b="1" dirty="0" err="1" smtClean="0">
                <a:solidFill>
                  <a:schemeClr val="bg1"/>
                </a:solidFill>
              </a:rPr>
              <a:t>sáida</a:t>
            </a:r>
            <a:r>
              <a:rPr lang="pt-BR" sz="7200" b="1" dirty="0" smtClean="0">
                <a:solidFill>
                  <a:schemeClr val="bg1"/>
                </a:solidFill>
              </a:rPr>
              <a:t> e leitura  de dados: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498763" y="1910443"/>
            <a:ext cx="9144000" cy="4395525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p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rompt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>
                <a:solidFill>
                  <a:schemeClr val="bg1">
                    <a:lumMod val="85000"/>
                  </a:schemeClr>
                </a:solidFill>
              </a:rPr>
              <a:t>a</a:t>
            </a: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lert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document.write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onsole.log()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parseInt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300" b="1" dirty="0" err="1" smtClean="0">
                <a:solidFill>
                  <a:schemeClr val="bg1">
                    <a:lumMod val="85000"/>
                  </a:schemeClr>
                </a:solidFill>
              </a:rPr>
              <a:t>parseFloat</a:t>
            </a:r>
            <a:r>
              <a:rPr lang="pt-BR" sz="4300" b="1" dirty="0" smtClean="0">
                <a:solidFill>
                  <a:schemeClr val="bg1">
                    <a:lumMod val="85000"/>
                  </a:schemeClr>
                </a:solidFill>
              </a:rPr>
              <a:t>()</a:t>
            </a: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4300" b="1" dirty="0">
              <a:solidFill>
                <a:schemeClr val="bg1">
                  <a:lumMod val="85000"/>
                </a:schemeClr>
              </a:solidFill>
            </a:endParaRPr>
          </a:p>
          <a:p>
            <a:pPr marL="742950" indent="-742950" algn="just">
              <a:buFont typeface="+mj-lt"/>
              <a:buAutoNum type="arabicPeriod"/>
            </a:pPr>
            <a:endParaRPr lang="pt-BR" sz="4000" b="1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116378" y="184873"/>
            <a:ext cx="7315200" cy="933018"/>
          </a:xfrm>
        </p:spPr>
        <p:txBody>
          <a:bodyPr>
            <a:normAutofit fontScale="90000"/>
          </a:bodyPr>
          <a:lstStyle/>
          <a:p>
            <a:r>
              <a:rPr lang="pt-BR" sz="7200" b="1" dirty="0" smtClean="0">
                <a:solidFill>
                  <a:schemeClr val="bg1"/>
                </a:solidFill>
              </a:rPr>
              <a:t>Tipo de dados:</a:t>
            </a:r>
            <a:endParaRPr lang="pt-BR" sz="72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254" y="1866036"/>
            <a:ext cx="9160626" cy="4218879"/>
          </a:xfrm>
        </p:spPr>
        <p:txBody>
          <a:bodyPr>
            <a:norm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Boolean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     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chemeClr val="bg1">
                    <a:lumMod val="85000"/>
                  </a:schemeClr>
                </a:solidFill>
              </a:rPr>
              <a:t>n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ull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Number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String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Undefined</a:t>
            </a:r>
            <a:endParaRPr lang="pt-BR" sz="3600" b="1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pt-BR" sz="3600" b="1" dirty="0" err="1" smtClean="0">
                <a:solidFill>
                  <a:schemeClr val="bg1">
                    <a:lumMod val="85000"/>
                  </a:schemeClr>
                </a:solidFill>
              </a:rPr>
              <a:t>symbol</a:t>
            </a:r>
            <a:r>
              <a:rPr lang="pt-BR" sz="3600" b="1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400" b="1" dirty="0" err="1" smtClean="0">
                <a:solidFill>
                  <a:schemeClr val="bg1">
                    <a:lumMod val="85000"/>
                  </a:schemeClr>
                </a:solidFill>
              </a:rPr>
              <a:t>Objects</a:t>
            </a:r>
            <a:r>
              <a:rPr lang="pt-BR" sz="4400" b="1" dirty="0" smtClean="0">
                <a:solidFill>
                  <a:schemeClr val="bg1">
                    <a:lumMod val="85000"/>
                  </a:schemeClr>
                </a:solidFill>
              </a:rPr>
              <a:t> (métodos associados)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0" y="1117891"/>
            <a:ext cx="6500553" cy="7481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b="1" dirty="0" smtClean="0">
                <a:solidFill>
                  <a:schemeClr val="bg1"/>
                </a:solidFill>
              </a:rPr>
              <a:t>Tipo primitivos (sem métodos):</a:t>
            </a:r>
            <a:endParaRPr lang="pt-B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760</Words>
  <Application>Microsoft Office PowerPoint</Application>
  <PresentationFormat>Widescreen</PresentationFormat>
  <Paragraphs>225</Paragraphs>
  <Slides>26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Open Sans</vt:lpstr>
      <vt:lpstr>Arial</vt:lpstr>
      <vt:lpstr>Calibri</vt:lpstr>
      <vt:lpstr>Calibri Light</vt:lpstr>
      <vt:lpstr>Consolas</vt:lpstr>
      <vt:lpstr>Tema do Office</vt:lpstr>
      <vt:lpstr> Fundamentos JavaScript</vt:lpstr>
      <vt:lpstr> Pré-requisito:</vt:lpstr>
      <vt:lpstr>Como utilizar essa aula:</vt:lpstr>
      <vt:lpstr>O que vamos cobrir (parte 1) :</vt:lpstr>
      <vt:lpstr>O que vamos cobrir (parte 2):</vt:lpstr>
      <vt:lpstr>Variaveis:</vt:lpstr>
      <vt:lpstr>Variaveis:</vt:lpstr>
      <vt:lpstr>Entrada e sáida e leitura  de dados:</vt:lpstr>
      <vt:lpstr>Tipo de dados:</vt:lpstr>
      <vt:lpstr>Números:</vt:lpstr>
      <vt:lpstr>String:</vt:lpstr>
      <vt:lpstr>String:</vt:lpstr>
      <vt:lpstr>String:</vt:lpstr>
      <vt:lpstr>String:</vt:lpstr>
      <vt:lpstr>Funções:</vt:lpstr>
      <vt:lpstr>Expressões e operadores:</vt:lpstr>
      <vt:lpstr>== Vs  === :</vt:lpstr>
      <vt:lpstr>Apresentação do PowerPoint</vt:lpstr>
      <vt:lpstr>Hoisting:</vt:lpstr>
      <vt:lpstr>Hoisting:</vt:lpstr>
      <vt:lpstr>Hoisting:</vt:lpstr>
      <vt:lpstr>Operadores ternários:</vt:lpstr>
      <vt:lpstr>Função eval(string):</vt:lpstr>
      <vt:lpstr>Switch:</vt:lpstr>
      <vt:lpstr>Exercícios:</vt:lpstr>
      <vt:lpstr>Fontes: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JavaScript</dc:title>
  <dc:creator>Kaue Oliveira</dc:creator>
  <cp:lastModifiedBy>Kaue Oliveira</cp:lastModifiedBy>
  <cp:revision>51</cp:revision>
  <dcterms:created xsi:type="dcterms:W3CDTF">2018-04-02T13:07:50Z</dcterms:created>
  <dcterms:modified xsi:type="dcterms:W3CDTF">2018-04-03T19:51:48Z</dcterms:modified>
</cp:coreProperties>
</file>