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823396-0FA0-472F-B49F-9285217A7DB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22408F-CDCB-4FA6-93C3-66C09FD5A47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980058-0449-42A0-AED0-9DF2B9E8239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16483D-29F0-49D0-BCEB-7AE428CE379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F4738C-4CB6-4725-ADA4-80943D88BD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321E4F-D79A-4163-AF8E-5461CDCCABB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425C8B-E504-40A0-B758-7506A49BAA9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531E45-4E6D-43D5-8D85-51463E80D10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CCFE6F-6AB6-418D-B044-095BDC8DA35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FF8F4B-863B-4FFF-A368-0607DA72C8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7C885C-4876-43A1-8134-5497FA01F7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A04660-D5FE-4391-82A4-2EACB81639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45F79AD-EE3C-47F5-ABD2-0123F89F58D8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540000" y="261720"/>
            <a:ext cx="7333920" cy="423828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 txBox="1"/>
          <p:nvPr/>
        </p:nvSpPr>
        <p:spPr>
          <a:xfrm>
            <a:off x="360000" y="4860000"/>
            <a:ext cx="972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Создали файл  с дом животными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80000" y="81720"/>
            <a:ext cx="7333920" cy="4238280"/>
          </a:xfrm>
          <a:prstGeom prst="rect">
            <a:avLst/>
          </a:prstGeom>
          <a:ln w="0">
            <a:noFill/>
          </a:ln>
        </p:spPr>
      </p:pic>
      <p:sp>
        <p:nvSpPr>
          <p:cNvPr id="44" name=""/>
          <p:cNvSpPr txBox="1"/>
          <p:nvPr/>
        </p:nvSpPr>
        <p:spPr>
          <a:xfrm>
            <a:off x="360000" y="4680000"/>
            <a:ext cx="73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Второй файл с вьючными животными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482400" y="180000"/>
            <a:ext cx="7257600" cy="4152600"/>
          </a:xfrm>
          <a:prstGeom prst="rect">
            <a:avLst/>
          </a:prstGeom>
          <a:ln w="0">
            <a:noFill/>
          </a:ln>
        </p:spPr>
      </p:pic>
      <p:sp>
        <p:nvSpPr>
          <p:cNvPr id="46" name=""/>
          <p:cNvSpPr txBox="1"/>
          <p:nvPr/>
        </p:nvSpPr>
        <p:spPr>
          <a:xfrm>
            <a:off x="540000" y="4680000"/>
            <a:ext cx="864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Склеили, переименовали, вывели содержимое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302400" y="167400"/>
            <a:ext cx="7257600" cy="4152600"/>
          </a:xfrm>
          <a:prstGeom prst="rect">
            <a:avLst/>
          </a:prstGeom>
          <a:ln w="0">
            <a:noFill/>
          </a:ln>
        </p:spPr>
      </p:pic>
      <p:sp>
        <p:nvSpPr>
          <p:cNvPr id="48" name=""/>
          <p:cNvSpPr txBox="1"/>
          <p:nvPr/>
        </p:nvSpPr>
        <p:spPr>
          <a:xfrm>
            <a:off x="540000" y="4860000"/>
            <a:ext cx="91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Переместили в созданную директорию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180000" y="174600"/>
            <a:ext cx="6876720" cy="1085400"/>
          </a:xfrm>
          <a:prstGeom prst="rect">
            <a:avLst/>
          </a:prstGeom>
          <a:ln w="0">
            <a:noFill/>
          </a:ln>
        </p:spPr>
      </p:pic>
      <p:sp>
        <p:nvSpPr>
          <p:cNvPr id="50" name=""/>
          <p:cNvSpPr txBox="1"/>
          <p:nvPr/>
        </p:nvSpPr>
        <p:spPr>
          <a:xfrm>
            <a:off x="360000" y="1800000"/>
            <a:ext cx="9180000" cy="316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Уже установлен, так как это основная машина и на ней линукс, установке дэб пакета, например опера браузер, выглядит так: скачиваем дэб пакет с сайта, затем в терминале прописываем:</a:t>
            </a:r>
            <a:endParaRPr b="0" lang="ru-RU" sz="1800" spc="-1" strike="noStrike">
              <a:latin typeface="Arial"/>
            </a:endParaRPr>
          </a:p>
          <a:p>
            <a:r>
              <a:rPr b="1" lang="ru-RU" sz="1800" spc="-1" strike="noStrike">
                <a:latin typeface="Arial"/>
              </a:rPr>
              <a:t>sudo dpkg -i home/download/opera_stable.deb</a:t>
            </a:r>
            <a:r>
              <a:rPr b="0" lang="ru-RU" sz="1800" spc="-1" strike="noStrike">
                <a:latin typeface="Arial"/>
              </a:rPr>
              <a:t> (это пример, после -i указываем путь и имя пакета)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Для удаления:</a:t>
            </a:r>
            <a:endParaRPr b="0" lang="ru-RU" sz="1800" spc="-1" strike="noStrike">
              <a:latin typeface="Arial"/>
            </a:endParaRPr>
          </a:p>
          <a:p>
            <a:r>
              <a:rPr b="1" lang="ru-RU" sz="1800" spc="-1" strike="noStrike">
                <a:latin typeface="Arial"/>
              </a:rPr>
              <a:t>sudo dpkg -r opera_stable</a:t>
            </a:r>
            <a:r>
              <a:rPr b="0" lang="ru-RU" sz="1800" spc="-1" strike="noStrike">
                <a:latin typeface="Arial"/>
              </a:rPr>
              <a:t> (имя программы)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НО!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latin typeface="Arial"/>
                <a:ea typeface="Noto Sans CJK SC"/>
              </a:rPr>
              <a:t>Работать с дэб пакетами лучше через утилиту apt  так как она позволяет лучше работать с зависимостями, утилита  </a:t>
            </a:r>
            <a:r>
              <a:rPr b="0" lang="ru-RU" sz="1800" spc="-1" strike="noStrike">
                <a:latin typeface="Arial"/>
              </a:rPr>
              <a:t>dpkg в настоящее время стремительно стареет и почти не используется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2023-12-05T20:37:04Z</dcterms:created>
  <dc:creator/>
  <dc:description/>
  <dc:language>ru-RU</dc:language>
  <cp:lastModifiedBy/>
  <dcterms:modified xsi:type="dcterms:W3CDTF">2023-12-05T20:51:22Z</dcterms:modified>
  <cp:revision>2</cp:revision>
  <dc:subject/>
  <dc:title/>
</cp:coreProperties>
</file>