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F2F1F-B461-4A73-8008-75F71AA05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192B9D-ECA4-4188-A9C8-2A0ABAB57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4A48E-4FC6-4844-A72D-C3463C20D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8CD1-057B-4957-BF02-1425D2547864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FC750-6291-4B99-A897-191761710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207A8-74CD-4DAB-9253-68710EA60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A418-3A5C-4AA7-8ED2-8A3A4677A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9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1F6F-B742-4247-9C4C-421271213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408D0B-90BF-41AE-9A44-9DD762540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79EC8-D26F-4C25-A3AB-367DD7E33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8CD1-057B-4957-BF02-1425D2547864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0AD17-A98E-4FB9-9FE7-8005866FF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D7311-A742-4DA2-BC25-C4A24E9EB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A418-3A5C-4AA7-8ED2-8A3A4677A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80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AF08E5-08FF-4E26-978B-4B96F8B080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58D0DB-6397-4CD5-96E7-F0A538079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87C3A-F9D5-49C0-959C-788F5C0E0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8CD1-057B-4957-BF02-1425D2547864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D1F5C-D92E-4246-9F4C-8050A5DC2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71287-30D3-4032-940D-9C6481C70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A418-3A5C-4AA7-8ED2-8A3A4677A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93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A2E1-A5C8-4AD8-AF75-332406E7B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EE272-26AA-4A36-BBA1-BF5F26D14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AB4FB-FFD5-4E6D-99FF-4682A674D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8CD1-057B-4957-BF02-1425D2547864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33B6D-5C12-4565-BA09-400357055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AD8CA-8A75-4B6D-96BC-C7E0AB637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A418-3A5C-4AA7-8ED2-8A3A4677A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35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77B37-BA75-4045-8D27-9730F598B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8F017-EEBE-4B1B-BAF2-2FF985A13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3061A-893C-4855-8F4B-43E31C00A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8CD1-057B-4957-BF02-1425D2547864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50155-D4D7-4731-AA04-8BCE52C53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084B9-ACA7-452C-855C-AF0669337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A418-3A5C-4AA7-8ED2-8A3A4677A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3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3D8FB-500B-4B7E-BFC4-98D789A19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CB956-0C22-4E91-A003-116368999B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1ACF69-9256-4E2E-B659-DB3C57078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B3EE4-E572-4C05-9553-5AA8A2897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8CD1-057B-4957-BF02-1425D2547864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EEEAB-5F7E-47FB-9A34-C6D1313D6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FB4E3-7F9A-4CEC-B4D2-213CC11EA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A418-3A5C-4AA7-8ED2-8A3A4677A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09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E3504-10A7-40D2-B7EF-DEE0405A1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DCF02-0174-41CB-97C6-8A2581117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0D7CD5-0C47-4008-98B3-A228E257C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6F6497-A015-4BC8-9FC4-E8A7A516A2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59F6EC-A702-4A4B-BF39-45A482A211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D92FFA-4E33-4874-B93C-B481D83A7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8CD1-057B-4957-BF02-1425D2547864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6D2348-6D4A-43B3-81D8-DD1DED30D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207204-6CEA-4600-AFBB-C44BD5245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A418-3A5C-4AA7-8ED2-8A3A4677A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0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AA2AD-9EFF-4CFC-8E9D-AE69A13B6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BFF361-AE3D-4A6F-9FC8-26770B940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8CD1-057B-4957-BF02-1425D2547864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85274-3759-49B2-8053-5E67A2D3A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3D7B4-739D-4D78-B3A8-625BCED9A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A418-3A5C-4AA7-8ED2-8A3A4677A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00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5DDE36-D148-4756-8A28-BFD8B19E3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8CD1-057B-4957-BF02-1425D2547864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2CED0B-0B3A-42C0-81AC-210A7CE97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E88BC-D676-41C6-8C59-5EAEB6B76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A418-3A5C-4AA7-8ED2-8A3A4677A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5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3C275-1846-42F3-BED7-5737C0DBC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2A1D6-4757-4CFB-91E7-A5B087641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2B4FA-852F-425B-A550-BFAA268BD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AFB3E9-AC45-4AA5-BFF8-6AA1F5DA7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8CD1-057B-4957-BF02-1425D2547864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21908-A656-4715-8247-C6B91DB41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9AFDF5-4586-454E-A115-F67597F0F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A418-3A5C-4AA7-8ED2-8A3A4677A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04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DCEEA-5754-4510-B5DC-DA3860A4D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52C324-A02B-4754-AA74-9EC51F7C70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D810DE-837E-4C85-9D85-1C073F298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8F391-7615-4D88-83D3-89C2D7203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8CD1-057B-4957-BF02-1425D2547864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DF739-79E0-439D-8AE7-B69A6C073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21F28C-3E20-477C-8A68-587D8388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A418-3A5C-4AA7-8ED2-8A3A4677A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00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A8CBEA-FE95-4E83-BA24-3EA2A7F68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42C4A-255E-4EC5-8741-1B9A2D8BA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4DF9D-87AC-4B46-93EE-48F1AACE52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A8CD1-057B-4957-BF02-1425D2547864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87031-3D71-434E-8698-2FA96550A0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16460-530B-444D-9B46-7BB74272EF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8A418-3A5C-4AA7-8ED2-8A3A4677A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30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883947-2B7F-4BBD-A9B4-76BC5895B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59603" cy="34424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7A9139-3D4A-43DE-BE03-489B4D6D9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853" y="3686639"/>
            <a:ext cx="8079130" cy="200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45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DFAA2B-946D-454E-8264-982B52B1A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464860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1AF0EE-359C-4DAF-BD5B-C61D6A1A4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4188" y="1906721"/>
            <a:ext cx="8474300" cy="484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977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9742C4-98B5-467D-A0B6-1C488A05F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941"/>
            <a:ext cx="9411516" cy="40008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3A1D76-C7DF-4181-AEEE-E3DEFC9B5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9035" y="2148432"/>
            <a:ext cx="8977943" cy="47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249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9BEAAC-6889-4658-BF87-0C38A144F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02032" cy="32235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385374-94C3-44F5-8515-2613001A1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789" y="2698377"/>
            <a:ext cx="6925212" cy="41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422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E5D909-E2F7-478C-88DD-F7887AACA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47647" cy="42182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A63434-CB01-45F4-A115-2CC8303E0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792828"/>
            <a:ext cx="5850995" cy="295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089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C749FB-CE8E-412B-9242-6EE165BF5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881" y="944664"/>
            <a:ext cx="9243861" cy="49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064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B1C07F-9854-457B-859A-399D65B28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018" y="716045"/>
            <a:ext cx="9281964" cy="542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985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5CA6AB-6C1B-4597-B39D-2F5046972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65412"/>
            <a:ext cx="12192000" cy="389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09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74EE79-6D1E-4972-AB70-CE39677CE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5538"/>
            <a:ext cx="9609653" cy="34445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C8238D-1F21-4296-98F8-711496D0D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824" y="2837415"/>
            <a:ext cx="7443594" cy="402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447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BC9F6E-15AD-4D19-AA76-247FB18EB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3" y="0"/>
            <a:ext cx="6950101" cy="27611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DCD10F-A1DB-4D38-8DB1-106793E1D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835" y="2967844"/>
            <a:ext cx="9998306" cy="33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909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FCBD0F-81FB-46B2-99B9-2BD691D4F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9" y="833717"/>
            <a:ext cx="12134301" cy="519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178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C403DA-E2FF-4707-9D6B-A13EC6314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859" y="466476"/>
            <a:ext cx="9475694" cy="592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502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3A729A-C478-45C5-B210-909C26E6C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179" y="1248408"/>
            <a:ext cx="9640135" cy="348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551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BDF189-9860-4688-84CD-775AA482E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9664"/>
            <a:ext cx="9548687" cy="35969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2C6655-1B36-4A65-9979-F37D0A670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876" y="2232259"/>
            <a:ext cx="9464860" cy="462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34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E22893-15BC-4AE4-93DF-F8E798DB9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189" y="688694"/>
            <a:ext cx="9502964" cy="562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034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6B2FFB-E742-4291-A2F9-85A3A464B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675" y="893688"/>
            <a:ext cx="7465372" cy="507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446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1E0610-621F-4AC4-BC35-45A35E93B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350550" cy="36274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31D263-DB73-40A9-8F71-85AB0E115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341" y="2765819"/>
            <a:ext cx="7279529" cy="409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45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2BC341-8CE2-4DFC-A0A9-24E225CE4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188" y="886152"/>
            <a:ext cx="9335309" cy="53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330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Kimhong</dc:creator>
  <cp:lastModifiedBy>Kimhong</cp:lastModifiedBy>
  <cp:revision>1</cp:revision>
  <dcterms:created xsi:type="dcterms:W3CDTF">2024-02-02T05:07:18Z</dcterms:created>
  <dcterms:modified xsi:type="dcterms:W3CDTF">2024-02-02T05:36:56Z</dcterms:modified>
</cp:coreProperties>
</file>