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68B5-8E84-472B-9B7E-A415D422A92B}" type="datetimeFigureOut">
              <a:rPr lang="en-MY" smtClean="0"/>
              <a:pPr/>
              <a:t>12/6/2012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45C-6921-44DC-A772-57442D3AF7B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68B5-8E84-472B-9B7E-A415D422A92B}" type="datetimeFigureOut">
              <a:rPr lang="en-MY" smtClean="0"/>
              <a:pPr/>
              <a:t>12/6/2012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45C-6921-44DC-A772-57442D3AF7B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68B5-8E84-472B-9B7E-A415D422A92B}" type="datetimeFigureOut">
              <a:rPr lang="en-MY" smtClean="0"/>
              <a:pPr/>
              <a:t>12/6/2012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45C-6921-44DC-A772-57442D3AF7B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68B5-8E84-472B-9B7E-A415D422A92B}" type="datetimeFigureOut">
              <a:rPr lang="en-MY" smtClean="0"/>
              <a:pPr/>
              <a:t>12/6/2012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45C-6921-44DC-A772-57442D3AF7B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68B5-8E84-472B-9B7E-A415D422A92B}" type="datetimeFigureOut">
              <a:rPr lang="en-MY" smtClean="0"/>
              <a:pPr/>
              <a:t>12/6/2012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45C-6921-44DC-A772-57442D3AF7B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68B5-8E84-472B-9B7E-A415D422A92B}" type="datetimeFigureOut">
              <a:rPr lang="en-MY" smtClean="0"/>
              <a:pPr/>
              <a:t>12/6/2012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45C-6921-44DC-A772-57442D3AF7B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68B5-8E84-472B-9B7E-A415D422A92B}" type="datetimeFigureOut">
              <a:rPr lang="en-MY" smtClean="0"/>
              <a:pPr/>
              <a:t>12/6/2012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45C-6921-44DC-A772-57442D3AF7B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68B5-8E84-472B-9B7E-A415D422A92B}" type="datetimeFigureOut">
              <a:rPr lang="en-MY" smtClean="0"/>
              <a:pPr/>
              <a:t>12/6/2012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45C-6921-44DC-A772-57442D3AF7B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68B5-8E84-472B-9B7E-A415D422A92B}" type="datetimeFigureOut">
              <a:rPr lang="en-MY" smtClean="0"/>
              <a:pPr/>
              <a:t>12/6/2012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45C-6921-44DC-A772-57442D3AF7B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68B5-8E84-472B-9B7E-A415D422A92B}" type="datetimeFigureOut">
              <a:rPr lang="en-MY" smtClean="0"/>
              <a:pPr/>
              <a:t>12/6/2012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45C-6921-44DC-A772-57442D3AF7B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68B5-8E84-472B-9B7E-A415D422A92B}" type="datetimeFigureOut">
              <a:rPr lang="en-MY" smtClean="0"/>
              <a:pPr/>
              <a:t>12/6/2012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45C-6921-44DC-A772-57442D3AF7B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68B5-8E84-472B-9B7E-A415D422A92B}" type="datetimeFigureOut">
              <a:rPr lang="en-MY" smtClean="0"/>
              <a:pPr/>
              <a:t>12/6/2012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45C-6921-44DC-A772-57442D3AF7B9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The Wizard Control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wizard with four steps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Select the step from the smart tag to </a:t>
            </a:r>
            <a:r>
              <a:rPr lang="en-MY" dirty="0"/>
              <a:t>choose which step you’re currently </a:t>
            </a:r>
            <a:r>
              <a:rPr lang="en-MY" dirty="0" smtClean="0"/>
              <a:t>designing.</a:t>
            </a:r>
          </a:p>
          <a:p>
            <a:r>
              <a:rPr lang="en-MY" dirty="0" smtClean="0"/>
              <a:t>Be </a:t>
            </a:r>
            <a:r>
              <a:rPr lang="en-MY" dirty="0"/>
              <a:t>warned—every time you do, Visual Studio changes </a:t>
            </a:r>
            <a:r>
              <a:rPr lang="en-MY" dirty="0" smtClean="0"/>
              <a:t>the </a:t>
            </a:r>
            <a:r>
              <a:rPr lang="en-MY" dirty="0" err="1" smtClean="0"/>
              <a:t>Wizard.ActiveStepIndex</a:t>
            </a:r>
            <a:r>
              <a:rPr lang="en-MY" dirty="0" smtClean="0"/>
              <a:t> </a:t>
            </a:r>
            <a:r>
              <a:rPr lang="en-MY" dirty="0"/>
              <a:t>property to the step you </a:t>
            </a:r>
            <a:r>
              <a:rPr lang="en-MY" dirty="0" smtClean="0"/>
              <a:t>choose.</a:t>
            </a:r>
            <a:endParaRPr lang="en-MY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Step</a:t>
            </a:r>
            <a:endParaRPr lang="en-MY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643" y="1600200"/>
            <a:ext cx="74027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Events</a:t>
            </a:r>
            <a:endParaRPr lang="en-MY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1867694"/>
            <a:ext cx="76771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W</a:t>
            </a:r>
            <a:r>
              <a:rPr lang="en-MY" dirty="0" smtClean="0"/>
              <a:t>izard </a:t>
            </a:r>
            <a:r>
              <a:rPr lang="en-MY" dirty="0"/>
              <a:t>programming </a:t>
            </a:r>
            <a:r>
              <a:rPr lang="en-MY" dirty="0" smtClean="0"/>
              <a:t>models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b="1" dirty="0" smtClean="0"/>
              <a:t>Commit-as-you-go</a:t>
            </a:r>
          </a:p>
          <a:p>
            <a:pPr lvl="1"/>
            <a:r>
              <a:rPr lang="en-MY" dirty="0"/>
              <a:t>each wizard step wraps an atomic operation that </a:t>
            </a:r>
            <a:r>
              <a:rPr lang="en-MY" dirty="0" smtClean="0"/>
              <a:t>can’t be reversed</a:t>
            </a:r>
          </a:p>
          <a:p>
            <a:pPr lvl="1"/>
            <a:r>
              <a:rPr lang="en-MY" dirty="0"/>
              <a:t>set the </a:t>
            </a:r>
            <a:r>
              <a:rPr lang="en-MY" dirty="0" err="1"/>
              <a:t>AllowReturn</a:t>
            </a:r>
            <a:r>
              <a:rPr lang="en-MY" dirty="0"/>
              <a:t> property to false on some or all </a:t>
            </a:r>
            <a:r>
              <a:rPr lang="en-MY" dirty="0" smtClean="0"/>
              <a:t>steps</a:t>
            </a:r>
            <a:endParaRPr lang="en-MY" dirty="0"/>
          </a:p>
          <a:p>
            <a:pPr lvl="1"/>
            <a:r>
              <a:rPr lang="en-MY" dirty="0" smtClean="0"/>
              <a:t>respond </a:t>
            </a:r>
            <a:r>
              <a:rPr lang="en-MY" dirty="0"/>
              <a:t>to the </a:t>
            </a:r>
            <a:r>
              <a:rPr lang="en-MY" dirty="0" err="1"/>
              <a:t>ActiveStepChanged</a:t>
            </a:r>
            <a:r>
              <a:rPr lang="en-MY" dirty="0"/>
              <a:t> event to commit changes for each step.</a:t>
            </a:r>
            <a:endParaRPr lang="en-MY" b="1" dirty="0" smtClean="0"/>
          </a:p>
          <a:p>
            <a:r>
              <a:rPr lang="en-MY" b="1" dirty="0" smtClean="0"/>
              <a:t>Commit-at-the-end</a:t>
            </a:r>
          </a:p>
          <a:p>
            <a:pPr lvl="1"/>
            <a:r>
              <a:rPr lang="en-MY" dirty="0"/>
              <a:t>each wizard step is collecting information for </a:t>
            </a:r>
            <a:r>
              <a:rPr lang="en-MY" dirty="0" smtClean="0"/>
              <a:t>an operation </a:t>
            </a:r>
            <a:r>
              <a:rPr lang="en-MY" dirty="0"/>
              <a:t>that’s performed only at the </a:t>
            </a:r>
            <a:r>
              <a:rPr lang="en-MY" dirty="0" smtClean="0"/>
              <a:t>end</a:t>
            </a:r>
          </a:p>
          <a:p>
            <a:pPr lvl="1"/>
            <a:r>
              <a:rPr lang="en-MY" dirty="0"/>
              <a:t>execute </a:t>
            </a:r>
            <a:r>
              <a:rPr lang="en-MY" dirty="0" smtClean="0"/>
              <a:t>some code when </a:t>
            </a:r>
            <a:r>
              <a:rPr lang="en-MY" dirty="0"/>
              <a:t>the wizard is finished by reacting to the </a:t>
            </a:r>
            <a:r>
              <a:rPr lang="en-MY" dirty="0" err="1"/>
              <a:t>FinishButtonClick</a:t>
            </a:r>
            <a:r>
              <a:rPr lang="en-MY" dirty="0"/>
              <a:t> event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code that response to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MY" sz="1200" dirty="0" smtClean="0"/>
              <a:t>Protected </a:t>
            </a:r>
            <a:r>
              <a:rPr lang="en-MY" sz="1200" dirty="0"/>
              <a:t>Sub </a:t>
            </a:r>
            <a:r>
              <a:rPr lang="en-MY" sz="1200" dirty="0" smtClean="0"/>
              <a:t>Wizard1_FinishButtonClick( </a:t>
            </a:r>
            <a:r>
              <a:rPr lang="en-MY" sz="1200" dirty="0" err="1" smtClean="0"/>
              <a:t>ByVal</a:t>
            </a:r>
            <a:r>
              <a:rPr lang="en-MY" sz="1200" dirty="0" smtClean="0"/>
              <a:t> </a:t>
            </a:r>
            <a:r>
              <a:rPr lang="en-MY" sz="1200" dirty="0"/>
              <a:t>sender As </a:t>
            </a:r>
            <a:r>
              <a:rPr lang="en-MY" sz="1200" dirty="0" smtClean="0"/>
              <a:t>Object, </a:t>
            </a:r>
            <a:r>
              <a:rPr lang="en-MY" sz="1200" dirty="0" err="1" smtClean="0"/>
              <a:t>ByVal</a:t>
            </a:r>
            <a:r>
              <a:rPr lang="en-MY" sz="1200" dirty="0" smtClean="0"/>
              <a:t> </a:t>
            </a:r>
            <a:r>
              <a:rPr lang="en-MY" sz="1200" dirty="0"/>
              <a:t>e </a:t>
            </a:r>
            <a:r>
              <a:rPr lang="en-MY" sz="1200" dirty="0" smtClean="0"/>
              <a:t>As </a:t>
            </a:r>
            <a:r>
              <a:rPr lang="en-MY" sz="1200" dirty="0" err="1" smtClean="0"/>
              <a:t>System.Web.UI.WebControls.WizardNavigationEventArgs</a:t>
            </a:r>
            <a:r>
              <a:rPr lang="en-MY" sz="1200" dirty="0" smtClean="0"/>
              <a:t>) </a:t>
            </a:r>
            <a:r>
              <a:rPr lang="en-MY" sz="1200" dirty="0"/>
              <a:t>Handles Wizard1.FinishButtonClick</a:t>
            </a:r>
          </a:p>
          <a:p>
            <a:pPr>
              <a:buNone/>
            </a:pPr>
            <a:r>
              <a:rPr lang="en-MY" sz="1200" dirty="0"/>
              <a:t>Dim </a:t>
            </a:r>
            <a:r>
              <a:rPr lang="en-MY" sz="1200" dirty="0" err="1"/>
              <a:t>sb</a:t>
            </a:r>
            <a:r>
              <a:rPr lang="en-MY" sz="1200" dirty="0"/>
              <a:t> As New </a:t>
            </a:r>
            <a:r>
              <a:rPr lang="en-MY" sz="1200" dirty="0" err="1"/>
              <a:t>StringBuilder</a:t>
            </a:r>
            <a:r>
              <a:rPr lang="en-MY" sz="1200" dirty="0"/>
              <a:t>()</a:t>
            </a:r>
          </a:p>
          <a:p>
            <a:pPr>
              <a:buNone/>
            </a:pPr>
            <a:r>
              <a:rPr lang="en-MY" sz="1200" dirty="0" smtClean="0"/>
              <a:t>	</a:t>
            </a:r>
            <a:r>
              <a:rPr lang="en-MY" sz="1200" dirty="0" err="1" smtClean="0"/>
              <a:t>sb.Append</a:t>
            </a:r>
            <a:r>
              <a:rPr lang="en-MY" sz="1200" dirty="0"/>
              <a:t>("&lt;b&gt;You chose: &lt;</a:t>
            </a:r>
            <a:r>
              <a:rPr lang="en-MY" sz="1200" dirty="0" err="1"/>
              <a:t>br</a:t>
            </a:r>
            <a:r>
              <a:rPr lang="en-MY" sz="1200" dirty="0"/>
              <a:t> /&gt;")</a:t>
            </a:r>
          </a:p>
          <a:p>
            <a:pPr>
              <a:buNone/>
            </a:pPr>
            <a:r>
              <a:rPr lang="en-MY" sz="1200" dirty="0" smtClean="0"/>
              <a:t>	</a:t>
            </a:r>
            <a:r>
              <a:rPr lang="en-MY" sz="1200" dirty="0" err="1" smtClean="0"/>
              <a:t>sb.Append</a:t>
            </a:r>
            <a:r>
              <a:rPr lang="en-MY" sz="1200" dirty="0"/>
              <a:t>("Programming Language: ")</a:t>
            </a:r>
          </a:p>
          <a:p>
            <a:pPr>
              <a:buNone/>
            </a:pPr>
            <a:r>
              <a:rPr lang="en-MY" sz="1200" dirty="0" smtClean="0"/>
              <a:t>	</a:t>
            </a:r>
            <a:r>
              <a:rPr lang="en-MY" sz="1200" dirty="0" err="1" smtClean="0"/>
              <a:t>sb.Append</a:t>
            </a:r>
            <a:r>
              <a:rPr lang="en-MY" sz="1200" dirty="0" smtClean="0"/>
              <a:t>(</a:t>
            </a:r>
            <a:r>
              <a:rPr lang="en-MY" sz="1200" dirty="0" err="1" smtClean="0"/>
              <a:t>lstLanguage.Text</a:t>
            </a:r>
            <a:r>
              <a:rPr lang="en-MY" sz="1200" dirty="0"/>
              <a:t>)</a:t>
            </a:r>
          </a:p>
          <a:p>
            <a:pPr>
              <a:buNone/>
            </a:pPr>
            <a:r>
              <a:rPr lang="en-MY" sz="1200" dirty="0" smtClean="0"/>
              <a:t>	</a:t>
            </a:r>
            <a:r>
              <a:rPr lang="en-MY" sz="1200" dirty="0" err="1" smtClean="0"/>
              <a:t>sb.Append</a:t>
            </a:r>
            <a:r>
              <a:rPr lang="en-MY" sz="1200" dirty="0"/>
              <a:t>("&lt;</a:t>
            </a:r>
            <a:r>
              <a:rPr lang="en-MY" sz="1200" dirty="0" err="1"/>
              <a:t>br</a:t>
            </a:r>
            <a:r>
              <a:rPr lang="en-MY" sz="1200" dirty="0"/>
              <a:t> /&gt;Total Employees: ")</a:t>
            </a:r>
          </a:p>
          <a:p>
            <a:pPr>
              <a:buNone/>
            </a:pPr>
            <a:r>
              <a:rPr lang="en-MY" sz="1200" dirty="0" smtClean="0"/>
              <a:t>	</a:t>
            </a:r>
            <a:r>
              <a:rPr lang="en-MY" sz="1200" dirty="0" err="1" smtClean="0"/>
              <a:t>sb.Append</a:t>
            </a:r>
            <a:r>
              <a:rPr lang="en-MY" sz="1200" dirty="0" smtClean="0"/>
              <a:t>(</a:t>
            </a:r>
            <a:r>
              <a:rPr lang="en-MY" sz="1200" dirty="0" err="1" smtClean="0"/>
              <a:t>txtEmpCount.Text</a:t>
            </a:r>
            <a:r>
              <a:rPr lang="en-MY" sz="1200" dirty="0"/>
              <a:t>)</a:t>
            </a:r>
          </a:p>
          <a:p>
            <a:pPr>
              <a:buNone/>
            </a:pPr>
            <a:r>
              <a:rPr lang="en-MY" sz="1200" dirty="0" smtClean="0"/>
              <a:t>	</a:t>
            </a:r>
            <a:r>
              <a:rPr lang="en-MY" sz="1200" dirty="0" err="1" smtClean="0"/>
              <a:t>sb.Append</a:t>
            </a:r>
            <a:r>
              <a:rPr lang="en-MY" sz="1200" dirty="0"/>
              <a:t>("&lt;</a:t>
            </a:r>
            <a:r>
              <a:rPr lang="en-MY" sz="1200" dirty="0" err="1"/>
              <a:t>br</a:t>
            </a:r>
            <a:r>
              <a:rPr lang="en-MY" sz="1200" dirty="0"/>
              <a:t> /&gt;Total Locations: ")</a:t>
            </a:r>
          </a:p>
          <a:p>
            <a:pPr>
              <a:buNone/>
            </a:pPr>
            <a:r>
              <a:rPr lang="en-MY" sz="1200" dirty="0" smtClean="0"/>
              <a:t>	</a:t>
            </a:r>
            <a:r>
              <a:rPr lang="en-MY" sz="1200" dirty="0" err="1" smtClean="0"/>
              <a:t>sb.Append</a:t>
            </a:r>
            <a:r>
              <a:rPr lang="en-MY" sz="1200" dirty="0" smtClean="0"/>
              <a:t>(</a:t>
            </a:r>
            <a:r>
              <a:rPr lang="en-MY" sz="1200" dirty="0" err="1" smtClean="0"/>
              <a:t>txtLocCount.Text</a:t>
            </a:r>
            <a:r>
              <a:rPr lang="en-MY" sz="1200" dirty="0"/>
              <a:t>)</a:t>
            </a:r>
          </a:p>
          <a:p>
            <a:pPr>
              <a:buNone/>
            </a:pPr>
            <a:r>
              <a:rPr lang="en-MY" sz="1200" dirty="0" smtClean="0"/>
              <a:t>	</a:t>
            </a:r>
            <a:r>
              <a:rPr lang="en-MY" sz="1200" dirty="0" err="1" smtClean="0"/>
              <a:t>sb.Append</a:t>
            </a:r>
            <a:r>
              <a:rPr lang="en-MY" sz="1200" dirty="0"/>
              <a:t>("&lt;</a:t>
            </a:r>
            <a:r>
              <a:rPr lang="en-MY" sz="1200" dirty="0" err="1"/>
              <a:t>br</a:t>
            </a:r>
            <a:r>
              <a:rPr lang="en-MY" sz="1200" dirty="0"/>
              <a:t> /&gt;Licenses Required: ")</a:t>
            </a:r>
          </a:p>
          <a:p>
            <a:pPr>
              <a:buNone/>
            </a:pPr>
            <a:r>
              <a:rPr lang="en-MY" sz="1200" dirty="0" smtClean="0"/>
              <a:t>	For </a:t>
            </a:r>
            <a:r>
              <a:rPr lang="en-MY" sz="1200" dirty="0"/>
              <a:t>Each item As </a:t>
            </a:r>
            <a:r>
              <a:rPr lang="en-MY" sz="1200" dirty="0" err="1"/>
              <a:t>ListItem</a:t>
            </a:r>
            <a:r>
              <a:rPr lang="en-MY" sz="1200" dirty="0"/>
              <a:t> In </a:t>
            </a:r>
            <a:r>
              <a:rPr lang="en-MY" sz="1200" dirty="0" err="1"/>
              <a:t>lstTools.Items</a:t>
            </a:r>
            <a:endParaRPr lang="en-MY" sz="1200" dirty="0"/>
          </a:p>
          <a:p>
            <a:pPr>
              <a:buNone/>
            </a:pPr>
            <a:r>
              <a:rPr lang="en-MY" sz="1200" dirty="0" smtClean="0"/>
              <a:t>		If </a:t>
            </a:r>
            <a:r>
              <a:rPr lang="en-MY" sz="1200" dirty="0" err="1"/>
              <a:t>item.Selected</a:t>
            </a:r>
            <a:r>
              <a:rPr lang="en-MY" sz="1200" dirty="0"/>
              <a:t> Then</a:t>
            </a:r>
          </a:p>
          <a:p>
            <a:pPr>
              <a:buNone/>
            </a:pPr>
            <a:r>
              <a:rPr lang="en-MY" sz="1200" dirty="0" smtClean="0"/>
              <a:t>			</a:t>
            </a:r>
            <a:r>
              <a:rPr lang="en-MY" sz="1200" dirty="0" err="1" smtClean="0"/>
              <a:t>sb.Append</a:t>
            </a:r>
            <a:r>
              <a:rPr lang="en-MY" sz="1200" dirty="0" smtClean="0"/>
              <a:t>(</a:t>
            </a:r>
            <a:r>
              <a:rPr lang="en-MY" sz="1200" dirty="0" err="1" smtClean="0"/>
              <a:t>item.Text</a:t>
            </a:r>
            <a:r>
              <a:rPr lang="en-MY" sz="1200" dirty="0"/>
              <a:t>)</a:t>
            </a:r>
          </a:p>
          <a:p>
            <a:pPr>
              <a:buNone/>
            </a:pPr>
            <a:r>
              <a:rPr lang="en-MY" sz="1200" dirty="0" smtClean="0"/>
              <a:t>			</a:t>
            </a:r>
            <a:r>
              <a:rPr lang="en-MY" sz="1200" dirty="0" err="1" smtClean="0"/>
              <a:t>sb.Append</a:t>
            </a:r>
            <a:r>
              <a:rPr lang="en-MY" sz="1200" dirty="0"/>
              <a:t>(" ")</a:t>
            </a:r>
          </a:p>
          <a:p>
            <a:pPr>
              <a:buNone/>
            </a:pPr>
            <a:r>
              <a:rPr lang="en-MY" sz="1200" dirty="0" smtClean="0"/>
              <a:t>		End </a:t>
            </a:r>
            <a:r>
              <a:rPr lang="en-MY" sz="1200" dirty="0"/>
              <a:t>If</a:t>
            </a:r>
          </a:p>
          <a:p>
            <a:pPr>
              <a:buNone/>
            </a:pPr>
            <a:r>
              <a:rPr lang="en-MY" sz="1200" dirty="0" smtClean="0"/>
              <a:t>	Next</a:t>
            </a:r>
            <a:endParaRPr lang="en-MY" sz="1200" dirty="0"/>
          </a:p>
          <a:p>
            <a:pPr>
              <a:buNone/>
            </a:pPr>
            <a:r>
              <a:rPr lang="en-MY" sz="1200" dirty="0" smtClean="0"/>
              <a:t>	</a:t>
            </a:r>
            <a:r>
              <a:rPr lang="en-MY" sz="1200" dirty="0" err="1" smtClean="0"/>
              <a:t>sb.Append</a:t>
            </a:r>
            <a:r>
              <a:rPr lang="en-MY" sz="1200" dirty="0"/>
              <a:t>("&lt;/b&gt;")</a:t>
            </a:r>
          </a:p>
          <a:p>
            <a:pPr>
              <a:buNone/>
            </a:pPr>
            <a:r>
              <a:rPr lang="en-MY" sz="1200" dirty="0" smtClean="0"/>
              <a:t>	</a:t>
            </a:r>
            <a:r>
              <a:rPr lang="en-MY" sz="1200" dirty="0" err="1" smtClean="0"/>
              <a:t>lblSummary.Text</a:t>
            </a:r>
            <a:r>
              <a:rPr lang="en-MY" sz="1200" dirty="0" smtClean="0"/>
              <a:t> </a:t>
            </a:r>
            <a:r>
              <a:rPr lang="en-MY" sz="1200" dirty="0"/>
              <a:t>= </a:t>
            </a:r>
            <a:r>
              <a:rPr lang="en-MY" sz="1200" dirty="0" err="1"/>
              <a:t>sb.ToString</a:t>
            </a:r>
            <a:r>
              <a:rPr lang="en-MY" sz="1200" dirty="0"/>
              <a:t>()</a:t>
            </a:r>
          </a:p>
          <a:p>
            <a:pPr>
              <a:buNone/>
            </a:pPr>
            <a:r>
              <a:rPr lang="en-MY" sz="1200" dirty="0"/>
              <a:t>End 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The Wizard Control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Like </a:t>
            </a:r>
            <a:r>
              <a:rPr lang="en-US" dirty="0" err="1" smtClean="0"/>
              <a:t>Multiview</a:t>
            </a:r>
            <a:r>
              <a:rPr lang="en-US" dirty="0" smtClean="0"/>
              <a:t> control but with </a:t>
            </a:r>
            <a:r>
              <a:rPr lang="en-MY" dirty="0" smtClean="0"/>
              <a:t>built-in </a:t>
            </a:r>
            <a:r>
              <a:rPr lang="en-MY" dirty="0"/>
              <a:t>yet customizable </a:t>
            </a:r>
            <a:r>
              <a:rPr lang="en-MY" dirty="0" err="1"/>
              <a:t>behavior</a:t>
            </a:r>
            <a:r>
              <a:rPr lang="en-MY" dirty="0"/>
              <a:t>, </a:t>
            </a:r>
            <a:r>
              <a:rPr lang="en-MY" dirty="0" smtClean="0"/>
              <a:t>including navigation </a:t>
            </a:r>
            <a:r>
              <a:rPr lang="en-MY" dirty="0"/>
              <a:t>buttons, a sidebar with step links, styles, and </a:t>
            </a:r>
            <a:r>
              <a:rPr lang="en-MY" dirty="0" smtClean="0"/>
              <a:t>templates.</a:t>
            </a:r>
          </a:p>
          <a:p>
            <a:r>
              <a:rPr lang="en-US" dirty="0" smtClean="0"/>
              <a:t>Supports linear and nonlinear navigation</a:t>
            </a:r>
          </a:p>
          <a:p>
            <a:r>
              <a:rPr lang="en-MY" dirty="0" smtClean="0"/>
              <a:t>Can hide </a:t>
            </a:r>
            <a:r>
              <a:rPr lang="en-MY" dirty="0"/>
              <a:t>the sidebar by setting the </a:t>
            </a:r>
            <a:r>
              <a:rPr lang="en-MY" dirty="0" err="1"/>
              <a:t>Wizard.DisplaySideBar</a:t>
            </a:r>
            <a:r>
              <a:rPr lang="en-MY" dirty="0"/>
              <a:t> property to </a:t>
            </a:r>
            <a:r>
              <a:rPr lang="en-MY" dirty="0" smtClean="0"/>
              <a:t>false.</a:t>
            </a:r>
          </a:p>
          <a:p>
            <a:r>
              <a:rPr lang="en-MY" dirty="0"/>
              <a:t>supply the content for each step using any HTML or ASP.NET controls</a:t>
            </a:r>
            <a:r>
              <a:rPr lang="en-MY" dirty="0" smtClean="0"/>
              <a:t>.</a:t>
            </a:r>
          </a:p>
          <a:p>
            <a:endParaRPr lang="en-US" dirty="0" smtClean="0"/>
          </a:p>
          <a:p>
            <a:endParaRPr lang="en-M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region for step content</a:t>
            </a:r>
            <a:endParaRPr lang="en-MY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420888"/>
            <a:ext cx="34766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MY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20119"/>
            <a:ext cx="76200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MY" sz="6400" dirty="0"/>
              <a:t>&lt;</a:t>
            </a:r>
            <a:r>
              <a:rPr lang="en-MY" sz="6400" dirty="0" err="1"/>
              <a:t>asp:Wizard</a:t>
            </a:r>
            <a:r>
              <a:rPr lang="en-MY" sz="6400" dirty="0"/>
              <a:t> ID="Wizard1" </a:t>
            </a:r>
            <a:r>
              <a:rPr lang="en-MY" sz="6400" dirty="0" err="1"/>
              <a:t>runat</a:t>
            </a:r>
            <a:r>
              <a:rPr lang="en-MY" sz="6400" dirty="0"/>
              <a:t>="server" Width="448px"</a:t>
            </a:r>
          </a:p>
          <a:p>
            <a:pPr>
              <a:buNone/>
            </a:pPr>
            <a:r>
              <a:rPr lang="en-MY" sz="6400" dirty="0" err="1"/>
              <a:t>BackColor</a:t>
            </a:r>
            <a:r>
              <a:rPr lang="en-MY" sz="6400" dirty="0"/>
              <a:t>="#EFF3FB" </a:t>
            </a:r>
            <a:r>
              <a:rPr lang="en-MY" sz="6400" dirty="0" err="1"/>
              <a:t>BorderColor</a:t>
            </a:r>
            <a:r>
              <a:rPr lang="en-MY" sz="6400" dirty="0"/>
              <a:t>="#B5C7DE" </a:t>
            </a:r>
            <a:r>
              <a:rPr lang="en-MY" sz="6400" dirty="0" err="1"/>
              <a:t>BorderWidth</a:t>
            </a:r>
            <a:r>
              <a:rPr lang="en-MY" sz="6400" dirty="0"/>
              <a:t>="1px"</a:t>
            </a:r>
          </a:p>
          <a:p>
            <a:pPr>
              <a:buNone/>
            </a:pPr>
            <a:r>
              <a:rPr lang="en-MY" sz="6400" dirty="0"/>
              <a:t>Font-Names="Verdana" </a:t>
            </a:r>
            <a:r>
              <a:rPr lang="en-MY" sz="6400" dirty="0" err="1"/>
              <a:t>CellPadding</a:t>
            </a:r>
            <a:r>
              <a:rPr lang="en-MY" sz="6400" dirty="0"/>
              <a:t>="5" </a:t>
            </a:r>
            <a:r>
              <a:rPr lang="en-MY" sz="6400" dirty="0" err="1"/>
              <a:t>ActiveStepIndex</a:t>
            </a:r>
            <a:r>
              <a:rPr lang="en-MY" sz="6400" dirty="0"/>
              <a:t>="0"</a:t>
            </a:r>
          </a:p>
          <a:p>
            <a:pPr>
              <a:buNone/>
            </a:pPr>
            <a:r>
              <a:rPr lang="en-MY" sz="6400" dirty="0"/>
              <a:t>Font-Size="Small"&gt;</a:t>
            </a:r>
          </a:p>
          <a:p>
            <a:pPr>
              <a:buNone/>
            </a:pPr>
            <a:r>
              <a:rPr lang="en-MY" sz="6400" dirty="0"/>
              <a:t>&lt;</a:t>
            </a:r>
            <a:r>
              <a:rPr lang="en-MY" sz="6400" dirty="0" err="1"/>
              <a:t>WizardSteps</a:t>
            </a:r>
            <a:r>
              <a:rPr lang="en-MY" sz="6400" dirty="0"/>
              <a:t>&gt;</a:t>
            </a:r>
          </a:p>
          <a:p>
            <a:pPr>
              <a:buNone/>
            </a:pPr>
            <a:r>
              <a:rPr lang="en-MY" sz="6400" dirty="0"/>
              <a:t>&lt;</a:t>
            </a:r>
            <a:r>
              <a:rPr lang="en-MY" sz="6400" dirty="0" err="1"/>
              <a:t>asp:WizardStep</a:t>
            </a:r>
            <a:r>
              <a:rPr lang="en-MY" sz="6400" dirty="0"/>
              <a:t> ID="WizardStep1" </a:t>
            </a:r>
            <a:r>
              <a:rPr lang="en-MY" sz="6400" dirty="0" err="1"/>
              <a:t>runat</a:t>
            </a:r>
            <a:r>
              <a:rPr lang="en-MY" sz="6400" dirty="0"/>
              <a:t>="server"</a:t>
            </a:r>
          </a:p>
          <a:p>
            <a:pPr>
              <a:buNone/>
            </a:pPr>
            <a:r>
              <a:rPr lang="en-MY" sz="6400" dirty="0"/>
              <a:t>Title="Personal</a:t>
            </a:r>
            <a:r>
              <a:rPr lang="en-MY" sz="6400" dirty="0" smtClean="0"/>
              <a:t>"&gt;</a:t>
            </a:r>
          </a:p>
          <a:p>
            <a:pPr>
              <a:buNone/>
            </a:pPr>
            <a:r>
              <a:rPr lang="en-MY" sz="6400" dirty="0"/>
              <a:t>&lt;h3&gt;</a:t>
            </a:r>
          </a:p>
          <a:p>
            <a:pPr>
              <a:buNone/>
            </a:pPr>
            <a:r>
              <a:rPr lang="en-MY" sz="6400" dirty="0"/>
              <a:t>Personal Profile&lt;/h3&gt;</a:t>
            </a:r>
          </a:p>
          <a:p>
            <a:pPr>
              <a:buNone/>
            </a:pPr>
            <a:r>
              <a:rPr lang="en-MY" sz="6400" dirty="0"/>
              <a:t>Preferred Programming Language:</a:t>
            </a:r>
          </a:p>
          <a:p>
            <a:pPr>
              <a:buNone/>
            </a:pPr>
            <a:r>
              <a:rPr lang="en-MY" sz="6400" dirty="0"/>
              <a:t>&lt;</a:t>
            </a:r>
            <a:r>
              <a:rPr lang="en-MY" sz="6400" dirty="0" err="1"/>
              <a:t>asp:DropDownList</a:t>
            </a:r>
            <a:r>
              <a:rPr lang="en-MY" sz="6400" dirty="0"/>
              <a:t> ID="</a:t>
            </a:r>
            <a:r>
              <a:rPr lang="en-MY" sz="6400" dirty="0" err="1"/>
              <a:t>lstLanguage</a:t>
            </a:r>
            <a:r>
              <a:rPr lang="en-MY" sz="6400" dirty="0"/>
              <a:t>" </a:t>
            </a:r>
            <a:r>
              <a:rPr lang="en-MY" sz="6400" dirty="0" err="1"/>
              <a:t>runat</a:t>
            </a:r>
            <a:r>
              <a:rPr lang="en-MY" sz="6400" dirty="0"/>
              <a:t>="server"&gt;</a:t>
            </a:r>
          </a:p>
          <a:p>
            <a:pPr>
              <a:buNone/>
            </a:pPr>
            <a:r>
              <a:rPr lang="en-MY" sz="6400" dirty="0"/>
              <a:t>&lt;</a:t>
            </a:r>
            <a:r>
              <a:rPr lang="en-MY" sz="6400" dirty="0" err="1"/>
              <a:t>asp:ListItem</a:t>
            </a:r>
            <a:r>
              <a:rPr lang="en-MY" sz="6400" dirty="0"/>
              <a:t>&gt;VB&lt;/</a:t>
            </a:r>
            <a:r>
              <a:rPr lang="en-MY" sz="6400" dirty="0" err="1"/>
              <a:t>asp:ListItem</a:t>
            </a:r>
            <a:r>
              <a:rPr lang="en-MY" sz="6400" dirty="0"/>
              <a:t>&gt;</a:t>
            </a:r>
          </a:p>
          <a:p>
            <a:pPr>
              <a:buNone/>
            </a:pPr>
            <a:r>
              <a:rPr lang="en-MY" sz="6400" dirty="0"/>
              <a:t>&lt;</a:t>
            </a:r>
            <a:r>
              <a:rPr lang="en-MY" sz="6400" dirty="0" err="1"/>
              <a:t>asp:ListItem</a:t>
            </a:r>
            <a:r>
              <a:rPr lang="en-MY" sz="6400" dirty="0"/>
              <a:t>&gt;C#&lt;/</a:t>
            </a:r>
            <a:r>
              <a:rPr lang="en-MY" sz="6400" dirty="0" err="1"/>
              <a:t>asp:ListItem</a:t>
            </a:r>
            <a:r>
              <a:rPr lang="en-MY" sz="6400" dirty="0"/>
              <a:t>&gt;</a:t>
            </a:r>
          </a:p>
          <a:p>
            <a:pPr>
              <a:buNone/>
            </a:pPr>
            <a:r>
              <a:rPr lang="en-MY" sz="6400" dirty="0"/>
              <a:t>&lt;</a:t>
            </a:r>
            <a:r>
              <a:rPr lang="en-MY" sz="6400" dirty="0" err="1"/>
              <a:t>asp:ListItem</a:t>
            </a:r>
            <a:r>
              <a:rPr lang="en-MY" sz="6400" dirty="0"/>
              <a:t>&gt;Java&lt;/</a:t>
            </a:r>
            <a:r>
              <a:rPr lang="en-MY" sz="6400" dirty="0" err="1"/>
              <a:t>asp:ListItem</a:t>
            </a:r>
            <a:r>
              <a:rPr lang="en-MY" sz="6400" dirty="0"/>
              <a:t>&gt;</a:t>
            </a:r>
          </a:p>
          <a:p>
            <a:pPr>
              <a:buNone/>
            </a:pPr>
            <a:r>
              <a:rPr lang="en-MY" sz="6400" dirty="0"/>
              <a:t>&lt;</a:t>
            </a:r>
            <a:r>
              <a:rPr lang="en-MY" sz="6400" dirty="0" err="1"/>
              <a:t>asp:ListItem</a:t>
            </a:r>
            <a:r>
              <a:rPr lang="en-MY" sz="6400" dirty="0"/>
              <a:t>&gt;C++&lt;/</a:t>
            </a:r>
            <a:r>
              <a:rPr lang="en-MY" sz="6400" dirty="0" err="1"/>
              <a:t>asp:ListItem</a:t>
            </a:r>
            <a:r>
              <a:rPr lang="en-MY" sz="6400" dirty="0"/>
              <a:t>&gt;</a:t>
            </a:r>
          </a:p>
          <a:p>
            <a:pPr>
              <a:buNone/>
            </a:pPr>
            <a:r>
              <a:rPr lang="en-MY" sz="6400" dirty="0"/>
              <a:t>&lt;</a:t>
            </a:r>
            <a:r>
              <a:rPr lang="en-MY" sz="6400" dirty="0" err="1"/>
              <a:t>asp:ListItem</a:t>
            </a:r>
            <a:r>
              <a:rPr lang="en-MY" sz="6400" dirty="0"/>
              <a:t>&gt;C&lt;/</a:t>
            </a:r>
            <a:r>
              <a:rPr lang="en-MY" sz="6400" dirty="0" err="1"/>
              <a:t>asp:ListItem</a:t>
            </a:r>
            <a:r>
              <a:rPr lang="en-MY" sz="6400" dirty="0"/>
              <a:t>&gt;</a:t>
            </a:r>
          </a:p>
          <a:p>
            <a:pPr>
              <a:buNone/>
            </a:pPr>
            <a:r>
              <a:rPr lang="en-MY" sz="6400" dirty="0"/>
              <a:t>&lt;</a:t>
            </a:r>
            <a:r>
              <a:rPr lang="en-MY" sz="6400" dirty="0" err="1"/>
              <a:t>asp:ListItem</a:t>
            </a:r>
            <a:r>
              <a:rPr lang="en-MY" sz="6400" dirty="0"/>
              <a:t>&gt;Cobol&lt;/</a:t>
            </a:r>
            <a:r>
              <a:rPr lang="en-MY" sz="6400" dirty="0" err="1"/>
              <a:t>asp:ListItem</a:t>
            </a:r>
            <a:r>
              <a:rPr lang="en-MY" sz="6400" dirty="0"/>
              <a:t>&gt;</a:t>
            </a:r>
          </a:p>
          <a:p>
            <a:pPr>
              <a:buNone/>
            </a:pPr>
            <a:r>
              <a:rPr lang="en-MY" sz="6400" dirty="0"/>
              <a:t>&lt;/</a:t>
            </a:r>
            <a:r>
              <a:rPr lang="en-MY" sz="6400" dirty="0" err="1"/>
              <a:t>asp:DropDownList</a:t>
            </a:r>
            <a:r>
              <a:rPr lang="en-MY" sz="6400" dirty="0"/>
              <a:t>&gt;</a:t>
            </a:r>
          </a:p>
          <a:p>
            <a:pPr>
              <a:buNone/>
            </a:pPr>
            <a:r>
              <a:rPr lang="en-MY" sz="6400" dirty="0"/>
              <a:t>&lt;</a:t>
            </a:r>
            <a:r>
              <a:rPr lang="en-MY" sz="6400" dirty="0" err="1"/>
              <a:t>br</a:t>
            </a:r>
            <a:r>
              <a:rPr lang="en-MY" sz="6400" dirty="0"/>
              <a:t> /&gt;</a:t>
            </a:r>
          </a:p>
          <a:p>
            <a:pPr>
              <a:buNone/>
            </a:pPr>
            <a:r>
              <a:rPr lang="en-MY" sz="6400" dirty="0"/>
              <a:t>&lt;/</a:t>
            </a:r>
            <a:r>
              <a:rPr lang="en-MY" sz="6400" dirty="0" err="1"/>
              <a:t>asp:WizardStep</a:t>
            </a:r>
            <a:r>
              <a:rPr lang="en-MY" sz="6400" dirty="0"/>
              <a:t>&gt;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asp:WizardStep</a:t>
            </a:r>
            <a:r>
              <a:rPr lang="en-MY" dirty="0" smtClean="0"/>
              <a:t> ID="WizardStep2" </a:t>
            </a:r>
            <a:r>
              <a:rPr lang="en-MY" dirty="0" err="1" smtClean="0"/>
              <a:t>runat</a:t>
            </a:r>
            <a:r>
              <a:rPr lang="en-MY" dirty="0" smtClean="0"/>
              <a:t>="server"</a:t>
            </a:r>
          </a:p>
          <a:p>
            <a:pPr>
              <a:buNone/>
            </a:pPr>
            <a:r>
              <a:rPr lang="en-MY" dirty="0" smtClean="0"/>
              <a:t>Title="Company"&gt;</a:t>
            </a:r>
          </a:p>
          <a:p>
            <a:pPr>
              <a:buNone/>
            </a:pPr>
            <a:r>
              <a:rPr lang="en-MY" dirty="0" smtClean="0"/>
              <a:t>&lt;h3&gt;</a:t>
            </a:r>
          </a:p>
          <a:p>
            <a:pPr>
              <a:buNone/>
            </a:pPr>
            <a:r>
              <a:rPr lang="en-MY" dirty="0" smtClean="0"/>
              <a:t>Company Profile&lt;/h3&gt;</a:t>
            </a:r>
          </a:p>
          <a:p>
            <a:pPr>
              <a:buNone/>
            </a:pPr>
            <a:r>
              <a:rPr lang="en-MY" dirty="0" smtClean="0"/>
              <a:t>Number of Employees: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asp:TextBox</a:t>
            </a:r>
            <a:r>
              <a:rPr lang="en-MY" dirty="0" smtClean="0"/>
              <a:t> ID="</a:t>
            </a:r>
            <a:r>
              <a:rPr lang="en-MY" dirty="0" err="1" smtClean="0"/>
              <a:t>txtEmpCount</a:t>
            </a:r>
            <a:r>
              <a:rPr lang="en-MY" dirty="0" smtClean="0"/>
              <a:t>" </a:t>
            </a:r>
            <a:r>
              <a:rPr lang="en-MY" dirty="0" err="1" smtClean="0"/>
              <a:t>runat</a:t>
            </a:r>
            <a:r>
              <a:rPr lang="en-MY" dirty="0" smtClean="0"/>
              <a:t>="server"&gt;&lt;/</a:t>
            </a:r>
            <a:r>
              <a:rPr lang="en-MY" dirty="0" err="1" smtClean="0"/>
              <a:t>asp:TextBox</a:t>
            </a:r>
            <a:r>
              <a:rPr lang="en-MY" dirty="0" smtClean="0"/>
              <a:t>&gt;&lt;</a:t>
            </a:r>
            <a:r>
              <a:rPr lang="en-MY" dirty="0" err="1" smtClean="0"/>
              <a:t>br</a:t>
            </a:r>
            <a:r>
              <a:rPr lang="en-MY" dirty="0" smtClean="0"/>
              <a:t> /&gt;</a:t>
            </a:r>
          </a:p>
          <a:p>
            <a:pPr>
              <a:buNone/>
            </a:pPr>
            <a:r>
              <a:rPr lang="en-MY" dirty="0" smtClean="0"/>
              <a:t>Number of Locations: &amp;</a:t>
            </a:r>
            <a:r>
              <a:rPr lang="en-MY" dirty="0" err="1" smtClean="0"/>
              <a:t>nbsp</a:t>
            </a:r>
            <a:r>
              <a:rPr lang="en-MY" dirty="0" smtClean="0"/>
              <a:t>;&lt;</a:t>
            </a:r>
            <a:r>
              <a:rPr lang="en-MY" dirty="0" err="1" smtClean="0"/>
              <a:t>asp:TextBox</a:t>
            </a:r>
            <a:r>
              <a:rPr lang="en-MY" dirty="0" smtClean="0"/>
              <a:t> ID="</a:t>
            </a:r>
            <a:r>
              <a:rPr lang="en-MY" dirty="0" err="1" smtClean="0"/>
              <a:t>txtLocCount</a:t>
            </a:r>
            <a:r>
              <a:rPr lang="en-MY" dirty="0" smtClean="0"/>
              <a:t>"</a:t>
            </a:r>
          </a:p>
          <a:p>
            <a:pPr>
              <a:buNone/>
            </a:pPr>
            <a:r>
              <a:rPr lang="en-MY" dirty="0" err="1" smtClean="0"/>
              <a:t>runat</a:t>
            </a:r>
            <a:r>
              <a:rPr lang="en-MY" dirty="0" smtClean="0"/>
              <a:t>="server"&gt;&lt;/</a:t>
            </a:r>
            <a:r>
              <a:rPr lang="en-MY" dirty="0" err="1" smtClean="0"/>
              <a:t>asp:TextBox</a:t>
            </a:r>
            <a:r>
              <a:rPr lang="en-MY" dirty="0" smtClean="0"/>
              <a:t>&gt;</a:t>
            </a:r>
          </a:p>
          <a:p>
            <a:pPr>
              <a:buNone/>
            </a:pPr>
            <a:r>
              <a:rPr lang="en-MY" dirty="0" smtClean="0"/>
              <a:t>&lt;/</a:t>
            </a:r>
            <a:r>
              <a:rPr lang="en-MY" dirty="0" err="1" smtClean="0"/>
              <a:t>asp:WizardStep</a:t>
            </a:r>
            <a:r>
              <a:rPr lang="en-MY" dirty="0" smtClean="0"/>
              <a:t>&gt;</a:t>
            </a:r>
          </a:p>
          <a:p>
            <a:pPr>
              <a:buNone/>
            </a:pPr>
            <a:endParaRPr lang="en-M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MY" sz="1600" dirty="0" smtClean="0"/>
              <a:t>&lt;</a:t>
            </a:r>
            <a:r>
              <a:rPr lang="en-MY" sz="1600" dirty="0" err="1" smtClean="0"/>
              <a:t>asp:WizardStep</a:t>
            </a:r>
            <a:r>
              <a:rPr lang="en-MY" sz="1600" dirty="0" smtClean="0"/>
              <a:t> ID="WizardStep3" </a:t>
            </a:r>
            <a:r>
              <a:rPr lang="en-MY" sz="1600" dirty="0" err="1" smtClean="0"/>
              <a:t>runat</a:t>
            </a:r>
            <a:r>
              <a:rPr lang="en-MY" sz="1600" dirty="0" smtClean="0"/>
              <a:t>="server"</a:t>
            </a:r>
          </a:p>
          <a:p>
            <a:pPr>
              <a:buNone/>
            </a:pPr>
            <a:r>
              <a:rPr lang="en-MY" sz="1600" dirty="0" smtClean="0"/>
              <a:t>Title="Software"&gt;</a:t>
            </a:r>
          </a:p>
          <a:p>
            <a:pPr>
              <a:buNone/>
            </a:pPr>
            <a:r>
              <a:rPr lang="en-MY" sz="1600" dirty="0" smtClean="0"/>
              <a:t>&lt;h3&gt;</a:t>
            </a:r>
          </a:p>
          <a:p>
            <a:pPr>
              <a:buNone/>
            </a:pPr>
            <a:r>
              <a:rPr lang="en-MY" sz="1600" dirty="0" smtClean="0"/>
              <a:t>Software Profile&lt;/h3&gt;</a:t>
            </a:r>
          </a:p>
          <a:p>
            <a:pPr>
              <a:buNone/>
            </a:pPr>
            <a:r>
              <a:rPr lang="en-MY" sz="1600" dirty="0" smtClean="0"/>
              <a:t>Licenses Required:</a:t>
            </a:r>
          </a:p>
          <a:p>
            <a:pPr>
              <a:buNone/>
            </a:pPr>
            <a:r>
              <a:rPr lang="en-MY" sz="1600" dirty="0" smtClean="0"/>
              <a:t>&lt;</a:t>
            </a:r>
            <a:r>
              <a:rPr lang="en-MY" sz="1600" dirty="0" err="1" smtClean="0"/>
              <a:t>asp:CheckBoxList</a:t>
            </a:r>
            <a:r>
              <a:rPr lang="en-MY" sz="1600" dirty="0" smtClean="0"/>
              <a:t> ID="</a:t>
            </a:r>
            <a:r>
              <a:rPr lang="en-MY" sz="1600" dirty="0" err="1" smtClean="0"/>
              <a:t>lstTools</a:t>
            </a:r>
            <a:r>
              <a:rPr lang="en-MY" sz="1600" dirty="0" smtClean="0"/>
              <a:t>" </a:t>
            </a:r>
            <a:r>
              <a:rPr lang="en-MY" sz="1600" dirty="0" err="1" smtClean="0"/>
              <a:t>runat</a:t>
            </a:r>
            <a:r>
              <a:rPr lang="en-MY" sz="1600" dirty="0" smtClean="0"/>
              <a:t>="server"&gt;</a:t>
            </a:r>
          </a:p>
          <a:p>
            <a:pPr>
              <a:buNone/>
            </a:pPr>
            <a:r>
              <a:rPr lang="en-MY" sz="1600" dirty="0" smtClean="0"/>
              <a:t>&lt;</a:t>
            </a:r>
            <a:r>
              <a:rPr lang="en-MY" sz="1600" dirty="0" err="1" smtClean="0"/>
              <a:t>asp:ListItem</a:t>
            </a:r>
            <a:r>
              <a:rPr lang="en-MY" sz="1600" dirty="0" smtClean="0"/>
              <a:t>&gt;Visual Studio 2010&lt;/</a:t>
            </a:r>
            <a:r>
              <a:rPr lang="en-MY" sz="1600" dirty="0" err="1" smtClean="0"/>
              <a:t>asp:ListItem</a:t>
            </a:r>
            <a:r>
              <a:rPr lang="en-MY" sz="1600" dirty="0" smtClean="0"/>
              <a:t>&gt;</a:t>
            </a:r>
          </a:p>
          <a:p>
            <a:pPr>
              <a:buNone/>
            </a:pPr>
            <a:r>
              <a:rPr lang="en-MY" sz="1600" dirty="0" smtClean="0"/>
              <a:t>&lt;</a:t>
            </a:r>
            <a:r>
              <a:rPr lang="en-MY" sz="1600" dirty="0" err="1" smtClean="0"/>
              <a:t>asp:ListItem</a:t>
            </a:r>
            <a:r>
              <a:rPr lang="en-MY" sz="1600" dirty="0" smtClean="0"/>
              <a:t>&gt;Office 2010&lt;/</a:t>
            </a:r>
            <a:r>
              <a:rPr lang="en-MY" sz="1600" dirty="0" err="1" smtClean="0"/>
              <a:t>asp:ListItem</a:t>
            </a:r>
            <a:r>
              <a:rPr lang="en-MY" sz="1600" dirty="0" smtClean="0"/>
              <a:t>&gt;</a:t>
            </a:r>
          </a:p>
          <a:p>
            <a:pPr>
              <a:buNone/>
            </a:pPr>
            <a:r>
              <a:rPr lang="en-MY" sz="1600" dirty="0" smtClean="0"/>
              <a:t>&lt;</a:t>
            </a:r>
            <a:r>
              <a:rPr lang="en-MY" sz="1600" dirty="0" err="1" smtClean="0"/>
              <a:t>asp:ListItem</a:t>
            </a:r>
            <a:r>
              <a:rPr lang="en-MY" sz="1600" dirty="0" smtClean="0"/>
              <a:t>&gt;Windows Server 2010&lt;/</a:t>
            </a:r>
            <a:r>
              <a:rPr lang="en-MY" sz="1600" dirty="0" err="1" smtClean="0"/>
              <a:t>asp:ListItem</a:t>
            </a:r>
            <a:r>
              <a:rPr lang="en-MY" sz="1600" dirty="0" smtClean="0"/>
              <a:t>&gt;</a:t>
            </a:r>
          </a:p>
          <a:p>
            <a:pPr>
              <a:buNone/>
            </a:pPr>
            <a:r>
              <a:rPr lang="en-MY" sz="1600" dirty="0" smtClean="0"/>
              <a:t>&lt;</a:t>
            </a:r>
            <a:r>
              <a:rPr lang="en-MY" sz="1600" dirty="0" err="1" smtClean="0"/>
              <a:t>asp:ListItem</a:t>
            </a:r>
            <a:r>
              <a:rPr lang="en-MY" sz="1600" dirty="0" smtClean="0"/>
              <a:t>&gt;SQL Server 2010&lt;/</a:t>
            </a:r>
            <a:r>
              <a:rPr lang="en-MY" sz="1600" dirty="0" err="1" smtClean="0"/>
              <a:t>asp:ListItem</a:t>
            </a:r>
            <a:r>
              <a:rPr lang="en-MY" sz="1600" dirty="0" smtClean="0"/>
              <a:t>&gt;</a:t>
            </a:r>
          </a:p>
          <a:p>
            <a:pPr>
              <a:buNone/>
            </a:pPr>
            <a:r>
              <a:rPr lang="en-MY" sz="1600" dirty="0" smtClean="0"/>
              <a:t>&lt;/</a:t>
            </a:r>
            <a:r>
              <a:rPr lang="en-MY" sz="1600" dirty="0" err="1" smtClean="0"/>
              <a:t>asp:CheckBoxList</a:t>
            </a:r>
            <a:r>
              <a:rPr lang="en-MY" sz="1600" dirty="0" smtClean="0"/>
              <a:t>&gt;</a:t>
            </a:r>
          </a:p>
          <a:p>
            <a:pPr>
              <a:buNone/>
            </a:pPr>
            <a:r>
              <a:rPr lang="en-MY" sz="1600" dirty="0" smtClean="0"/>
              <a:t>&lt;/</a:t>
            </a:r>
            <a:r>
              <a:rPr lang="en-MY" sz="1600" dirty="0" err="1" smtClean="0"/>
              <a:t>asp:WizardStep</a:t>
            </a:r>
            <a:r>
              <a:rPr lang="en-MY" sz="1600" dirty="0" smtClean="0"/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asp:WizardStep</a:t>
            </a:r>
            <a:r>
              <a:rPr lang="en-MY" dirty="0" smtClean="0"/>
              <a:t> ID="Complete" </a:t>
            </a:r>
            <a:r>
              <a:rPr lang="en-MY" dirty="0" err="1" smtClean="0"/>
              <a:t>runat</a:t>
            </a:r>
            <a:r>
              <a:rPr lang="en-MY" dirty="0" smtClean="0"/>
              <a:t>="server" Title="Complete "</a:t>
            </a:r>
          </a:p>
          <a:p>
            <a:pPr>
              <a:buNone/>
            </a:pPr>
            <a:r>
              <a:rPr lang="en-MY" dirty="0" err="1" smtClean="0"/>
              <a:t>StepType</a:t>
            </a:r>
            <a:r>
              <a:rPr lang="en-MY" dirty="0" smtClean="0"/>
              <a:t>="Complete"&gt;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br</a:t>
            </a:r>
            <a:r>
              <a:rPr lang="en-MY" dirty="0" smtClean="0"/>
              <a:t> /&gt;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asp:Label</a:t>
            </a:r>
            <a:r>
              <a:rPr lang="en-MY" dirty="0" smtClean="0"/>
              <a:t> ID="</a:t>
            </a:r>
            <a:r>
              <a:rPr lang="en-MY" dirty="0" err="1" smtClean="0"/>
              <a:t>lblSummary</a:t>
            </a:r>
            <a:r>
              <a:rPr lang="en-MY" dirty="0" smtClean="0"/>
              <a:t>" </a:t>
            </a:r>
            <a:r>
              <a:rPr lang="en-MY" dirty="0" err="1" smtClean="0"/>
              <a:t>runat</a:t>
            </a:r>
            <a:r>
              <a:rPr lang="en-MY" dirty="0" smtClean="0"/>
              <a:t>="server" Text="Label"&gt;&lt;/</a:t>
            </a:r>
            <a:r>
              <a:rPr lang="en-MY" dirty="0" err="1" smtClean="0"/>
              <a:t>asp:Label</a:t>
            </a:r>
            <a:r>
              <a:rPr lang="en-MY" dirty="0" smtClean="0"/>
              <a:t>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br</a:t>
            </a:r>
            <a:r>
              <a:rPr lang="en-MY" dirty="0" smtClean="0"/>
              <a:t> /&gt;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br</a:t>
            </a:r>
            <a:r>
              <a:rPr lang="en-MY" dirty="0" smtClean="0"/>
              <a:t> /&gt;</a:t>
            </a:r>
          </a:p>
          <a:p>
            <a:pPr>
              <a:buNone/>
            </a:pPr>
            <a:r>
              <a:rPr lang="en-MY" dirty="0" smtClean="0"/>
              <a:t>Thank you for completing this survey.&lt;</a:t>
            </a:r>
            <a:r>
              <a:rPr lang="en-MY" dirty="0" err="1" smtClean="0"/>
              <a:t>br</a:t>
            </a:r>
            <a:r>
              <a:rPr lang="en-MY" dirty="0" smtClean="0"/>
              <a:t> /&gt;</a:t>
            </a:r>
          </a:p>
          <a:p>
            <a:pPr>
              <a:buNone/>
            </a:pPr>
            <a:r>
              <a:rPr lang="en-MY" dirty="0" smtClean="0"/>
              <a:t>Your products will be delivered shortly.&lt;</a:t>
            </a:r>
            <a:r>
              <a:rPr lang="en-MY" dirty="0" err="1" smtClean="0"/>
              <a:t>br</a:t>
            </a:r>
            <a:r>
              <a:rPr lang="en-MY" dirty="0" smtClean="0"/>
              <a:t> /&gt;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br</a:t>
            </a:r>
            <a:r>
              <a:rPr lang="en-MY" dirty="0" smtClean="0"/>
              <a:t> /&gt;</a:t>
            </a:r>
          </a:p>
          <a:p>
            <a:pPr>
              <a:buNone/>
            </a:pPr>
            <a:r>
              <a:rPr lang="en-MY" dirty="0" smtClean="0"/>
              <a:t>&lt;/</a:t>
            </a:r>
            <a:r>
              <a:rPr lang="en-MY" dirty="0" err="1" smtClean="0"/>
              <a:t>asp:WizardStep</a:t>
            </a:r>
            <a:r>
              <a:rPr lang="en-MY" dirty="0" smtClean="0"/>
              <a:t>&gt;</a:t>
            </a:r>
          </a:p>
          <a:p>
            <a:pPr>
              <a:buNone/>
            </a:pPr>
            <a:r>
              <a:rPr lang="en-MY" dirty="0" smtClean="0"/>
              <a:t>&lt;/</a:t>
            </a:r>
            <a:r>
              <a:rPr lang="en-MY" dirty="0" err="1" smtClean="0"/>
              <a:t>WizardSteps</a:t>
            </a:r>
            <a:r>
              <a:rPr lang="en-MY" dirty="0" smtClean="0"/>
              <a:t>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SideBarStyle</a:t>
            </a:r>
            <a:r>
              <a:rPr lang="en-MY" dirty="0" smtClean="0"/>
              <a:t> </a:t>
            </a:r>
            <a:r>
              <a:rPr lang="en-MY" dirty="0" err="1" smtClean="0"/>
              <a:t>VerticalAlign</a:t>
            </a:r>
            <a:r>
              <a:rPr lang="en-MY" dirty="0" smtClean="0"/>
              <a:t>="Top" /&gt;</a:t>
            </a:r>
          </a:p>
          <a:p>
            <a:pPr>
              <a:buNone/>
            </a:pPr>
            <a:r>
              <a:rPr lang="en-MY" dirty="0" smtClean="0"/>
              <a:t>&lt;/</a:t>
            </a:r>
            <a:r>
              <a:rPr lang="en-MY" dirty="0" err="1" smtClean="0"/>
              <a:t>asp:Wizard</a:t>
            </a:r>
            <a:r>
              <a:rPr lang="en-MY" dirty="0" smtClean="0"/>
              <a:t>&gt;</a:t>
            </a:r>
          </a:p>
          <a:p>
            <a:pPr>
              <a:buNone/>
            </a:pPr>
            <a:endParaRPr lang="en-MY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wizard with four steps</a:t>
            </a:r>
            <a:endParaRPr lang="en-MY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526" y="1600200"/>
            <a:ext cx="68489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545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Wizard Control</vt:lpstr>
      <vt:lpstr>The Wizard Control</vt:lpstr>
      <vt:lpstr>The region for step content</vt:lpstr>
      <vt:lpstr>Wizard Steps</vt:lpstr>
      <vt:lpstr>Example</vt:lpstr>
      <vt:lpstr>Example</vt:lpstr>
      <vt:lpstr>Example</vt:lpstr>
      <vt:lpstr>Example</vt:lpstr>
      <vt:lpstr>A wizard with four steps</vt:lpstr>
      <vt:lpstr>A wizard with four steps</vt:lpstr>
      <vt:lpstr>Designing a Step</vt:lpstr>
      <vt:lpstr>Wizard Events</vt:lpstr>
      <vt:lpstr>Wizard programming models</vt:lpstr>
      <vt:lpstr>Example of code that response to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 Teik Heng</dc:creator>
  <cp:lastModifiedBy>Sun Teik Heng</cp:lastModifiedBy>
  <cp:revision>5</cp:revision>
  <dcterms:created xsi:type="dcterms:W3CDTF">2012-06-12T01:03:18Z</dcterms:created>
  <dcterms:modified xsi:type="dcterms:W3CDTF">2012-06-12T13:49:17Z</dcterms:modified>
</cp:coreProperties>
</file>