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media/image2.jpeg" ContentType="image/jpeg"/>
  <Override PartName="/ppt/media/image3.jpeg" ContentType="image/jpeg"/>
  <Override PartName="/ppt/media/image6.png" ContentType="image/png"/>
  <Override PartName="/ppt/media/image4.jpeg" ContentType="image/jpeg"/>
  <Override PartName="/ppt/media/image5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8300700" cy="102997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6B7E0F-D0A3-4CFF-BF09-6B681E2B05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16470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915120" y="5919480"/>
            <a:ext cx="16470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F4FED3-CCA2-4ED6-BEDB-EA1DE29513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935460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915120" y="591948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9354600" y="591948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42FC6E-6A0A-4866-B6CC-0A92F56F14A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483960" y="236880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2052440" y="236880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915120" y="591948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6483960" y="591948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12052440" y="591948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92FEC9-CAAD-4987-91AA-289123CBA97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7350C1-F65E-4177-A257-8AB347CDF8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915120" y="2368800"/>
            <a:ext cx="16470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967AAF-3F1A-4699-8A07-74F8C0EDA0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16470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6FFD14-D14B-463F-86C7-EB61624AC1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8037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9354600" y="2368800"/>
            <a:ext cx="8037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F701EF-7902-4B2D-A6AD-96514C2C1B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BA9F1E-A864-4CFC-9018-1CB6D73F3D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437480" y="1610280"/>
            <a:ext cx="15425280" cy="570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9DB0C6-6143-4F14-B92C-16B095DA31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9354600" y="2368800"/>
            <a:ext cx="8037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915120" y="591948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10FE88-6355-4F7A-B326-1F008591DD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915120" y="2368800"/>
            <a:ext cx="16470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2E664B-2D70-4A47-9E87-E2DE72A2DC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8037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935460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9354600" y="591948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B707C0-FB19-4DB0-961E-C1504609D6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935460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915120" y="5919480"/>
            <a:ext cx="16470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5F658E-C913-4520-BBF5-A418897B99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16470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915120" y="5919480"/>
            <a:ext cx="16470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450F45-FAC4-4B5A-B8D1-A46531EB4F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935460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915120" y="591948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9354600" y="591948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FADE19-53ED-4793-A907-7B63D5D10B8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483960" y="236880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2052440" y="236880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915120" y="591948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6483960" y="591948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12052440" y="591948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FB6B05-F1D8-450C-9943-064452ED236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472D421-EF61-4619-B1CB-EDB019BE14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915120" y="2368800"/>
            <a:ext cx="16470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ECA1559-2414-48C7-901C-4DB6B7612B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16470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2B553CC-3DA4-476E-86FB-33FADFEB64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8037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9354600" y="2368800"/>
            <a:ext cx="8037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84230C3-FFA7-49E2-BC47-8ACFFFECF9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1067E61-5D9F-44A2-AB86-B7610EBD14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16470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20EADB-ECCA-4A30-9F23-30BA4E6EEA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1437480" y="1610280"/>
            <a:ext cx="15425280" cy="570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EF55D82-8B72-4D96-BC45-9FF11193BD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9354600" y="2368800"/>
            <a:ext cx="8037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915120" y="591948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1CCFDD0-0B7D-43EC-8142-0F01872B80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8037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935460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9354600" y="591948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7B01DC5-10A9-4302-985F-5EB6FD9F10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935460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915120" y="5919480"/>
            <a:ext cx="16470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39CED26-2AA6-459A-85D1-D24C68507D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16470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915120" y="5919480"/>
            <a:ext cx="16470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BA1B720-B5A2-4DDD-80B2-1ECE89353B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935460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915120" y="591948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9354600" y="591948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11865A7-C26C-48BE-9EBD-78A6AB8FD05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483960" y="236880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12052440" y="236880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915120" y="591948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6483960" y="591948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12052440" y="591948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8673914-92AE-472B-A620-7AE0371ED2D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8037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9354600" y="2368800"/>
            <a:ext cx="8037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6718E9-BA52-4FCE-947B-A35E0B8C49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07776A-BAC2-4F91-A2D0-511404D744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37480" y="1610280"/>
            <a:ext cx="15425280" cy="570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45BE80-9B01-467E-A784-F577DD8BC0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54600" y="2368800"/>
            <a:ext cx="8037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15120" y="591948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155B7A-C220-4711-A323-24C03F5484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8037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5460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354600" y="591948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F5DF36-50A5-4701-934A-F93CC4812E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35460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915120" y="5919480"/>
            <a:ext cx="16470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2795EE-D606-4FFD-B04B-903D056FDC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7800480" y="0"/>
            <a:ext cx="10487880" cy="10286640"/>
          </a:xfrm>
          <a:custGeom>
            <a:avLst/>
            <a:gdLst>
              <a:gd name="textAreaLeft" fmla="*/ 0 w 10487880"/>
              <a:gd name="textAreaRight" fmla="*/ 10488240 w 1048788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6222240" y="9578880"/>
            <a:ext cx="5855760" cy="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2"/>
          </p:nvPr>
        </p:nvSpPr>
        <p:spPr>
          <a:xfrm>
            <a:off x="915120" y="9578880"/>
            <a:ext cx="4208760" cy="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13176360" y="9578880"/>
            <a:ext cx="4208760" cy="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613358E-CC5C-4F77-8D5C-09DE3B59E0A8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914760" y="2409840"/>
            <a:ext cx="16470000" cy="59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g object 16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915120" y="2368800"/>
            <a:ext cx="16470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6222240" y="9578880"/>
            <a:ext cx="5855760" cy="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5"/>
          </p:nvPr>
        </p:nvSpPr>
        <p:spPr>
          <a:xfrm>
            <a:off x="915120" y="9578880"/>
            <a:ext cx="4208760" cy="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13176360" y="9578880"/>
            <a:ext cx="4208760" cy="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FE8BBA3-5FB2-4784-B878-01E4305B2F6D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2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ftr" idx="7"/>
          </p:nvPr>
        </p:nvSpPr>
        <p:spPr>
          <a:xfrm>
            <a:off x="6222240" y="9578880"/>
            <a:ext cx="5855760" cy="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8"/>
          </p:nvPr>
        </p:nvSpPr>
        <p:spPr>
          <a:xfrm>
            <a:off x="915120" y="9578880"/>
            <a:ext cx="4208760" cy="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sldNum" idx="9"/>
          </p:nvPr>
        </p:nvSpPr>
        <p:spPr>
          <a:xfrm>
            <a:off x="13176360" y="9578880"/>
            <a:ext cx="4208760" cy="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0E0529F-DA16-4811-98BF-6899171B1212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914760" y="2409840"/>
            <a:ext cx="16470000" cy="59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object 3" descr=""/>
          <p:cNvPicPr/>
          <p:nvPr/>
        </p:nvPicPr>
        <p:blipFill>
          <a:blip r:embed="rId1"/>
          <a:stretch/>
        </p:blipFill>
        <p:spPr>
          <a:xfrm>
            <a:off x="0" y="0"/>
            <a:ext cx="7848360" cy="10299240"/>
          </a:xfrm>
          <a:prstGeom prst="rect">
            <a:avLst/>
          </a:prstGeom>
          <a:ln w="0">
            <a:noFill/>
          </a:ln>
        </p:spPr>
      </p:pic>
      <p:sp>
        <p:nvSpPr>
          <p:cNvPr id="126" name="TextBox 4"/>
          <p:cNvSpPr/>
          <p:nvPr/>
        </p:nvSpPr>
        <p:spPr>
          <a:xfrm>
            <a:off x="9759960" y="3092400"/>
            <a:ext cx="68576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240" indent="-720" algn="ctr">
              <a:lnSpc>
                <a:spcPct val="100000"/>
              </a:lnSpc>
              <a:spcBef>
                <a:spcPts val="119"/>
              </a:spcBef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00"/>
                </a:solidFill>
                <a:latin typeface="Palatino Linotype"/>
              </a:rPr>
              <a:t>Unleashing</a:t>
            </a:r>
            <a:r>
              <a:rPr b="1" lang="en-US" sz="3600" spc="-435" strike="noStrike">
                <a:solidFill>
                  <a:srgbClr val="ffff00"/>
                </a:solidFill>
                <a:latin typeface="Palatino Linotype"/>
              </a:rPr>
              <a:t> </a:t>
            </a:r>
            <a:r>
              <a:rPr b="1" lang="en-US" sz="3600" spc="58" strike="noStrike">
                <a:solidFill>
                  <a:srgbClr val="ffff00"/>
                </a:solidFill>
                <a:latin typeface="Palatino Linotype"/>
              </a:rPr>
              <a:t>the </a:t>
            </a:r>
            <a:r>
              <a:rPr b="1" lang="en-US" sz="3600" spc="-1" strike="noStrike">
                <a:solidFill>
                  <a:srgbClr val="ffff00"/>
                </a:solidFill>
                <a:latin typeface="Palatino Linotype"/>
              </a:rPr>
              <a:t>Hidden</a:t>
            </a:r>
            <a:r>
              <a:rPr b="1" lang="en-US" sz="3600" spc="-505" strike="noStrike">
                <a:solidFill>
                  <a:srgbClr val="ffff00"/>
                </a:solidFill>
                <a:latin typeface="Palatino Linotype"/>
              </a:rPr>
              <a:t> </a:t>
            </a:r>
            <a:r>
              <a:rPr b="1" lang="en-US" sz="3600" spc="-395" strike="noStrike">
                <a:solidFill>
                  <a:srgbClr val="ffff00"/>
                </a:solidFill>
                <a:latin typeface="Palatino Linotype"/>
              </a:rPr>
              <a:t>W</a:t>
            </a:r>
            <a:r>
              <a:rPr b="1" lang="en-US" sz="3600" spc="162" strike="noStrike">
                <a:solidFill>
                  <a:srgbClr val="ffff00"/>
                </a:solidFill>
                <a:latin typeface="Palatino Linotype"/>
              </a:rPr>
              <a:t>o</a:t>
            </a:r>
            <a:r>
              <a:rPr b="1" lang="en-US" sz="3600" spc="-32" strike="noStrike">
                <a:solidFill>
                  <a:srgbClr val="ffff00"/>
                </a:solidFill>
                <a:latin typeface="Palatino Linotype"/>
              </a:rPr>
              <a:t>r</a:t>
            </a:r>
            <a:r>
              <a:rPr b="1" lang="en-US" sz="3600" spc="77" strike="noStrike">
                <a:solidFill>
                  <a:srgbClr val="ffff00"/>
                </a:solidFill>
                <a:latin typeface="Palatino Linotype"/>
              </a:rPr>
              <a:t>l</a:t>
            </a:r>
            <a:r>
              <a:rPr b="1" lang="en-US" sz="3600" spc="168" strike="noStrike">
                <a:solidFill>
                  <a:srgbClr val="ffff00"/>
                </a:solidFill>
                <a:latin typeface="Palatino Linotype"/>
              </a:rPr>
              <a:t>d</a:t>
            </a:r>
            <a:r>
              <a:rPr b="1" lang="en-US" sz="3600" spc="-151" strike="noStrike">
                <a:solidFill>
                  <a:srgbClr val="ffff00"/>
                </a:solidFill>
                <a:latin typeface="Palatino Linotype"/>
              </a:rPr>
              <a:t> </a:t>
            </a:r>
            <a:r>
              <a:rPr b="1" lang="en-US" sz="3600" spc="-26" strike="noStrike">
                <a:solidFill>
                  <a:srgbClr val="ffff00"/>
                </a:solidFill>
                <a:latin typeface="Palatino Linotype"/>
              </a:rPr>
              <a:t>of </a:t>
            </a:r>
            <a:r>
              <a:rPr b="1" lang="en-US" sz="3600" spc="109" strike="noStrike">
                <a:solidFill>
                  <a:srgbClr val="ffff00"/>
                </a:solidFill>
                <a:latin typeface="Palatino Linotype"/>
              </a:rPr>
              <a:t>Phytoplankton:</a:t>
            </a:r>
            <a:r>
              <a:rPr b="1" lang="en-US" sz="3600" spc="-537" strike="noStrike">
                <a:solidFill>
                  <a:srgbClr val="ffff00"/>
                </a:solidFill>
                <a:latin typeface="Palatino Linotype"/>
              </a:rPr>
              <a:t> </a:t>
            </a:r>
            <a:r>
              <a:rPr b="1" lang="en-US" sz="3600" spc="-741" strike="noStrike">
                <a:solidFill>
                  <a:srgbClr val="ffff00"/>
                </a:solidFill>
                <a:latin typeface="Palatino Linotype"/>
              </a:rPr>
              <a:t>A </a:t>
            </a:r>
            <a:r>
              <a:rPr b="1" lang="en-US" sz="3600" spc="89" strike="noStrike">
                <a:solidFill>
                  <a:srgbClr val="ffff00"/>
                </a:solidFill>
                <a:latin typeface="Palatino Linotype"/>
              </a:rPr>
              <a:t>Journey</a:t>
            </a:r>
            <a:r>
              <a:rPr b="1" lang="en-US" sz="3600" spc="-622" strike="noStrike">
                <a:solidFill>
                  <a:srgbClr val="ffff00"/>
                </a:solidFill>
                <a:latin typeface="Palatino Linotype"/>
              </a:rPr>
              <a:t> </a:t>
            </a:r>
            <a:r>
              <a:rPr b="1" lang="en-US" sz="3600" spc="199" strike="noStrike">
                <a:solidFill>
                  <a:srgbClr val="ffff00"/>
                </a:solidFill>
                <a:latin typeface="Palatino Linotype"/>
              </a:rPr>
              <a:t>Through </a:t>
            </a:r>
            <a:r>
              <a:rPr b="1" lang="en-US" sz="3600" spc="83" strike="noStrike">
                <a:solidFill>
                  <a:srgbClr val="ffff00"/>
                </a:solidFill>
                <a:latin typeface="Palatino Linotype"/>
              </a:rPr>
              <a:t>the</a:t>
            </a:r>
            <a:r>
              <a:rPr b="1" lang="en-US" sz="3600" spc="-395" strike="noStrike">
                <a:solidFill>
                  <a:srgbClr val="ffff00"/>
                </a:solidFill>
                <a:latin typeface="Palatino Linotype"/>
              </a:rPr>
              <a:t> </a:t>
            </a:r>
            <a:r>
              <a:rPr b="1" lang="en-US" sz="3600" spc="-1" strike="noStrike">
                <a:solidFill>
                  <a:srgbClr val="ffff00"/>
                </a:solidFill>
                <a:latin typeface="Palatino Linotype"/>
              </a:rPr>
              <a:t>Tiny</a:t>
            </a:r>
            <a:r>
              <a:rPr b="1" lang="en-US" sz="3600" spc="-452" strike="noStrike">
                <a:solidFill>
                  <a:srgbClr val="ffff00"/>
                </a:solidFill>
                <a:latin typeface="Palatino Linotype"/>
              </a:rPr>
              <a:t> </a:t>
            </a:r>
            <a:r>
              <a:rPr b="1" lang="en-US" sz="3600" spc="49" strike="noStrike">
                <a:solidFill>
                  <a:srgbClr val="ffff00"/>
                </a:solidFill>
                <a:latin typeface="Palatino Linotype"/>
              </a:rPr>
              <a:t>Marvels</a:t>
            </a:r>
            <a:r>
              <a:rPr b="1" lang="en-US" sz="3600" spc="-205" strike="noStrike">
                <a:solidFill>
                  <a:srgbClr val="ffff00"/>
                </a:solidFill>
                <a:latin typeface="Palatino Linotype"/>
              </a:rPr>
              <a:t> </a:t>
            </a:r>
            <a:r>
              <a:rPr b="1" lang="en-US" sz="3600" spc="-26" strike="noStrike">
                <a:solidFill>
                  <a:srgbClr val="ffff00"/>
                </a:solidFill>
                <a:latin typeface="Palatino Linotype"/>
              </a:rPr>
              <a:t>of </a:t>
            </a:r>
            <a:r>
              <a:rPr b="1" lang="en-US" sz="3600" spc="253" strike="noStrike">
                <a:solidFill>
                  <a:srgbClr val="ffff00"/>
                </a:solidFill>
                <a:latin typeface="Palatino Linotype"/>
              </a:rPr>
              <a:t>Our</a:t>
            </a:r>
            <a:r>
              <a:rPr b="1" lang="en-US" sz="3600" spc="-375" strike="noStrike">
                <a:solidFill>
                  <a:srgbClr val="ffff00"/>
                </a:solidFill>
                <a:latin typeface="Palatino Linotype"/>
              </a:rPr>
              <a:t> </a:t>
            </a:r>
            <a:r>
              <a:rPr b="1" lang="en-US" sz="3600" spc="148" strike="noStrike">
                <a:solidFill>
                  <a:srgbClr val="ffff00"/>
                </a:solidFill>
                <a:latin typeface="Palatino Linotype"/>
              </a:rPr>
              <a:t>Oceans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2282400"/>
          </a:xfrm>
          <a:prstGeom prst="rect">
            <a:avLst/>
          </a:prstGeom>
          <a:noFill/>
          <a:ln w="0">
            <a:noFill/>
          </a:ln>
        </p:spPr>
        <p:txBody>
          <a:bodyPr lIns="0" rIns="0" tIns="562680" bIns="0" anchor="t">
            <a:noAutofit/>
          </a:bodyPr>
          <a:p>
            <a:pPr marL="963756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4300" spc="-12" strike="noStrike">
                <a:solidFill>
                  <a:srgbClr val="ffffff"/>
                </a:solidFill>
                <a:latin typeface="Palatino Linotype"/>
              </a:rPr>
              <a:t>Introduction</a:t>
            </a:r>
            <a:endParaRPr b="0" lang="en-US" sz="4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object 3"/>
          <p:cNvSpPr/>
          <p:nvPr/>
        </p:nvSpPr>
        <p:spPr>
          <a:xfrm>
            <a:off x="11062080" y="3211560"/>
            <a:ext cx="5568480" cy="30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 anchor="t">
            <a:spAutoFit/>
          </a:bodyPr>
          <a:p>
            <a:pPr marL="12600">
              <a:lnSpc>
                <a:spcPct val="102000"/>
              </a:lnSpc>
              <a:spcBef>
                <a:spcPts val="65"/>
              </a:spcBef>
            </a:pPr>
            <a:r>
              <a:rPr b="1" lang="en-US" sz="2450" spc="324" strike="noStrike">
                <a:solidFill>
                  <a:srgbClr val="ffffff"/>
                </a:solidFill>
                <a:latin typeface="Calibri"/>
              </a:rPr>
              <a:t>Phytoplankton</a:t>
            </a:r>
            <a:r>
              <a:rPr b="1" lang="en-US" sz="2450" spc="11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14" strike="noStrike">
                <a:solidFill>
                  <a:srgbClr val="ffffff"/>
                </a:solidFill>
                <a:latin typeface="Calibri"/>
              </a:rPr>
              <a:t>are</a:t>
            </a:r>
            <a:r>
              <a:rPr b="0" lang="en-US" sz="2450" spc="11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08" strike="noStrike">
                <a:solidFill>
                  <a:srgbClr val="ffffff"/>
                </a:solidFill>
                <a:latin typeface="Calibri"/>
              </a:rPr>
              <a:t>tiny</a:t>
            </a:r>
            <a:r>
              <a:rPr b="0" lang="en-US" sz="2450" spc="10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99" strike="noStrike">
                <a:solidFill>
                  <a:srgbClr val="ffffff"/>
                </a:solidFill>
                <a:latin typeface="Calibri"/>
              </a:rPr>
              <a:t>organisms </a:t>
            </a:r>
            <a:r>
              <a:rPr b="0" lang="en-US" sz="2450" spc="248" strike="noStrike">
                <a:solidFill>
                  <a:srgbClr val="ffffff"/>
                </a:solidFill>
                <a:latin typeface="Calibri"/>
              </a:rPr>
              <a:t>that</a:t>
            </a:r>
            <a:r>
              <a:rPr b="0" lang="en-US" sz="2450" spc="9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39" strike="noStrike">
                <a:solidFill>
                  <a:srgbClr val="ffffff"/>
                </a:solidFill>
                <a:latin typeface="Calibri"/>
              </a:rPr>
              <a:t>play</a:t>
            </a:r>
            <a:r>
              <a:rPr b="0" lang="en-US" sz="2450" spc="9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79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en-US" sz="2450" spc="9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39" strike="noStrike">
                <a:solidFill>
                  <a:srgbClr val="ffffff"/>
                </a:solidFill>
                <a:latin typeface="Calibri"/>
              </a:rPr>
              <a:t>crucial</a:t>
            </a:r>
            <a:r>
              <a:rPr b="0" lang="en-US" sz="2450" spc="9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180" strike="noStrike">
                <a:solidFill>
                  <a:srgbClr val="ffffff"/>
                </a:solidFill>
                <a:latin typeface="Calibri"/>
              </a:rPr>
              <a:t>role</a:t>
            </a:r>
            <a:r>
              <a:rPr b="0" lang="en-US" sz="2450" spc="9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39" strike="noStrike">
                <a:solidFill>
                  <a:srgbClr val="ffffff"/>
                </a:solidFill>
                <a:latin typeface="Calibri"/>
              </a:rPr>
              <a:t>in</a:t>
            </a:r>
            <a:r>
              <a:rPr b="0" lang="en-US" sz="2450" spc="9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73" strike="noStrike">
                <a:solidFill>
                  <a:srgbClr val="ffffff"/>
                </a:solidFill>
                <a:latin typeface="Calibri"/>
              </a:rPr>
              <a:t>the</a:t>
            </a:r>
            <a:r>
              <a:rPr b="0" lang="en-US" sz="2450" spc="9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42" strike="noStrike">
                <a:solidFill>
                  <a:srgbClr val="ffffff"/>
                </a:solidFill>
                <a:latin typeface="Calibri"/>
              </a:rPr>
              <a:t>health </a:t>
            </a:r>
            <a:r>
              <a:rPr b="0" lang="en-US" sz="2450" spc="168" strike="noStrike">
                <a:solidFill>
                  <a:srgbClr val="ffffff"/>
                </a:solidFill>
                <a:latin typeface="Calibri"/>
              </a:rPr>
              <a:t>of</a:t>
            </a:r>
            <a:r>
              <a:rPr b="0" lang="en-US" sz="2450" spc="9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53" strike="noStrike">
                <a:solidFill>
                  <a:srgbClr val="ffffff"/>
                </a:solidFill>
                <a:latin typeface="Calibri"/>
              </a:rPr>
              <a:t>our</a:t>
            </a:r>
            <a:r>
              <a:rPr b="0" lang="en-US" sz="2450" spc="9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28" strike="noStrike">
                <a:solidFill>
                  <a:srgbClr val="ffffff"/>
                </a:solidFill>
                <a:latin typeface="Calibri"/>
              </a:rPr>
              <a:t>oceans.</a:t>
            </a:r>
            <a:r>
              <a:rPr b="0" lang="en-US" sz="2450" spc="9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62" strike="noStrike">
                <a:solidFill>
                  <a:srgbClr val="ffffff"/>
                </a:solidFill>
                <a:latin typeface="Calibri"/>
              </a:rPr>
              <a:t>They</a:t>
            </a:r>
            <a:r>
              <a:rPr b="0" lang="en-US" sz="2450" spc="9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14" strike="noStrike">
                <a:solidFill>
                  <a:srgbClr val="ffffff"/>
                </a:solidFill>
                <a:latin typeface="Calibri"/>
              </a:rPr>
              <a:t>are</a:t>
            </a:r>
            <a:r>
              <a:rPr b="0" lang="en-US" sz="2450" spc="9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73" strike="noStrike">
                <a:solidFill>
                  <a:srgbClr val="ffffff"/>
                </a:solidFill>
                <a:latin typeface="Calibri"/>
              </a:rPr>
              <a:t>the</a:t>
            </a:r>
            <a:r>
              <a:rPr b="0" lang="en-US" sz="2450" spc="9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87" strike="noStrike">
                <a:solidFill>
                  <a:srgbClr val="ffffff"/>
                </a:solidFill>
                <a:latin typeface="Calibri"/>
              </a:rPr>
              <a:t>base</a:t>
            </a:r>
            <a:r>
              <a:rPr b="0" lang="en-US" sz="2450" spc="9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143" strike="noStrike">
                <a:solidFill>
                  <a:srgbClr val="ffffff"/>
                </a:solidFill>
                <a:latin typeface="Calibri"/>
              </a:rPr>
              <a:t>of </a:t>
            </a:r>
            <a:r>
              <a:rPr b="0" lang="en-US" sz="2450" spc="273" strike="noStrike">
                <a:solidFill>
                  <a:srgbClr val="ffffff"/>
                </a:solidFill>
                <a:latin typeface="Calibri"/>
              </a:rPr>
              <a:t>the</a:t>
            </a:r>
            <a:r>
              <a:rPr b="0" lang="en-US" sz="2450" spc="9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99" strike="noStrike">
                <a:solidFill>
                  <a:srgbClr val="ffffff"/>
                </a:solidFill>
                <a:latin typeface="Calibri"/>
              </a:rPr>
              <a:t>marine</a:t>
            </a:r>
            <a:r>
              <a:rPr b="0" lang="en-US" sz="2450" spc="9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33" strike="noStrike">
                <a:solidFill>
                  <a:srgbClr val="ffffff"/>
                </a:solidFill>
                <a:latin typeface="Calibri"/>
              </a:rPr>
              <a:t>food</a:t>
            </a:r>
            <a:r>
              <a:rPr b="0" lang="en-US" sz="2450" spc="9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344" strike="noStrike">
                <a:solidFill>
                  <a:srgbClr val="ffffff"/>
                </a:solidFill>
                <a:latin typeface="Calibri"/>
              </a:rPr>
              <a:t>web</a:t>
            </a:r>
            <a:r>
              <a:rPr b="0" lang="en-US" sz="2450" spc="9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347" strike="noStrike">
                <a:solidFill>
                  <a:srgbClr val="ffffff"/>
                </a:solidFill>
                <a:latin typeface="Calibri"/>
              </a:rPr>
              <a:t>and</a:t>
            </a:r>
            <a:r>
              <a:rPr b="0" lang="en-US" sz="2450" spc="9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87" strike="noStrike">
                <a:solidFill>
                  <a:srgbClr val="ffffff"/>
                </a:solidFill>
                <a:latin typeface="Calibri"/>
              </a:rPr>
              <a:t>produce </a:t>
            </a:r>
            <a:r>
              <a:rPr b="0" lang="en-US" sz="2450" spc="208" strike="noStrike">
                <a:solidFill>
                  <a:srgbClr val="ffffff"/>
                </a:solidFill>
                <a:latin typeface="Calibri"/>
              </a:rPr>
              <a:t>half</a:t>
            </a:r>
            <a:r>
              <a:rPr b="0" lang="en-US" sz="2450" spc="9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168" strike="noStrike">
                <a:solidFill>
                  <a:srgbClr val="ffffff"/>
                </a:solidFill>
                <a:latin typeface="Calibri"/>
              </a:rPr>
              <a:t>of</a:t>
            </a:r>
            <a:r>
              <a:rPr b="0" lang="en-US" sz="2450" spc="9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73" strike="noStrike">
                <a:solidFill>
                  <a:srgbClr val="ffffff"/>
                </a:solidFill>
                <a:latin typeface="Calibri"/>
              </a:rPr>
              <a:t>the</a:t>
            </a:r>
            <a:r>
              <a:rPr b="0" lang="en-US" sz="2450" spc="9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87" strike="noStrike">
                <a:solidFill>
                  <a:srgbClr val="ffffff"/>
                </a:solidFill>
                <a:latin typeface="Calibri"/>
              </a:rPr>
              <a:t>oxygen</a:t>
            </a:r>
            <a:r>
              <a:rPr b="0" lang="en-US" sz="2450" spc="9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318" strike="noStrike">
                <a:solidFill>
                  <a:srgbClr val="ffffff"/>
                </a:solidFill>
                <a:latin typeface="Calibri"/>
              </a:rPr>
              <a:t>we</a:t>
            </a:r>
            <a:r>
              <a:rPr b="0" lang="en-US" sz="2450" spc="9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14" strike="noStrike">
                <a:solidFill>
                  <a:srgbClr val="ffffff"/>
                </a:solidFill>
                <a:latin typeface="Calibri"/>
              </a:rPr>
              <a:t>breathe.</a:t>
            </a:r>
            <a:r>
              <a:rPr b="0" lang="en-US" sz="2450" spc="103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79" strike="noStrike">
                <a:solidFill>
                  <a:srgbClr val="ffffff"/>
                </a:solidFill>
                <a:latin typeface="Calibri"/>
              </a:rPr>
              <a:t>Join </a:t>
            </a:r>
            <a:r>
              <a:rPr b="0" lang="en-US" sz="2450" spc="299" strike="noStrike">
                <a:solidFill>
                  <a:srgbClr val="ffffff"/>
                </a:solidFill>
                <a:latin typeface="Calibri"/>
              </a:rPr>
              <a:t>us</a:t>
            </a:r>
            <a:r>
              <a:rPr b="0" lang="en-US" sz="2450" spc="9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318" strike="noStrike">
                <a:solidFill>
                  <a:srgbClr val="ffffff"/>
                </a:solidFill>
                <a:latin typeface="Calibri"/>
              </a:rPr>
              <a:t>on</a:t>
            </a:r>
            <a:r>
              <a:rPr b="0" lang="en-US" sz="2450" spc="9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79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en-US" sz="2450" spc="9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39" strike="noStrike">
                <a:solidFill>
                  <a:srgbClr val="ffffff"/>
                </a:solidFill>
                <a:latin typeface="Calibri"/>
              </a:rPr>
              <a:t>journey</a:t>
            </a:r>
            <a:r>
              <a:rPr b="0" lang="en-US" sz="2450" spc="9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188" strike="noStrike">
                <a:solidFill>
                  <a:srgbClr val="ffffff"/>
                </a:solidFill>
                <a:latin typeface="Calibri"/>
              </a:rPr>
              <a:t>to</a:t>
            </a:r>
            <a:r>
              <a:rPr b="0" lang="en-US" sz="2450" spc="9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22" strike="noStrike">
                <a:solidFill>
                  <a:srgbClr val="ffffff"/>
                </a:solidFill>
                <a:latin typeface="Calibri"/>
              </a:rPr>
              <a:t>explore</a:t>
            </a:r>
            <a:r>
              <a:rPr b="0" lang="en-US" sz="2450" spc="9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48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lang="en-US" sz="2450" spc="313" strike="noStrike">
                <a:solidFill>
                  <a:srgbClr val="ffffff"/>
                </a:solidFill>
                <a:latin typeface="Calibri"/>
              </a:rPr>
              <a:t>hidden</a:t>
            </a:r>
            <a:r>
              <a:rPr b="0" lang="en-US" sz="2450" spc="9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42" strike="noStrike">
                <a:solidFill>
                  <a:srgbClr val="ffffff"/>
                </a:solidFill>
                <a:latin typeface="Calibri"/>
              </a:rPr>
              <a:t>world</a:t>
            </a:r>
            <a:r>
              <a:rPr b="0" lang="en-US" sz="2450" spc="103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168" strike="noStrike">
                <a:solidFill>
                  <a:srgbClr val="ffffff"/>
                </a:solidFill>
                <a:latin typeface="Calibri"/>
              </a:rPr>
              <a:t>of</a:t>
            </a:r>
            <a:r>
              <a:rPr b="0" lang="en-US" sz="2450" spc="103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62" strike="noStrike">
                <a:solidFill>
                  <a:srgbClr val="ffffff"/>
                </a:solidFill>
                <a:latin typeface="Calibri"/>
              </a:rPr>
              <a:t>these</a:t>
            </a:r>
            <a:r>
              <a:rPr b="0" lang="en-US" sz="2450" spc="103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50" spc="267" strike="noStrike">
                <a:solidFill>
                  <a:srgbClr val="ffffff"/>
                </a:solidFill>
                <a:latin typeface="Calibri"/>
              </a:rPr>
              <a:t>marvelous </a:t>
            </a:r>
            <a:r>
              <a:rPr b="0" lang="en-US" sz="2450" spc="188" strike="noStrike">
                <a:solidFill>
                  <a:srgbClr val="ffffff"/>
                </a:solidFill>
                <a:latin typeface="Calibri"/>
              </a:rPr>
              <a:t>creatures.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object 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1028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object 2"/>
          <p:cNvGrpSpPr/>
          <p:nvPr/>
        </p:nvGrpSpPr>
        <p:grpSpPr>
          <a:xfrm>
            <a:off x="9144000" y="0"/>
            <a:ext cx="9143640" cy="10286640"/>
            <a:chOff x="9144000" y="0"/>
            <a:chExt cx="9143640" cy="10286640"/>
          </a:xfrm>
        </p:grpSpPr>
        <p:sp>
          <p:nvSpPr>
            <p:cNvPr id="131" name="object 3"/>
            <p:cNvSpPr/>
            <p:nvPr/>
          </p:nvSpPr>
          <p:spPr>
            <a:xfrm>
              <a:off x="9144000" y="0"/>
              <a:ext cx="9143640" cy="1028664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132" name="object 4" descr=""/>
            <p:cNvPicPr/>
            <p:nvPr/>
          </p:nvPicPr>
          <p:blipFill>
            <a:blip r:embed="rId1"/>
            <a:stretch/>
          </p:blipFill>
          <p:spPr>
            <a:xfrm>
              <a:off x="10453320" y="1143000"/>
              <a:ext cx="6495840" cy="7962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2251080"/>
          </a:xfrm>
          <a:prstGeom prst="rect">
            <a:avLst/>
          </a:prstGeom>
          <a:noFill/>
          <a:ln w="0">
            <a:noFill/>
          </a:ln>
        </p:spPr>
        <p:txBody>
          <a:bodyPr lIns="0" rIns="0" tIns="5313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900" spc="-1" strike="noStrike">
                <a:solidFill>
                  <a:schemeClr val="dk1"/>
                </a:solidFill>
                <a:latin typeface="Palatino Linotype"/>
              </a:rPr>
              <a:t>Diversity</a:t>
            </a:r>
            <a:r>
              <a:rPr b="1" lang="en-US" sz="3900" spc="-245" strike="noStrike">
                <a:solidFill>
                  <a:schemeClr val="dk1"/>
                </a:solidFill>
                <a:latin typeface="Palatino Linotype"/>
              </a:rPr>
              <a:t> </a:t>
            </a:r>
            <a:r>
              <a:rPr b="1" lang="en-US" sz="3900" spc="-1" strike="noStrike">
                <a:solidFill>
                  <a:schemeClr val="dk1"/>
                </a:solidFill>
                <a:latin typeface="Palatino Linotype"/>
              </a:rPr>
              <a:t>of</a:t>
            </a:r>
            <a:r>
              <a:rPr b="1" lang="en-US" sz="3900" spc="-131" strike="noStrike">
                <a:solidFill>
                  <a:schemeClr val="dk1"/>
                </a:solidFill>
                <a:latin typeface="Palatino Linotype"/>
              </a:rPr>
              <a:t> </a:t>
            </a:r>
            <a:r>
              <a:rPr b="1" lang="en-US" sz="3900" spc="-12" strike="noStrike">
                <a:solidFill>
                  <a:schemeClr val="dk1"/>
                </a:solidFill>
                <a:latin typeface="Palatino Linotype"/>
              </a:rPr>
              <a:t>Phytoplankton</a:t>
            </a:r>
            <a:endParaRPr b="0" lang="en-US" sz="3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object 6"/>
          <p:cNvSpPr/>
          <p:nvPr/>
        </p:nvSpPr>
        <p:spPr>
          <a:xfrm>
            <a:off x="1433160" y="3251520"/>
            <a:ext cx="6172560" cy="30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 anchor="t">
            <a:spAutoFit/>
          </a:bodyPr>
          <a:p>
            <a:pPr marL="12600">
              <a:lnSpc>
                <a:spcPct val="117000"/>
              </a:lnSpc>
              <a:spcBef>
                <a:spcPts val="79"/>
              </a:spcBef>
            </a:pPr>
            <a:r>
              <a:rPr b="0" lang="en-US" sz="2450" spc="287" strike="noStrike">
                <a:solidFill>
                  <a:srgbClr val="000000"/>
                </a:solidFill>
                <a:latin typeface="Calibri"/>
              </a:rPr>
              <a:t>Phytoplankton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372" strike="noStrike">
                <a:solidFill>
                  <a:srgbClr val="000000"/>
                </a:solidFill>
                <a:latin typeface="Calibri"/>
              </a:rPr>
              <a:t>come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39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378" strike="noStrike">
                <a:solidFill>
                  <a:srgbClr val="000000"/>
                </a:solidFill>
                <a:latin typeface="Calibri"/>
              </a:rPr>
              <a:t>many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87" strike="noStrike">
                <a:solidFill>
                  <a:srgbClr val="000000"/>
                </a:solidFill>
                <a:latin typeface="Calibri"/>
              </a:rPr>
              <a:t>shapes </a:t>
            </a:r>
            <a:r>
              <a:rPr b="0" lang="en-US" sz="2450" spc="347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US" sz="2450" spc="9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168" strike="noStrike">
                <a:solidFill>
                  <a:srgbClr val="000000"/>
                </a:solidFill>
                <a:latin typeface="Calibri"/>
              </a:rPr>
              <a:t>sizes,</a:t>
            </a:r>
            <a:r>
              <a:rPr b="0" lang="en-US" sz="2450" spc="9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318" strike="noStrike">
                <a:solidFill>
                  <a:srgbClr val="000000"/>
                </a:solidFill>
                <a:latin typeface="Calibri"/>
              </a:rPr>
              <a:t>from</a:t>
            </a:r>
            <a:r>
              <a:rPr b="0" lang="en-US" sz="2450" spc="9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50" spc="318" strike="noStrike">
                <a:solidFill>
                  <a:srgbClr val="000000"/>
                </a:solidFill>
                <a:latin typeface="Calibri"/>
              </a:rPr>
              <a:t>diatoms</a:t>
            </a:r>
            <a:r>
              <a:rPr b="1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67" strike="noStrike">
                <a:solidFill>
                  <a:srgbClr val="000000"/>
                </a:solidFill>
                <a:latin typeface="Calibri"/>
              </a:rPr>
              <a:t>with</a:t>
            </a:r>
            <a:r>
              <a:rPr b="0" lang="en-US" sz="2450" spc="9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199" strike="noStrike">
                <a:solidFill>
                  <a:srgbClr val="000000"/>
                </a:solidFill>
                <a:latin typeface="Calibri"/>
              </a:rPr>
              <a:t>intricate </a:t>
            </a:r>
            <a:r>
              <a:rPr b="0" lang="en-US" sz="2450" spc="262" strike="noStrike">
                <a:solidFill>
                  <a:srgbClr val="000000"/>
                </a:solidFill>
                <a:latin typeface="Calibri"/>
              </a:rPr>
              <a:t>glass-</a:t>
            </a:r>
            <a:r>
              <a:rPr b="0" lang="en-US" sz="2450" spc="194" strike="noStrike">
                <a:solidFill>
                  <a:srgbClr val="000000"/>
                </a:solidFill>
                <a:latin typeface="Calibri"/>
              </a:rPr>
              <a:t>like</a:t>
            </a:r>
            <a:r>
              <a:rPr b="0" lang="en-US" sz="2450" spc="10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19" strike="noStrike">
                <a:solidFill>
                  <a:srgbClr val="000000"/>
                </a:solidFill>
                <a:latin typeface="Calibri"/>
              </a:rPr>
              <a:t>shells</a:t>
            </a:r>
            <a:r>
              <a:rPr b="0" lang="en-US" sz="2450" spc="10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188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US" sz="2450" spc="11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50" spc="293" strike="noStrike">
                <a:solidFill>
                  <a:srgbClr val="000000"/>
                </a:solidFill>
                <a:latin typeface="Calibri"/>
              </a:rPr>
              <a:t>dinoﬂagellates</a:t>
            </a:r>
            <a:r>
              <a:rPr b="1" lang="en-US" sz="2450" spc="11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48" strike="noStrike">
                <a:solidFill>
                  <a:srgbClr val="000000"/>
                </a:solidFill>
                <a:latin typeface="Calibri"/>
              </a:rPr>
              <a:t>with </a:t>
            </a:r>
            <a:r>
              <a:rPr b="0" lang="en-US" sz="2450" spc="299" strike="noStrike">
                <a:solidFill>
                  <a:srgbClr val="000000"/>
                </a:solidFill>
                <a:latin typeface="Calibri"/>
              </a:rPr>
              <a:t>whip-</a:t>
            </a:r>
            <a:r>
              <a:rPr b="0" lang="en-US" sz="2450" spc="194" strike="noStrike">
                <a:solidFill>
                  <a:srgbClr val="000000"/>
                </a:solidFill>
                <a:latin typeface="Calibri"/>
              </a:rPr>
              <a:t>like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128" strike="noStrike">
                <a:solidFill>
                  <a:srgbClr val="000000"/>
                </a:solidFill>
                <a:latin typeface="Calibri"/>
              </a:rPr>
              <a:t>tails.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389" strike="noStrike">
                <a:solidFill>
                  <a:srgbClr val="000000"/>
                </a:solidFill>
                <a:latin typeface="Calibri"/>
              </a:rPr>
              <a:t>Some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62" strike="noStrike">
                <a:solidFill>
                  <a:srgbClr val="000000"/>
                </a:solidFill>
                <a:latin typeface="Calibri"/>
              </a:rPr>
              <a:t>species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67" strike="noStrike">
                <a:solidFill>
                  <a:srgbClr val="000000"/>
                </a:solidFill>
                <a:latin typeface="Calibri"/>
              </a:rPr>
              <a:t>even</a:t>
            </a:r>
            <a:r>
              <a:rPr b="0" lang="en-US" sz="2450" spc="10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48" strike="noStrike">
                <a:solidFill>
                  <a:srgbClr val="000000"/>
                </a:solidFill>
                <a:latin typeface="Calibri"/>
              </a:rPr>
              <a:t>have </a:t>
            </a:r>
            <a:r>
              <a:rPr b="0" lang="en-US" sz="2450" spc="273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188" strike="noStrike">
                <a:solidFill>
                  <a:srgbClr val="000000"/>
                </a:solidFill>
                <a:latin typeface="Calibri"/>
              </a:rPr>
              <a:t>ability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188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US" sz="2450" spc="10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50" spc="287" strike="noStrike">
                <a:solidFill>
                  <a:srgbClr val="000000"/>
                </a:solidFill>
                <a:latin typeface="Calibri"/>
              </a:rPr>
              <a:t>bioluminesce</a:t>
            </a:r>
            <a:r>
              <a:rPr b="0" lang="en-US" sz="2450" spc="287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59" strike="noStrike">
                <a:solidFill>
                  <a:srgbClr val="000000"/>
                </a:solidFill>
                <a:latin typeface="Calibri"/>
              </a:rPr>
              <a:t>creating </a:t>
            </a:r>
            <a:r>
              <a:rPr b="0" lang="en-US" sz="2450" spc="228" strike="noStrike">
                <a:solidFill>
                  <a:srgbClr val="000000"/>
                </a:solidFill>
                <a:latin typeface="Calibri"/>
              </a:rPr>
              <a:t>beautiful</a:t>
            </a:r>
            <a:r>
              <a:rPr b="0" lang="en-US" sz="2450" spc="9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39" strike="noStrike">
                <a:solidFill>
                  <a:srgbClr val="000000"/>
                </a:solidFill>
                <a:latin typeface="Calibri"/>
              </a:rPr>
              <a:t>displays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168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59" strike="noStrike">
                <a:solidFill>
                  <a:srgbClr val="000000"/>
                </a:solidFill>
                <a:latin typeface="Calibri"/>
              </a:rPr>
              <a:t>light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39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73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73" strike="noStrike">
                <a:solidFill>
                  <a:srgbClr val="000000"/>
                </a:solidFill>
                <a:latin typeface="Calibri"/>
              </a:rPr>
              <a:t>ocean </a:t>
            </a:r>
            <a:r>
              <a:rPr b="0" lang="en-US" sz="2450" spc="222" strike="noStrike">
                <a:solidFill>
                  <a:srgbClr val="000000"/>
                </a:solidFill>
                <a:latin typeface="Calibri"/>
              </a:rPr>
              <a:t>at</a:t>
            </a:r>
            <a:r>
              <a:rPr b="0" lang="en-US" sz="2450" spc="9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39" strike="noStrike">
                <a:solidFill>
                  <a:srgbClr val="000000"/>
                </a:solidFill>
                <a:latin typeface="Calibri"/>
              </a:rPr>
              <a:t>night.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437480" y="1610280"/>
            <a:ext cx="15425280" cy="17323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600" spc="49" strike="noStrike">
                <a:solidFill>
                  <a:schemeClr val="dk1"/>
                </a:solidFill>
                <a:latin typeface="Palatino Linotype"/>
              </a:rPr>
              <a:t>Importance</a:t>
            </a:r>
            <a:r>
              <a:rPr b="1" lang="en-US" sz="3600" spc="-114" strike="noStrike">
                <a:solidFill>
                  <a:schemeClr val="dk1"/>
                </a:solidFill>
                <a:latin typeface="Palatino Linotype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Palatino Linotype"/>
              </a:rPr>
              <a:t>of</a:t>
            </a:r>
            <a:r>
              <a:rPr b="1" lang="en-US" sz="3600" spc="-114" strike="noStrike">
                <a:solidFill>
                  <a:schemeClr val="dk1"/>
                </a:solidFill>
                <a:latin typeface="Palatino Linotype"/>
              </a:rPr>
              <a:t> </a:t>
            </a:r>
            <a:r>
              <a:rPr b="1" lang="en-US" sz="3600" spc="-12" strike="noStrike">
                <a:solidFill>
                  <a:schemeClr val="dk1"/>
                </a:solidFill>
                <a:latin typeface="Palatino Linotype"/>
              </a:rPr>
              <a:t>Phytoplankton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object 3"/>
          <p:cNvSpPr/>
          <p:nvPr/>
        </p:nvSpPr>
        <p:spPr>
          <a:xfrm>
            <a:off x="1593720" y="2884680"/>
            <a:ext cx="6084720" cy="397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 indent="306000" algn="r">
              <a:lnSpc>
                <a:spcPct val="118000"/>
              </a:lnSpc>
              <a:spcBef>
                <a:spcPts val="74"/>
              </a:spcBef>
              <a:tabLst>
                <a:tab algn="l" pos="0"/>
              </a:tabLst>
            </a:pPr>
            <a:r>
              <a:rPr b="0" lang="en-US" sz="2450" spc="287" strike="noStrike">
                <a:solidFill>
                  <a:srgbClr val="000000"/>
                </a:solidFill>
                <a:latin typeface="Calibri"/>
              </a:rPr>
              <a:t>Phytoplankton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14" strike="noStrike">
                <a:solidFill>
                  <a:srgbClr val="000000"/>
                </a:solidFill>
                <a:latin typeface="Calibri"/>
              </a:rPr>
              <a:t>are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73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2450" spc="10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62" strike="noStrike">
                <a:solidFill>
                  <a:srgbClr val="000000"/>
                </a:solidFill>
                <a:latin typeface="Calibri"/>
              </a:rPr>
              <a:t>foundation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143" strike="noStrike">
                <a:solidFill>
                  <a:srgbClr val="000000"/>
                </a:solidFill>
                <a:latin typeface="Calibri"/>
              </a:rPr>
              <a:t>of </a:t>
            </a:r>
            <a:r>
              <a:rPr b="0" lang="en-US" sz="2450" spc="273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99" strike="noStrike">
                <a:solidFill>
                  <a:srgbClr val="000000"/>
                </a:solidFill>
                <a:latin typeface="Calibri"/>
              </a:rPr>
              <a:t>marine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33" strike="noStrike">
                <a:solidFill>
                  <a:srgbClr val="000000"/>
                </a:solidFill>
                <a:latin typeface="Calibri"/>
              </a:rPr>
              <a:t>food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28" strike="noStrike">
                <a:solidFill>
                  <a:srgbClr val="000000"/>
                </a:solidFill>
                <a:latin typeface="Calibri"/>
              </a:rPr>
              <a:t>chain,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67" strike="noStrike">
                <a:solidFill>
                  <a:srgbClr val="000000"/>
                </a:solidFill>
                <a:latin typeface="Calibri"/>
              </a:rPr>
              <a:t>providing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14" strike="noStrike">
                <a:solidFill>
                  <a:srgbClr val="000000"/>
                </a:solidFill>
                <a:latin typeface="Calibri"/>
              </a:rPr>
              <a:t>food </a:t>
            </a:r>
            <a:r>
              <a:rPr b="0" lang="en-US" sz="2450" spc="148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42" strike="noStrike">
                <a:solidFill>
                  <a:srgbClr val="000000"/>
                </a:solidFill>
                <a:latin typeface="Calibri"/>
              </a:rPr>
              <a:t>zooplankton,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28" strike="noStrike">
                <a:solidFill>
                  <a:srgbClr val="000000"/>
                </a:solidFill>
                <a:latin typeface="Calibri"/>
              </a:rPr>
              <a:t>ﬁsh,</a:t>
            </a:r>
            <a:r>
              <a:rPr b="0" lang="en-US" sz="2450" spc="10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347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67" strike="noStrike">
                <a:solidFill>
                  <a:srgbClr val="000000"/>
                </a:solidFill>
                <a:latin typeface="Calibri"/>
              </a:rPr>
              <a:t>even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14" strike="noStrike">
                <a:solidFill>
                  <a:srgbClr val="000000"/>
                </a:solidFill>
                <a:latin typeface="Calibri"/>
              </a:rPr>
              <a:t>whales. </a:t>
            </a:r>
            <a:r>
              <a:rPr b="0" lang="en-US" sz="2450" spc="262" strike="noStrike">
                <a:solidFill>
                  <a:srgbClr val="000000"/>
                </a:solidFill>
                <a:latin typeface="Calibri"/>
              </a:rPr>
              <a:t>They</a:t>
            </a:r>
            <a:r>
              <a:rPr b="0" lang="en-US" sz="2450" spc="9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19" strike="noStrike">
                <a:solidFill>
                  <a:srgbClr val="000000"/>
                </a:solidFill>
                <a:latin typeface="Calibri"/>
              </a:rPr>
              <a:t>also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39" strike="noStrike">
                <a:solidFill>
                  <a:srgbClr val="000000"/>
                </a:solidFill>
                <a:latin typeface="Calibri"/>
              </a:rPr>
              <a:t>play</a:t>
            </a:r>
            <a:r>
              <a:rPr b="0" lang="en-US" sz="2450" spc="9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79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39" strike="noStrike">
                <a:solidFill>
                  <a:srgbClr val="000000"/>
                </a:solidFill>
                <a:latin typeface="Calibri"/>
              </a:rPr>
              <a:t>crucial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180" strike="noStrike">
                <a:solidFill>
                  <a:srgbClr val="000000"/>
                </a:solidFill>
                <a:latin typeface="Calibri"/>
              </a:rPr>
              <a:t>role</a:t>
            </a:r>
            <a:r>
              <a:rPr b="0" lang="en-US" sz="2450" spc="9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14" strike="noStrike">
                <a:solidFill>
                  <a:srgbClr val="000000"/>
                </a:solidFill>
                <a:latin typeface="Calibri"/>
              </a:rPr>
              <a:t>in </a:t>
            </a:r>
            <a:r>
              <a:rPr b="0" lang="en-US" sz="2450" spc="279" strike="noStrike">
                <a:solidFill>
                  <a:srgbClr val="000000"/>
                </a:solidFill>
                <a:latin typeface="Calibri"/>
              </a:rPr>
              <a:t>regulating</a:t>
            </a:r>
            <a:r>
              <a:rPr b="0" lang="en-US" sz="2450" spc="11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73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2450" spc="11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28" strike="noStrike">
                <a:solidFill>
                  <a:srgbClr val="000000"/>
                </a:solidFill>
                <a:latin typeface="Calibri"/>
              </a:rPr>
              <a:t>Earth's</a:t>
            </a:r>
            <a:r>
              <a:rPr b="0" lang="en-US" sz="2450" spc="11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08" strike="noStrike">
                <a:solidFill>
                  <a:srgbClr val="000000"/>
                </a:solidFill>
                <a:latin typeface="Calibri"/>
              </a:rPr>
              <a:t>climate, </a:t>
            </a:r>
            <a:r>
              <a:rPr b="0" lang="en-US" sz="2450" spc="293" strike="noStrike">
                <a:solidFill>
                  <a:srgbClr val="000000"/>
                </a:solidFill>
                <a:latin typeface="Calibri"/>
              </a:rPr>
              <a:t>absorbing</a:t>
            </a:r>
            <a:r>
              <a:rPr b="0" lang="en-US" sz="2450" spc="10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93" strike="noStrike">
                <a:solidFill>
                  <a:srgbClr val="000000"/>
                </a:solidFill>
                <a:latin typeface="Calibri"/>
              </a:rPr>
              <a:t>carbon</a:t>
            </a:r>
            <a:r>
              <a:rPr b="0" lang="en-US" sz="2450" spc="10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39" strike="noStrike">
                <a:solidFill>
                  <a:srgbClr val="000000"/>
                </a:solidFill>
                <a:latin typeface="Calibri"/>
              </a:rPr>
              <a:t>dioxide</a:t>
            </a:r>
            <a:r>
              <a:rPr b="0" lang="en-US" sz="2450" spc="10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318" strike="noStrike">
                <a:solidFill>
                  <a:srgbClr val="000000"/>
                </a:solidFill>
                <a:latin typeface="Calibri"/>
              </a:rPr>
              <a:t>from</a:t>
            </a:r>
            <a:r>
              <a:rPr b="0" lang="en-US" sz="2450" spc="10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48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2450" spc="299" strike="noStrike">
                <a:solidFill>
                  <a:srgbClr val="000000"/>
                </a:solidFill>
                <a:latin typeface="Calibri"/>
              </a:rPr>
              <a:t>atmosphere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313" strike="noStrike">
                <a:solidFill>
                  <a:srgbClr val="000000"/>
                </a:solidFill>
                <a:latin typeface="Calibri"/>
              </a:rPr>
              <a:t>through</a:t>
            </a:r>
            <a:r>
              <a:rPr b="0" lang="en-US" sz="2450" spc="10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50" spc="267" strike="noStrike">
                <a:solidFill>
                  <a:srgbClr val="000000"/>
                </a:solidFill>
                <a:latin typeface="Calibri"/>
              </a:rPr>
              <a:t>photosynthesis</a:t>
            </a:r>
            <a:r>
              <a:rPr b="0" lang="en-US" sz="2450" spc="267" strike="noStrike">
                <a:solidFill>
                  <a:srgbClr val="000000"/>
                </a:solidFill>
                <a:latin typeface="Calibri"/>
              </a:rPr>
              <a:t>. </a:t>
            </a:r>
            <a:r>
              <a:rPr b="0" lang="en-US" sz="2450" spc="279" strike="noStrike">
                <a:solidFill>
                  <a:srgbClr val="000000"/>
                </a:solidFill>
                <a:latin typeface="Calibri"/>
              </a:rPr>
              <a:t>Without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53" strike="noStrike">
                <a:solidFill>
                  <a:srgbClr val="000000"/>
                </a:solidFill>
                <a:latin typeface="Calibri"/>
              </a:rPr>
              <a:t>phytoplankton,</a:t>
            </a:r>
            <a:r>
              <a:rPr b="0" lang="en-US" sz="2450" spc="10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53" strike="noStrike">
                <a:solidFill>
                  <a:srgbClr val="000000"/>
                </a:solidFill>
                <a:latin typeface="Calibri"/>
              </a:rPr>
              <a:t>our</a:t>
            </a:r>
            <a:r>
              <a:rPr b="0" lang="en-US" sz="2450" spc="10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73" strike="noStrike">
                <a:solidFill>
                  <a:srgbClr val="000000"/>
                </a:solidFill>
                <a:latin typeface="Calibri"/>
              </a:rPr>
              <a:t>oceans </a:t>
            </a:r>
            <a:r>
              <a:rPr b="0" lang="en-US" sz="2450" spc="347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US" sz="2450" spc="9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62" strike="noStrike">
                <a:solidFill>
                  <a:srgbClr val="000000"/>
                </a:solidFill>
                <a:latin typeface="Calibri"/>
              </a:rPr>
              <a:t>planet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93" strike="noStrike">
                <a:solidFill>
                  <a:srgbClr val="000000"/>
                </a:solidFill>
                <a:latin typeface="Calibri"/>
              </a:rPr>
              <a:t>would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324" strike="noStrike">
                <a:solidFill>
                  <a:srgbClr val="000000"/>
                </a:solidFill>
                <a:latin typeface="Calibri"/>
              </a:rPr>
              <a:t>be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199" strike="noStrike">
                <a:solidFill>
                  <a:srgbClr val="000000"/>
                </a:solidFill>
                <a:latin typeface="Calibri"/>
              </a:rPr>
              <a:t>vastly</a:t>
            </a:r>
            <a:r>
              <a:rPr b="0" lang="en-US" sz="2450" spc="9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162" strike="noStrike">
                <a:solidFill>
                  <a:srgbClr val="000000"/>
                </a:solidFill>
                <a:latin typeface="Calibri"/>
              </a:rPr>
              <a:t>different.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object 4" descr=""/>
          <p:cNvPicPr/>
          <p:nvPr/>
        </p:nvPicPr>
        <p:blipFill>
          <a:blip r:embed="rId1"/>
          <a:stretch/>
        </p:blipFill>
        <p:spPr>
          <a:xfrm>
            <a:off x="9144000" y="0"/>
            <a:ext cx="9143640" cy="1028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140480" cy="10263960"/>
          </a:xfrm>
          <a:prstGeom prst="rect">
            <a:avLst/>
          </a:prstGeom>
          <a:ln w="0">
            <a:noFill/>
          </a:ln>
        </p:spPr>
      </p:pic>
      <p:sp>
        <p:nvSpPr>
          <p:cNvPr id="139" name="TextBox 4"/>
          <p:cNvSpPr/>
          <p:nvPr/>
        </p:nvSpPr>
        <p:spPr>
          <a:xfrm>
            <a:off x="12045960" y="806400"/>
            <a:ext cx="46479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latin typeface="Arial"/>
              </a:rPr>
              <a:t>Embark on a Thrilling Underwater Adventure: Treasure Hunt with Your Personalized Avatar!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0" name="Picture 6" descr=""/>
          <p:cNvPicPr/>
          <p:nvPr/>
        </p:nvPicPr>
        <p:blipFill>
          <a:blip r:embed="rId2"/>
          <a:stretch/>
        </p:blipFill>
        <p:spPr>
          <a:xfrm>
            <a:off x="14370120" y="4201920"/>
            <a:ext cx="2552400" cy="587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object 2"/>
          <p:cNvSpPr/>
          <p:nvPr/>
        </p:nvSpPr>
        <p:spPr>
          <a:xfrm>
            <a:off x="6195600" y="9055800"/>
            <a:ext cx="5896800" cy="1228320"/>
          </a:xfrm>
          <a:custGeom>
            <a:avLst/>
            <a:gdLst>
              <a:gd name="textAreaLeft" fmla="*/ 0 w 5896800"/>
              <a:gd name="textAreaRight" fmla="*/ 5897160 w 5896800"/>
              <a:gd name="textAreaTop" fmla="*/ 0 h 1228320"/>
              <a:gd name="textAreaBottom" fmla="*/ 1228680 h 1228320"/>
            </a:gdLst>
            <a:ahLst/>
            <a:rect l="textAreaLeft" t="textAreaTop" r="textAreaRight" b="textAreaBottom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object 3"/>
          <p:cNvSpPr/>
          <p:nvPr/>
        </p:nvSpPr>
        <p:spPr>
          <a:xfrm>
            <a:off x="11815560" y="-1440"/>
            <a:ext cx="6472080" cy="10286640"/>
          </a:xfrm>
          <a:custGeom>
            <a:avLst/>
            <a:gdLst>
              <a:gd name="textAreaLeft" fmla="*/ 0 w 6472080"/>
              <a:gd name="textAreaRight" fmla="*/ 6472440 w 647208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object 4"/>
          <p:cNvSpPr/>
          <p:nvPr/>
        </p:nvSpPr>
        <p:spPr>
          <a:xfrm>
            <a:off x="0" y="-1440"/>
            <a:ext cx="12092760" cy="10286640"/>
          </a:xfrm>
          <a:custGeom>
            <a:avLst/>
            <a:gdLst>
              <a:gd name="textAreaLeft" fmla="*/ 0 w 12092760"/>
              <a:gd name="textAreaRight" fmla="*/ 12093120 w 1209276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135840" y="2654280"/>
            <a:ext cx="6006240" cy="173376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</a:pPr>
            <a:r>
              <a:rPr b="1" lang="en-US" sz="8750" spc="97" strike="noStrike">
                <a:solidFill>
                  <a:schemeClr val="dk1"/>
                </a:solidFill>
                <a:latin typeface="Palatino Linotype"/>
              </a:rPr>
              <a:t>Conclusion</a:t>
            </a:r>
            <a:endParaRPr b="0" lang="en-US" sz="87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object 6"/>
          <p:cNvSpPr/>
          <p:nvPr/>
        </p:nvSpPr>
        <p:spPr>
          <a:xfrm>
            <a:off x="4445640" y="4736160"/>
            <a:ext cx="9387360" cy="191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 anchor="t">
            <a:spAutoFit/>
          </a:bodyPr>
          <a:p>
            <a:pPr marL="12600" indent="-720" algn="ctr">
              <a:lnSpc>
                <a:spcPct val="102000"/>
              </a:lnSpc>
              <a:spcBef>
                <a:spcPts val="65"/>
              </a:spcBef>
              <a:tabLst>
                <a:tab algn="l" pos="0"/>
              </a:tabLst>
            </a:pPr>
            <a:r>
              <a:rPr b="0" lang="en-US" sz="2450" spc="287" strike="noStrike">
                <a:solidFill>
                  <a:srgbClr val="000000"/>
                </a:solidFill>
                <a:latin typeface="Calibri"/>
              </a:rPr>
              <a:t>Phytoplankton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372" strike="noStrike">
                <a:solidFill>
                  <a:srgbClr val="000000"/>
                </a:solidFill>
                <a:latin typeface="Calibri"/>
              </a:rPr>
              <a:t>may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324" strike="noStrike">
                <a:solidFill>
                  <a:srgbClr val="000000"/>
                </a:solidFill>
                <a:latin typeface="Calibri"/>
              </a:rPr>
              <a:t>be</a:t>
            </a:r>
            <a:r>
              <a:rPr b="0" lang="en-US" sz="2450" spc="10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08" strike="noStrike">
                <a:solidFill>
                  <a:srgbClr val="000000"/>
                </a:solidFill>
                <a:latin typeface="Calibri"/>
              </a:rPr>
              <a:t>small,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307" strike="noStrike">
                <a:solidFill>
                  <a:srgbClr val="000000"/>
                </a:solidFill>
                <a:latin typeface="Calibri"/>
              </a:rPr>
              <a:t>but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53" strike="noStrike">
                <a:solidFill>
                  <a:srgbClr val="000000"/>
                </a:solidFill>
                <a:latin typeface="Calibri"/>
              </a:rPr>
              <a:t>they</a:t>
            </a:r>
            <a:r>
              <a:rPr b="0" lang="en-US" sz="2450" spc="10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14" strike="noStrike">
                <a:solidFill>
                  <a:srgbClr val="000000"/>
                </a:solidFill>
                <a:latin typeface="Calibri"/>
              </a:rPr>
              <a:t>are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62" strike="noStrike">
                <a:solidFill>
                  <a:srgbClr val="000000"/>
                </a:solidFill>
                <a:latin typeface="Calibri"/>
              </a:rPr>
              <a:t>mighty.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08" strike="noStrike">
                <a:solidFill>
                  <a:srgbClr val="000000"/>
                </a:solidFill>
                <a:latin typeface="Calibri"/>
              </a:rPr>
              <a:t>Their </a:t>
            </a:r>
            <a:r>
              <a:rPr b="0" lang="en-US" sz="2450" spc="267" strike="noStrike">
                <a:solidFill>
                  <a:srgbClr val="000000"/>
                </a:solidFill>
                <a:latin typeface="Calibri"/>
              </a:rPr>
              <a:t>beauty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347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99" strike="noStrike">
                <a:solidFill>
                  <a:srgbClr val="000000"/>
                </a:solidFill>
                <a:latin typeface="Calibri"/>
              </a:rPr>
              <a:t>importance</a:t>
            </a:r>
            <a:r>
              <a:rPr b="0" lang="en-US" sz="2450" spc="10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304" strike="noStrike">
                <a:solidFill>
                  <a:srgbClr val="000000"/>
                </a:solidFill>
                <a:latin typeface="Calibri"/>
              </a:rPr>
              <a:t>cannot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324" strike="noStrike">
                <a:solidFill>
                  <a:srgbClr val="000000"/>
                </a:solidFill>
                <a:latin typeface="Calibri"/>
              </a:rPr>
              <a:t>be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194" strike="noStrike">
                <a:solidFill>
                  <a:srgbClr val="000000"/>
                </a:solidFill>
                <a:latin typeface="Calibri"/>
              </a:rPr>
              <a:t>overstated.</a:t>
            </a:r>
            <a:r>
              <a:rPr b="0" lang="en-US" sz="2450" spc="10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344" strike="noStrike">
                <a:solidFill>
                  <a:srgbClr val="000000"/>
                </a:solidFill>
                <a:latin typeface="Calibri"/>
              </a:rPr>
              <a:t>We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338" strike="noStrike">
                <a:solidFill>
                  <a:srgbClr val="000000"/>
                </a:solidFill>
                <a:latin typeface="Calibri"/>
              </a:rPr>
              <a:t>must </a:t>
            </a:r>
            <a:r>
              <a:rPr b="0" lang="en-US" sz="2450" spc="279" strike="noStrike">
                <a:solidFill>
                  <a:srgbClr val="000000"/>
                </a:solidFill>
                <a:latin typeface="Calibri"/>
              </a:rPr>
              <a:t>continue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188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73" strike="noStrike">
                <a:solidFill>
                  <a:srgbClr val="000000"/>
                </a:solidFill>
                <a:latin typeface="Calibri"/>
              </a:rPr>
              <a:t>study</a:t>
            </a:r>
            <a:r>
              <a:rPr b="0" lang="en-US" sz="2450" spc="10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347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33" strike="noStrike">
                <a:solidFill>
                  <a:srgbClr val="000000"/>
                </a:solidFill>
                <a:latin typeface="Calibri"/>
              </a:rPr>
              <a:t>protect</a:t>
            </a:r>
            <a:r>
              <a:rPr b="0" lang="en-US" sz="2450" spc="10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62" strike="noStrike">
                <a:solidFill>
                  <a:srgbClr val="000000"/>
                </a:solidFill>
                <a:latin typeface="Calibri"/>
              </a:rPr>
              <a:t>these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08" strike="noStrike">
                <a:solidFill>
                  <a:srgbClr val="000000"/>
                </a:solidFill>
                <a:latin typeface="Calibri"/>
              </a:rPr>
              <a:t>tiny</a:t>
            </a:r>
            <a:r>
              <a:rPr b="0" lang="en-US" sz="2450" spc="10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67" strike="noStrike">
                <a:solidFill>
                  <a:srgbClr val="000000"/>
                </a:solidFill>
                <a:latin typeface="Calibri"/>
              </a:rPr>
              <a:t>marvels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168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US" sz="2450" spc="10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28" strike="noStrike">
                <a:solidFill>
                  <a:srgbClr val="000000"/>
                </a:solidFill>
                <a:latin typeface="Calibri"/>
              </a:rPr>
              <a:t>our </a:t>
            </a:r>
            <a:r>
              <a:rPr b="0" lang="en-US" sz="2450" spc="284" strike="noStrike">
                <a:solidFill>
                  <a:srgbClr val="000000"/>
                </a:solidFill>
                <a:latin typeface="Calibri"/>
              </a:rPr>
              <a:t>oceans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188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US" sz="2450" spc="10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67" strike="noStrike">
                <a:solidFill>
                  <a:srgbClr val="000000"/>
                </a:solidFill>
                <a:latin typeface="Calibri"/>
              </a:rPr>
              <a:t>ensure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73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2450" spc="10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53" strike="noStrike">
                <a:solidFill>
                  <a:srgbClr val="000000"/>
                </a:solidFill>
                <a:latin typeface="Calibri"/>
              </a:rPr>
              <a:t>health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168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US" sz="2450" spc="10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53" strike="noStrike">
                <a:solidFill>
                  <a:srgbClr val="000000"/>
                </a:solidFill>
                <a:latin typeface="Calibri"/>
              </a:rPr>
              <a:t>our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62" strike="noStrike">
                <a:solidFill>
                  <a:srgbClr val="000000"/>
                </a:solidFill>
                <a:latin typeface="Calibri"/>
              </a:rPr>
              <a:t>planet</a:t>
            </a:r>
            <a:r>
              <a:rPr b="0" lang="en-US" sz="2450" spc="10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148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US" sz="2450" spc="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267" strike="noStrike">
                <a:solidFill>
                  <a:srgbClr val="000000"/>
                </a:solidFill>
                <a:latin typeface="Calibri"/>
              </a:rPr>
              <a:t>generations</a:t>
            </a:r>
            <a:r>
              <a:rPr b="0" lang="en-US" sz="2450" spc="10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50" spc="162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2450" spc="267" strike="noStrike">
                <a:solidFill>
                  <a:srgbClr val="000000"/>
                </a:solidFill>
                <a:latin typeface="Calibri"/>
              </a:rPr>
              <a:t>come.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LibreOffice/7.6.0.3$Windows_X86_64 LibreOffice_project/69edd8b8ebc41d00b4de3915dc82f8f0fc3b6265</Application>
  <AppVersion>15.0000</AppVersion>
  <Words>224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2023-10-08T10:54:04Z</dcterms:created>
  <dc:creator>Yogitaa</dc:creator>
  <dc:description/>
  <dc:language>en-US</dc:language>
  <cp:lastModifiedBy/>
  <dcterms:modified xsi:type="dcterms:W3CDTF">2023-10-08T14:45:12Z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6</vt:i4>
  </property>
</Properties>
</file>