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4" r:id="rId10"/>
    <p:sldId id="270" r:id="rId11"/>
    <p:sldId id="271" r:id="rId12"/>
    <p:sldId id="265"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a3cf47340dc93cc/new%20on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a3cf47340dc93cc/new%20one.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one.csv]Sheet4!PivotTable4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3B2-481D-A35F-AE3AE3CFF4D7}"/>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3B2-481D-A35F-AE3AE3CFF4D7}"/>
            </c:ext>
          </c:extLst>
        </c:ser>
        <c:ser>
          <c:idx val="2"/>
          <c:order val="2"/>
          <c:tx>
            <c:strRef>
              <c:f>Sheet4!$D$3:$D$4</c:f>
              <c:strCache>
                <c:ptCount val="1"/>
                <c:pt idx="0">
                  <c:v>MED</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3B2-481D-A35F-AE3AE3CFF4D7}"/>
            </c:ext>
          </c:extLst>
        </c:ser>
        <c:ser>
          <c:idx val="3"/>
          <c:order val="3"/>
          <c:tx>
            <c:strRef>
              <c:f>Sheet4!$E$3:$E$4</c:f>
              <c:strCache>
                <c:ptCount val="1"/>
                <c:pt idx="0">
                  <c:v>VERY HIGH</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3B2-481D-A35F-AE3AE3CFF4D7}"/>
            </c:ext>
          </c:extLst>
        </c:ser>
        <c:dLbls>
          <c:showLegendKey val="0"/>
          <c:showVal val="0"/>
          <c:showCatName val="0"/>
          <c:showSerName val="0"/>
          <c:showPercent val="0"/>
          <c:showBubbleSize val="0"/>
        </c:dLbls>
        <c:gapWidth val="219"/>
        <c:overlap val="-27"/>
        <c:axId val="1471166672"/>
        <c:axId val="1411147936"/>
      </c:barChart>
      <c:catAx>
        <c:axId val="147116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147936"/>
        <c:crosses val="autoZero"/>
        <c:auto val="1"/>
        <c:lblAlgn val="ctr"/>
        <c:lblOffset val="100"/>
        <c:noMultiLvlLbl val="0"/>
      </c:catAx>
      <c:valAx>
        <c:axId val="1411147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166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one.csv]Sheet4!PivotTable4</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782-4F0E-8C55-374B4DC60865}"/>
            </c:ext>
          </c:extLst>
        </c:ser>
        <c:ser>
          <c:idx val="1"/>
          <c:order val="1"/>
          <c:tx>
            <c:strRef>
              <c:f>Sheet4!$C$3:$C$4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782-4F0E-8C55-374B4DC60865}"/>
            </c:ext>
          </c:extLst>
        </c:ser>
        <c:ser>
          <c:idx val="2"/>
          <c:order val="2"/>
          <c:tx>
            <c:strRef>
              <c:f>Sheet4!$D$3:$D$4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782-4F0E-8C55-374B4DC60865}"/>
            </c:ext>
          </c:extLst>
        </c:ser>
        <c:ser>
          <c:idx val="3"/>
          <c:order val="3"/>
          <c:tx>
            <c:strRef>
              <c:f>Sheet4!$E$3:$E$4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782-4F0E-8C55-374B4DC608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THEN MALAR. K</a:t>
            </a:r>
          </a:p>
          <a:p>
            <a:r>
              <a:rPr lang="en-US" sz="2400" dirty="0"/>
              <a:t>REGISTER NO: 312212695/C825C8DBA12422CB90B4A5AC5DB</a:t>
            </a:r>
          </a:p>
          <a:p>
            <a:r>
              <a:rPr lang="en-US" sz="2400" dirty="0"/>
              <a:t>DEPARTMENT: B. COM(G)</a:t>
            </a:r>
          </a:p>
          <a:p>
            <a:r>
              <a:rPr lang="en-US" sz="2400" dirty="0"/>
              <a:t>COLLEGE         : CHENNAI NATIONAL ARTS AND SCIENCE COLLEGE </a:t>
            </a:r>
          </a:p>
          <a:p>
            <a:r>
              <a:rPr lang="en-US" sz="2400" dirty="0"/>
              <a:t>                             AVADI, CHENNAI - 54</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66EE-23FC-7C41-A092-9BE4B787E710}"/>
              </a:ext>
            </a:extLst>
          </p:cNvPr>
          <p:cNvSpPr>
            <a:spLocks noGrp="1"/>
          </p:cNvSpPr>
          <p:nvPr>
            <p:ph type="title"/>
          </p:nvPr>
        </p:nvSpPr>
        <p:spPr>
          <a:xfrm flipV="1">
            <a:off x="755332" y="304800"/>
            <a:ext cx="45719" cy="80644"/>
          </a:xfrm>
        </p:spPr>
        <p:txBody>
          <a:bodyPr/>
          <a:lstStyle/>
          <a:p>
            <a:endParaRPr lang="en-IN" dirty="0"/>
          </a:p>
        </p:txBody>
      </p:sp>
      <p:sp>
        <p:nvSpPr>
          <p:cNvPr id="3" name="Text Placeholder 2">
            <a:extLst>
              <a:ext uri="{FF2B5EF4-FFF2-40B4-BE49-F238E27FC236}">
                <a16:creationId xmlns:a16="http://schemas.microsoft.com/office/drawing/2014/main" id="{1C9C17C9-8FE6-D0A3-130D-7E9F21C7CDE4}"/>
              </a:ext>
            </a:extLst>
          </p:cNvPr>
          <p:cNvSpPr>
            <a:spLocks noGrp="1"/>
          </p:cNvSpPr>
          <p:nvPr>
            <p:ph type="body" idx="1"/>
          </p:nvPr>
        </p:nvSpPr>
        <p:spPr>
          <a:xfrm>
            <a:off x="457200" y="842644"/>
            <a:ext cx="8991600" cy="7263527"/>
          </a:xfrm>
        </p:spPr>
        <p:txBody>
          <a:bodyPr/>
          <a:lstStyle/>
          <a:p>
            <a:r>
              <a:rPr lang="en-US" sz="2800" b="1" dirty="0"/>
              <a:t>Performance level:</a:t>
            </a:r>
          </a:p>
          <a:p>
            <a:r>
              <a:rPr lang="en-US" sz="2400" dirty="0"/>
              <a:t>1)Calculated the employment duration using start date and exit date</a:t>
            </a:r>
          </a:p>
          <a:p>
            <a:r>
              <a:rPr lang="en-US" sz="2400" dirty="0"/>
              <a:t>2)Performance status</a:t>
            </a:r>
          </a:p>
          <a:p>
            <a:r>
              <a:rPr lang="en-US" sz="2400" dirty="0"/>
              <a:t>3)Rating</a:t>
            </a:r>
          </a:p>
          <a:p>
            <a:r>
              <a:rPr lang="en-US" sz="2400" dirty="0"/>
              <a:t>4)Rated employee based on the above features.</a:t>
            </a:r>
          </a:p>
          <a:p>
            <a:endParaRPr lang="en-US" sz="2400" dirty="0"/>
          </a:p>
          <a:p>
            <a:r>
              <a:rPr lang="en-US" sz="2800" b="1" dirty="0"/>
              <a:t>Summary:</a:t>
            </a:r>
          </a:p>
          <a:p>
            <a:r>
              <a:rPr lang="en-US" sz="2400" dirty="0"/>
              <a:t>1)</a:t>
            </a:r>
            <a:r>
              <a:rPr lang="en-US" sz="2400" spc="-30" dirty="0"/>
              <a:t>Went insert, used pivot table to extract needed data.</a:t>
            </a:r>
            <a:br>
              <a:rPr lang="en-US" sz="3600" spc="-30" dirty="0"/>
            </a:br>
            <a:r>
              <a:rPr lang="en-US" sz="2400" dirty="0"/>
              <a:t>2</a:t>
            </a:r>
            <a:r>
              <a:rPr lang="en-US" sz="2400" spc="-30" dirty="0"/>
              <a:t>)Went insert and selected chart to differentiate performances of employees.</a:t>
            </a:r>
          </a:p>
          <a:p>
            <a:r>
              <a:rPr lang="en-US" sz="2400" spc="-30" dirty="0"/>
              <a:t>3)Using the chart, differentiated the high, medium and low performing employees details.</a:t>
            </a:r>
          </a:p>
          <a:p>
            <a:endParaRPr lang="en-US" sz="2400" spc="-30" dirty="0"/>
          </a:p>
          <a:p>
            <a:r>
              <a:rPr lang="en-US" sz="2800" b="1" spc="-30" dirty="0"/>
              <a:t>Visualization:</a:t>
            </a:r>
          </a:p>
          <a:p>
            <a:r>
              <a:rPr lang="en-US" sz="2400" spc="-30" dirty="0"/>
              <a:t>   As a result of an analysis medium performing employees are high in numbers and highly performing employees are in least numbers.</a:t>
            </a:r>
            <a:br>
              <a:rPr lang="en-US" sz="3600" spc="-30" dirty="0"/>
            </a:br>
            <a:endParaRPr lang="en-US" sz="2400" dirty="0"/>
          </a:p>
          <a:p>
            <a:endParaRPr lang="en-US" sz="2800" dirty="0"/>
          </a:p>
          <a:p>
            <a:endParaRPr lang="en-IN" sz="2800" dirty="0"/>
          </a:p>
        </p:txBody>
      </p:sp>
    </p:spTree>
    <p:extLst>
      <p:ext uri="{BB962C8B-B14F-4D97-AF65-F5344CB8AC3E}">
        <p14:creationId xmlns:p14="http://schemas.microsoft.com/office/powerpoint/2010/main" val="225508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9329-53C3-E51D-D382-19E3A689170C}"/>
              </a:ext>
            </a:extLst>
          </p:cNvPr>
          <p:cNvSpPr>
            <a:spLocks noGrp="1"/>
          </p:cNvSpPr>
          <p:nvPr>
            <p:ph type="title"/>
          </p:nvPr>
        </p:nvSpPr>
        <p:spPr/>
        <p:txBody>
          <a:bodyPr/>
          <a:lstStyle/>
          <a:p>
            <a:r>
              <a:rPr lang="en-US" dirty="0"/>
              <a:t>THE “WOW” IN OUR SOLUTION</a:t>
            </a:r>
            <a:endParaRPr lang="en-IN" dirty="0"/>
          </a:p>
        </p:txBody>
      </p:sp>
      <p:sp>
        <p:nvSpPr>
          <p:cNvPr id="3" name="Text Placeholder 2">
            <a:extLst>
              <a:ext uri="{FF2B5EF4-FFF2-40B4-BE49-F238E27FC236}">
                <a16:creationId xmlns:a16="http://schemas.microsoft.com/office/drawing/2014/main" id="{F3E5733E-0C9B-F08C-BAFB-78B4FE7C20D4}"/>
              </a:ext>
            </a:extLst>
          </p:cNvPr>
          <p:cNvSpPr>
            <a:spLocks noGrp="1"/>
          </p:cNvSpPr>
          <p:nvPr>
            <p:ph type="body" idx="1"/>
          </p:nvPr>
        </p:nvSpPr>
        <p:spPr>
          <a:xfrm>
            <a:off x="1295400" y="2133600"/>
            <a:ext cx="8229600" cy="1477328"/>
          </a:xfrm>
        </p:spPr>
        <p:txBody>
          <a:bodyPr/>
          <a:lstStyle/>
          <a:p>
            <a:r>
              <a:rPr lang="en-US" dirty="0"/>
              <a:t>      </a:t>
            </a:r>
            <a:r>
              <a:rPr lang="en-US" sz="2400" dirty="0"/>
              <a:t>I used the formula IFS(Z8&gt;=5,”VERY HIGH”,Z8&gt;=4”HIGH”,Z8&gt;=3 “MED”,TRUE,LOW) for calculate the employee current performance rating. This is a new method to find out the above information.</a:t>
            </a:r>
            <a:endParaRPr lang="en-IN" dirty="0"/>
          </a:p>
        </p:txBody>
      </p:sp>
    </p:spTree>
    <p:extLst>
      <p:ext uri="{BB962C8B-B14F-4D97-AF65-F5344CB8AC3E}">
        <p14:creationId xmlns:p14="http://schemas.microsoft.com/office/powerpoint/2010/main" val="59475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331268" cy="666143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IN" dirty="0"/>
            </a:br>
            <a:r>
              <a:rPr lang="en-IN" dirty="0"/>
              <a:t>      </a:t>
            </a:r>
            <a:br>
              <a:rPr lang="en-IN" dirty="0"/>
            </a:br>
            <a:br>
              <a:rPr lang="en-IN" dirty="0"/>
            </a:br>
            <a:br>
              <a:rPr lang="en-IN" dirty="0"/>
            </a:b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14984958-AE85-2E0E-482B-D66658F01FE7}"/>
              </a:ext>
            </a:extLst>
          </p:cNvPr>
          <p:cNvGraphicFramePr>
            <a:graphicFrameLocks/>
          </p:cNvGraphicFramePr>
          <p:nvPr>
            <p:extLst>
              <p:ext uri="{D42A27DB-BD31-4B8C-83A1-F6EECF244321}">
                <p14:modId xmlns:p14="http://schemas.microsoft.com/office/powerpoint/2010/main" val="2715331306"/>
              </p:ext>
            </p:extLst>
          </p:nvPr>
        </p:nvGraphicFramePr>
        <p:xfrm>
          <a:off x="755332" y="1695450"/>
          <a:ext cx="5712143"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08A-3E65-A090-5841-2392F2654959}"/>
              </a:ext>
            </a:extLst>
          </p:cNvPr>
          <p:cNvSpPr>
            <a:spLocks noGrp="1"/>
          </p:cNvSpPr>
          <p:nvPr>
            <p:ph type="title"/>
          </p:nvPr>
        </p:nvSpPr>
        <p:spPr>
          <a:xfrm>
            <a:off x="755332" y="385444"/>
            <a:ext cx="10681335" cy="2215991"/>
          </a:xfrm>
        </p:spPr>
        <p:txBody>
          <a:bodyPr/>
          <a:lstStyle/>
          <a:p>
            <a:r>
              <a:rPr lang="en-US" dirty="0"/>
              <a:t>RESULTS</a:t>
            </a:r>
            <a:br>
              <a:rPr lang="en-US" dirty="0"/>
            </a:br>
            <a:br>
              <a:rPr lang="en-US" dirty="0"/>
            </a:br>
            <a:endParaRPr lang="en-IN" dirty="0"/>
          </a:p>
        </p:txBody>
      </p:sp>
      <p:graphicFrame>
        <p:nvGraphicFramePr>
          <p:cNvPr id="3" name="Chart 2">
            <a:extLst>
              <a:ext uri="{FF2B5EF4-FFF2-40B4-BE49-F238E27FC236}">
                <a16:creationId xmlns:a16="http://schemas.microsoft.com/office/drawing/2014/main" id="{446CE399-24D2-57F0-83A3-4BB713AA4378}"/>
              </a:ext>
            </a:extLst>
          </p:cNvPr>
          <p:cNvGraphicFramePr>
            <a:graphicFrameLocks/>
          </p:cNvGraphicFramePr>
          <p:nvPr>
            <p:extLst>
              <p:ext uri="{D42A27DB-BD31-4B8C-83A1-F6EECF244321}">
                <p14:modId xmlns:p14="http://schemas.microsoft.com/office/powerpoint/2010/main" val="2532390199"/>
              </p:ext>
            </p:extLst>
          </p:nvPr>
        </p:nvGraphicFramePr>
        <p:xfrm>
          <a:off x="990600" y="1524000"/>
          <a:ext cx="6629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932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258532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The employee performance has different stages like high, medium, low and very high and the medium performance of the employees is shown more in the chart , the medium performance of the employees wants to develop their skills to perform high in the organization and the organization wants to motivate them to perform in high level its helps for the organization development</a:t>
            </a: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803425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4250" spc="10" dirty="0"/>
              <a:t>   </a:t>
            </a:r>
            <a:br>
              <a:rPr lang="en-IN" sz="4250" spc="10" dirty="0"/>
            </a:br>
            <a:r>
              <a:rPr lang="en-IN" sz="4250" spc="10" dirty="0"/>
              <a:t>   </a:t>
            </a:r>
            <a:r>
              <a:rPr lang="en-IN" sz="2400" b="0" spc="10" dirty="0"/>
              <a:t>Employee’s data is analysed to improve the organizations growth which depends each and every employee’s performance. Also it is useful for the employees self growth too.</a:t>
            </a:r>
            <a:br>
              <a:rPr lang="en-IN" sz="4250" b="0" spc="10" dirty="0"/>
            </a:br>
            <a:br>
              <a:rPr lang="en-IN" sz="425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33400"/>
            <a:ext cx="5280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295400"/>
            <a:ext cx="5562600" cy="3046988"/>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   Analyzing the performance of an employee, we need to verify few information such as employee ID, name, DOB, gender, performance status, rating for the year and achievements. Also need to identify the trend and patterns of different categories of employees.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396548" cy="481798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r>
              <a:rPr lang="en-US" sz="2400" b="0" spc="5" dirty="0"/>
              <a:t>Benefits of employee data analysis is mainly goes to employees, employers, organizations, industries, IT sectors and for the organization or office which is running based on the employee-employer concept.</a:t>
            </a:r>
            <a:br>
              <a:rPr lang="en-IN" sz="3200" b="0" spc="5" dirty="0"/>
            </a:br>
            <a:br>
              <a:rPr lang="en-IN" sz="3200" b="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21543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lang="en-US" sz="3600" spc="-30" dirty="0"/>
              <a:t>ONS</a:t>
            </a:r>
            <a:br>
              <a:rPr lang="en-US" sz="3600" spc="-30" dirty="0"/>
            </a:br>
            <a:br>
              <a:rPr lang="en-US" sz="3600" spc="-30" dirty="0"/>
            </a:br>
            <a:br>
              <a:rPr lang="en-US" sz="3600" spc="-30" dirty="0"/>
            </a:br>
            <a:r>
              <a:rPr lang="en-US" sz="2400" spc="-30" dirty="0"/>
              <a:t>                   1)To remove the missing values from the employee dataset, I used conditional formatting. </a:t>
            </a:r>
            <a:r>
              <a:rPr lang="en-US" sz="2400" spc="-30" dirty="0" err="1"/>
              <a:t>eg.</a:t>
            </a:r>
            <a:r>
              <a:rPr lang="en-US" sz="2400" spc="-30" dirty="0"/>
              <a:t>, to remove missing values from dataset, selected the row-conditional formatting-Highlight cells rules-More rules-Cell value-Blanks-Format-and select color to highlight the missing value.</a:t>
            </a:r>
            <a:br>
              <a:rPr lang="en-US" sz="2400" spc="-30" dirty="0"/>
            </a:br>
            <a:r>
              <a:rPr lang="en-US" sz="2400" spc="-30" dirty="0"/>
              <a:t>                   2) Selected particular feature and used sort &amp; filter to filter out the needed data.</a:t>
            </a:r>
            <a:br>
              <a:rPr lang="en-US" sz="2400" spc="-30" dirty="0"/>
            </a:br>
            <a:r>
              <a:rPr lang="en-US" sz="2400" spc="-30" dirty="0"/>
              <a:t>                   3)Went insert, used pivot table to extract needed data.</a:t>
            </a:r>
            <a:br>
              <a:rPr lang="en-US" sz="3600" spc="-30" dirty="0"/>
            </a:br>
            <a:r>
              <a:rPr lang="en-US" sz="3600" spc="-30" dirty="0"/>
              <a:t>            </a:t>
            </a:r>
            <a:r>
              <a:rPr lang="en-US" sz="2400" spc="-30" dirty="0"/>
              <a:t>4)went insert and selected chart to differentiate performances of employees.</a:t>
            </a:r>
            <a:br>
              <a:rPr lang="en-US" sz="3600" spc="-30" dirty="0"/>
            </a:br>
            <a:br>
              <a:rPr lang="en-US" sz="3600" spc="-30" dirty="0"/>
            </a:br>
            <a:br>
              <a:rPr lang="en-US" sz="3600" spc="-3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8125301"/>
          </a:xfrm>
        </p:spPr>
        <p:txBody>
          <a:bodyPr/>
          <a:lstStyle/>
          <a:p>
            <a:r>
              <a:rPr lang="en-IN" dirty="0"/>
              <a:t>Dataset Description</a:t>
            </a:r>
            <a:br>
              <a:rPr lang="en-IN" dirty="0"/>
            </a:br>
            <a:br>
              <a:rPr lang="en-IN" dirty="0"/>
            </a:br>
            <a:r>
              <a:rPr lang="en-IN" sz="2400" dirty="0"/>
              <a:t>Got the employee dataset from Kaggle. To analyse an employee performance chose few important features as follow:</a:t>
            </a:r>
            <a:br>
              <a:rPr lang="en-IN" sz="2400" dirty="0"/>
            </a:br>
            <a:br>
              <a:rPr lang="en-IN" dirty="0"/>
            </a:br>
            <a:r>
              <a:rPr lang="en-IN" sz="2400" dirty="0"/>
              <a:t>1) Employee ID - Numerical</a:t>
            </a:r>
            <a:br>
              <a:rPr lang="en-IN" sz="2400" dirty="0"/>
            </a:br>
            <a:r>
              <a:rPr lang="en-IN" sz="2400" dirty="0"/>
              <a:t>2)Emp full name - Text</a:t>
            </a:r>
            <a:br>
              <a:rPr lang="en-IN" sz="2400" dirty="0"/>
            </a:br>
            <a:r>
              <a:rPr lang="en-IN" sz="2400" dirty="0"/>
              <a:t>3)Emp type</a:t>
            </a:r>
            <a:br>
              <a:rPr lang="en-IN" sz="2400" dirty="0"/>
            </a:br>
            <a:r>
              <a:rPr lang="en-IN" sz="2400" dirty="0"/>
              <a:t>4)performance level</a:t>
            </a:r>
            <a:br>
              <a:rPr lang="en-IN" sz="2400" dirty="0"/>
            </a:br>
            <a:r>
              <a:rPr lang="en-IN" sz="2400" dirty="0"/>
              <a:t>5)Gender – Male/Female</a:t>
            </a:r>
            <a:br>
              <a:rPr lang="en-IN" sz="2400" dirty="0"/>
            </a:br>
            <a:r>
              <a:rPr lang="en-IN" sz="2400" dirty="0"/>
              <a:t>6)Employee rating - Numerical</a:t>
            </a:r>
            <a:br>
              <a:rPr lang="en-IN" sz="2400" dirty="0"/>
            </a:br>
            <a:br>
              <a:rPr lang="en-IN" dirty="0"/>
            </a:br>
            <a:br>
              <a:rPr lang="en-IN"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8480426" cy="1304780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IN" sz="2800" b="1" spc="5" dirty="0">
                <a:latin typeface="Trebuchet MS"/>
                <a:cs typeface="Trebuchet MS"/>
              </a:rPr>
              <a:t>Data collection:</a:t>
            </a:r>
          </a:p>
          <a:p>
            <a:pPr marL="12700">
              <a:lnSpc>
                <a:spcPct val="100000"/>
              </a:lnSpc>
              <a:spcBef>
                <a:spcPts val="105"/>
              </a:spcBef>
            </a:pPr>
            <a:r>
              <a:rPr lang="en-IN" sz="2400" spc="5" dirty="0">
                <a:latin typeface="Trebuchet MS"/>
                <a:cs typeface="Trebuchet MS"/>
              </a:rPr>
              <a:t>1)Used Kaggle website</a:t>
            </a:r>
          </a:p>
          <a:p>
            <a:pPr marL="12700">
              <a:lnSpc>
                <a:spcPct val="100000"/>
              </a:lnSpc>
              <a:spcBef>
                <a:spcPts val="105"/>
              </a:spcBef>
            </a:pPr>
            <a:r>
              <a:rPr lang="en-IN" sz="2400" spc="5" dirty="0">
                <a:latin typeface="Trebuchet MS"/>
                <a:cs typeface="Trebuchet MS"/>
              </a:rPr>
              <a:t>2)downloaded Emp dataset</a:t>
            </a: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r>
              <a:rPr lang="en-IN" sz="2800" b="1" spc="5" dirty="0">
                <a:latin typeface="Trebuchet MS"/>
                <a:cs typeface="Trebuchet MS"/>
              </a:rPr>
              <a:t>Feature collection:</a:t>
            </a:r>
          </a:p>
          <a:p>
            <a:pPr marL="12700">
              <a:lnSpc>
                <a:spcPct val="100000"/>
              </a:lnSpc>
              <a:spcBef>
                <a:spcPts val="105"/>
              </a:spcBef>
            </a:pPr>
            <a:r>
              <a:rPr lang="en-IN" sz="2400" spc="5" dirty="0">
                <a:latin typeface="Trebuchet MS"/>
                <a:cs typeface="Trebuchet MS"/>
              </a:rPr>
              <a:t>1)Selected the needed features to analyse the employee performance</a:t>
            </a:r>
          </a:p>
          <a:p>
            <a:pPr marL="12700">
              <a:lnSpc>
                <a:spcPct val="100000"/>
              </a:lnSpc>
              <a:spcBef>
                <a:spcPts val="105"/>
              </a:spcBef>
            </a:pPr>
            <a:r>
              <a:rPr lang="en-IN" sz="2400" spc="5" dirty="0">
                <a:latin typeface="Trebuchet MS"/>
                <a:cs typeface="Trebuchet MS"/>
              </a:rPr>
              <a:t>2)Need to consider the factors like work duration, behaviour, rating and performance score.</a:t>
            </a: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r>
              <a:rPr lang="en-IN" sz="2800" b="1" spc="5" dirty="0">
                <a:latin typeface="Trebuchet MS"/>
                <a:cs typeface="Trebuchet MS"/>
              </a:rPr>
              <a:t>Data cleaning:</a:t>
            </a:r>
          </a:p>
          <a:p>
            <a:pPr marL="12700">
              <a:lnSpc>
                <a:spcPct val="100000"/>
              </a:lnSpc>
              <a:spcBef>
                <a:spcPts val="105"/>
              </a:spcBef>
            </a:pPr>
            <a:r>
              <a:rPr lang="en-US" sz="2800" spc="-30" dirty="0"/>
              <a:t>to remove missing values from dataset, selected the row-conditional formatting-Highlight cells rules-More rules-Cell value-Blanks-Format-and select color to highlight the missing value.</a:t>
            </a:r>
            <a:br>
              <a:rPr lang="en-US" sz="2800" spc="-30" dirty="0"/>
            </a:br>
            <a:r>
              <a:rPr lang="en-US" sz="2800" spc="-30" dirty="0"/>
              <a:t>                   2) Selected particular feature and used sort &amp; filter to filter out the needed data.</a:t>
            </a:r>
            <a:endParaRPr lang="en-IN" sz="2800" b="1" spc="5" dirty="0">
              <a:latin typeface="Trebuchet MS"/>
              <a:cs typeface="Trebuchet MS"/>
            </a:endParaRPr>
          </a:p>
          <a:p>
            <a:pPr marL="12700">
              <a:lnSpc>
                <a:spcPct val="100000"/>
              </a:lnSpc>
              <a:spcBef>
                <a:spcPts val="105"/>
              </a:spcBef>
            </a:pPr>
            <a:endParaRPr lang="en-IN" sz="2800" b="1" spc="5" dirty="0">
              <a:latin typeface="Trebuchet MS"/>
              <a:cs typeface="Trebuchet MS"/>
            </a:endParaRP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TotalTime>
  <Words>727</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Roboto</vt:lpstr>
      <vt:lpstr>Times New Roman</vt:lpstr>
      <vt:lpstr>Trebuchet MS</vt:lpstr>
      <vt:lpstr>Office Theme</vt:lpstr>
      <vt:lpstr>Employee Data Analysis using Excel  </vt:lpstr>
      <vt:lpstr>PROJECT TITLE</vt:lpstr>
      <vt:lpstr>AGENDA</vt:lpstr>
      <vt:lpstr>PROBLEM STATEMENT        Employee’s data is analysed to improve the organizations growth which depends each and every employee’s performance. Also it is useful for the employees self growth too.       </vt:lpstr>
      <vt:lpstr>PROJECT OVERVIEW</vt:lpstr>
      <vt:lpstr>WHO ARE THE END USERS?     Benefits of employee data analysis is mainly goes to employees, employers, organizations, industries, IT sectors and for the organization or office which is running based on the employee-employer concept.   </vt:lpstr>
      <vt:lpstr>OUR SOLUTION AND ITS VALUE PROPOSITIONS                      1)To remove the missing values from the employee dataset, I used conditional formatting. eg., to remove missing values from dataset, selected the row-conditional formatting-Highlight cells rules-More rules-Cell value-Blanks-Format-and select color to highlight the missing value.                    2) Selected particular feature and used sort &amp; filter to filter out the needed data.                    3)Went insert, used pivot table to extract needed data.             4)went insert and selected chart to differentiate performances of employees.   </vt:lpstr>
      <vt:lpstr>Dataset Description  Got the employee dataset from Kaggle. To analyse an employee performance chose few important features as follow:  1) Employee ID - Numerical 2)Emp full name - Text 3)Emp type 4)performance level 5)Gender – Male/Female 6)Employee rating - Numerical    </vt:lpstr>
      <vt:lpstr>PowerPoint Presentation</vt:lpstr>
      <vt:lpstr>PowerPoint Presentation</vt:lpstr>
      <vt:lpstr>THE “WOW” IN OUR SOLUTION</vt:lpstr>
      <vt:lpstr>RESULTS              </vt:lpstr>
      <vt:lpstr>RESULTS  </vt:lpstr>
      <vt:lpstr>Conclusion                               The employee performance has different stages like high, medium, low and very high and the medium performance of the employees is shown more in the chart , the medium performance of the employees wants to develop their skills to perform high in the organization and the organization wants to motivate them to perform in high level its helps for the organization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then malar</cp:lastModifiedBy>
  <cp:revision>33</cp:revision>
  <dcterms:created xsi:type="dcterms:W3CDTF">2024-03-29T15:07:22Z</dcterms:created>
  <dcterms:modified xsi:type="dcterms:W3CDTF">2024-09-08T13:49:04Z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