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Open Sans Bold" charset="1" panose="020B0806030504020204"/>
      <p:regular r:id="rId18"/>
    </p:embeddedFont>
    <p:embeddedFont>
      <p:font typeface="Canva Sans Bold" charset="1" panose="020B0803030501040103"/>
      <p:regular r:id="rId19"/>
    </p:embeddedFont>
    <p:embeddedFont>
      <p:font typeface="Canva Sans Bold Italics" charset="1" panose="020B0803030501040103"/>
      <p:regular r:id="rId20"/>
    </p:embeddedFont>
    <p:embeddedFont>
      <p:font typeface="DM Serif Display"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grpSp>
        <p:nvGrpSpPr>
          <p:cNvPr name="Group 2" id="2"/>
          <p:cNvGrpSpPr/>
          <p:nvPr/>
        </p:nvGrpSpPr>
        <p:grpSpPr>
          <a:xfrm rot="0">
            <a:off x="-646579" y="2993608"/>
            <a:ext cx="19581159" cy="2688984"/>
            <a:chOff x="0" y="0"/>
            <a:chExt cx="5157178" cy="708210"/>
          </a:xfrm>
        </p:grpSpPr>
        <p:sp>
          <p:nvSpPr>
            <p:cNvPr name="Freeform 3" id="3"/>
            <p:cNvSpPr/>
            <p:nvPr/>
          </p:nvSpPr>
          <p:spPr>
            <a:xfrm flipH="false" flipV="false" rot="0">
              <a:off x="0" y="0"/>
              <a:ext cx="5157177" cy="708210"/>
            </a:xfrm>
            <a:custGeom>
              <a:avLst/>
              <a:gdLst/>
              <a:ahLst/>
              <a:cxnLst/>
              <a:rect r="r" b="b" t="t" l="l"/>
              <a:pathLst>
                <a:path h="708210" w="5157177">
                  <a:moveTo>
                    <a:pt x="0" y="0"/>
                  </a:moveTo>
                  <a:lnTo>
                    <a:pt x="5157177" y="0"/>
                  </a:lnTo>
                  <a:lnTo>
                    <a:pt x="5157177" y="708210"/>
                  </a:lnTo>
                  <a:lnTo>
                    <a:pt x="0" y="708210"/>
                  </a:lnTo>
                  <a:close/>
                </a:path>
              </a:pathLst>
            </a:custGeom>
            <a:solidFill>
              <a:srgbClr val="F1B6B0"/>
            </a:solidFill>
          </p:spPr>
        </p:sp>
        <p:sp>
          <p:nvSpPr>
            <p:cNvPr name="TextBox 4" id="4"/>
            <p:cNvSpPr txBox="true"/>
            <p:nvPr/>
          </p:nvSpPr>
          <p:spPr>
            <a:xfrm>
              <a:off x="0" y="-114300"/>
              <a:ext cx="5157178" cy="822510"/>
            </a:xfrm>
            <a:prstGeom prst="rect">
              <a:avLst/>
            </a:prstGeom>
          </p:spPr>
          <p:txBody>
            <a:bodyPr anchor="ctr" rtlCol="false" tIns="50800" lIns="50800" bIns="50800" rIns="50800"/>
            <a:lstStyle/>
            <a:p>
              <a:pPr algn="ctr">
                <a:lnSpc>
                  <a:spcPts val="7839"/>
                </a:lnSpc>
                <a:spcBef>
                  <a:spcPct val="0"/>
                </a:spcBef>
              </a:pPr>
              <a:r>
                <a:rPr lang="en-US" b="true" sz="5599">
                  <a:solidFill>
                    <a:srgbClr val="FFFFFF"/>
                  </a:solidFill>
                  <a:latin typeface="Open Sans Bold"/>
                  <a:ea typeface="Open Sans Bold"/>
                  <a:cs typeface="Open Sans Bold"/>
                  <a:sym typeface="Open Sans Bold"/>
                </a:rPr>
                <a:t>THENMOZHI A</a:t>
              </a:r>
            </a:p>
          </p:txBody>
        </p:sp>
      </p:grpSp>
      <p:sp>
        <p:nvSpPr>
          <p:cNvPr name="Freeform 5" id="5"/>
          <p:cNvSpPr/>
          <p:nvPr/>
        </p:nvSpPr>
        <p:spPr>
          <a:xfrm flipH="true" flipV="false" rot="0">
            <a:off x="2501993" y="8856325"/>
            <a:ext cx="1458698" cy="4135485"/>
          </a:xfrm>
          <a:custGeom>
            <a:avLst/>
            <a:gdLst/>
            <a:ahLst/>
            <a:cxnLst/>
            <a:rect r="r" b="b" t="t" l="l"/>
            <a:pathLst>
              <a:path h="4135485" w="1458698">
                <a:moveTo>
                  <a:pt x="1458698" y="0"/>
                </a:moveTo>
                <a:lnTo>
                  <a:pt x="0" y="0"/>
                </a:lnTo>
                <a:lnTo>
                  <a:pt x="0" y="4135484"/>
                </a:lnTo>
                <a:lnTo>
                  <a:pt x="1458698" y="4135484"/>
                </a:lnTo>
                <a:lnTo>
                  <a:pt x="145869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166918" y="8065692"/>
            <a:ext cx="3463913" cy="4114800"/>
          </a:xfrm>
          <a:custGeom>
            <a:avLst/>
            <a:gdLst/>
            <a:ahLst/>
            <a:cxnLst/>
            <a:rect r="r" b="b" t="t" l="l"/>
            <a:pathLst>
              <a:path h="4114800" w="3463913">
                <a:moveTo>
                  <a:pt x="0" y="0"/>
                </a:moveTo>
                <a:lnTo>
                  <a:pt x="3463913" y="0"/>
                </a:lnTo>
                <a:lnTo>
                  <a:pt x="346391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4702591">
            <a:off x="-2417166" y="5963280"/>
            <a:ext cx="3549007" cy="3255080"/>
          </a:xfrm>
          <a:custGeom>
            <a:avLst/>
            <a:gdLst/>
            <a:ahLst/>
            <a:cxnLst/>
            <a:rect r="r" b="b" t="t" l="l"/>
            <a:pathLst>
              <a:path h="3255080" w="3549007">
                <a:moveTo>
                  <a:pt x="0" y="3255080"/>
                </a:moveTo>
                <a:lnTo>
                  <a:pt x="3549007" y="3255080"/>
                </a:lnTo>
                <a:lnTo>
                  <a:pt x="3549007" y="0"/>
                </a:lnTo>
                <a:lnTo>
                  <a:pt x="0" y="0"/>
                </a:lnTo>
                <a:lnTo>
                  <a:pt x="0" y="325508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5768689" y="-1352055"/>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5018448">
            <a:off x="13099502" y="-2438006"/>
            <a:ext cx="4683794" cy="4114800"/>
          </a:xfrm>
          <a:custGeom>
            <a:avLst/>
            <a:gdLst/>
            <a:ahLst/>
            <a:cxnLst/>
            <a:rect r="r" b="b" t="t" l="l"/>
            <a:pathLst>
              <a:path h="4114800" w="4683794">
                <a:moveTo>
                  <a:pt x="0" y="0"/>
                </a:moveTo>
                <a:lnTo>
                  <a:pt x="4683795" y="0"/>
                </a:lnTo>
                <a:lnTo>
                  <a:pt x="4683795"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1838778" y="6115904"/>
            <a:ext cx="14883780" cy="811442"/>
          </a:xfrm>
          <a:prstGeom prst="rect">
            <a:avLst/>
          </a:prstGeom>
        </p:spPr>
        <p:txBody>
          <a:bodyPr anchor="t" rtlCol="false" tIns="0" lIns="0" bIns="0" rIns="0">
            <a:spAutoFit/>
          </a:bodyPr>
          <a:lstStyle/>
          <a:p>
            <a:pPr algn="ctr">
              <a:lnSpc>
                <a:spcPts val="6720"/>
              </a:lnSpc>
            </a:pPr>
            <a:r>
              <a:rPr lang="en-US" b="true" sz="4800">
                <a:solidFill>
                  <a:srgbClr val="000000"/>
                </a:solidFill>
                <a:latin typeface="Canva Sans Bold"/>
                <a:ea typeface="Canva Sans Bold"/>
                <a:cs typeface="Canva Sans Bold"/>
                <a:sym typeface="Canva Sans Bold"/>
              </a:rPr>
              <a:t>SUBTITLE: PERSONAL PORTFOLIO PRESENTATION</a:t>
            </a:r>
          </a:p>
        </p:txBody>
      </p:sp>
      <p:sp>
        <p:nvSpPr>
          <p:cNvPr name="TextBox 11" id="11"/>
          <p:cNvSpPr txBox="true"/>
          <p:nvPr/>
        </p:nvSpPr>
        <p:spPr>
          <a:xfrm rot="0">
            <a:off x="10049201" y="7445582"/>
            <a:ext cx="7733779" cy="738417"/>
          </a:xfrm>
          <a:prstGeom prst="rect">
            <a:avLst/>
          </a:prstGeom>
        </p:spPr>
        <p:txBody>
          <a:bodyPr anchor="t" rtlCol="false" tIns="0" lIns="0" bIns="0" rIns="0">
            <a:spAutoFit/>
          </a:bodyPr>
          <a:lstStyle/>
          <a:p>
            <a:pPr algn="ctr" marL="0" indent="0" lvl="0">
              <a:lnSpc>
                <a:spcPts val="6020"/>
              </a:lnSpc>
              <a:spcBef>
                <a:spcPct val="0"/>
              </a:spcBef>
            </a:pPr>
            <a:r>
              <a:rPr lang="en-US" b="true" sz="4300" strike="noStrike" u="none">
                <a:solidFill>
                  <a:srgbClr val="000000"/>
                </a:solidFill>
                <a:latin typeface="Canva Sans Bold"/>
                <a:ea typeface="Canva Sans Bold"/>
                <a:cs typeface="Canva Sans Bold"/>
                <a:sym typeface="Canva Sans Bold"/>
              </a:rPr>
              <a:t>REGISTER NO: 35624U09048</a:t>
            </a:r>
          </a:p>
        </p:txBody>
      </p:sp>
      <p:sp>
        <p:nvSpPr>
          <p:cNvPr name="TextBox 12" id="12"/>
          <p:cNvSpPr txBox="true"/>
          <p:nvPr/>
        </p:nvSpPr>
        <p:spPr>
          <a:xfrm rot="0">
            <a:off x="8931526" y="8277921"/>
            <a:ext cx="10286293" cy="1099657"/>
          </a:xfrm>
          <a:prstGeom prst="rect">
            <a:avLst/>
          </a:prstGeom>
        </p:spPr>
        <p:txBody>
          <a:bodyPr anchor="t" rtlCol="false" tIns="0" lIns="0" bIns="0" rIns="0">
            <a:spAutoFit/>
          </a:bodyPr>
          <a:lstStyle/>
          <a:p>
            <a:pPr algn="ctr">
              <a:lnSpc>
                <a:spcPts val="4480"/>
              </a:lnSpc>
            </a:pPr>
            <a:r>
              <a:rPr lang="en-US" b="true" sz="3200" strike="noStrike" u="none">
                <a:solidFill>
                  <a:srgbClr val="000000"/>
                </a:solidFill>
                <a:latin typeface="Canva Sans Bold"/>
                <a:ea typeface="Canva Sans Bold"/>
                <a:cs typeface="Canva Sans Bold"/>
                <a:sym typeface="Canva Sans Bold"/>
              </a:rPr>
              <a:t>DEPARTMENT: BACHELOR OF COMPUTER APPLICATION(BCA)</a:t>
            </a:r>
          </a:p>
        </p:txBody>
      </p:sp>
      <p:sp>
        <p:nvSpPr>
          <p:cNvPr name="TextBox 13" id="13"/>
          <p:cNvSpPr txBox="true"/>
          <p:nvPr/>
        </p:nvSpPr>
        <p:spPr>
          <a:xfrm rot="0">
            <a:off x="9920234" y="9599699"/>
            <a:ext cx="7031459" cy="514274"/>
          </a:xfrm>
          <a:prstGeom prst="rect">
            <a:avLst/>
          </a:prstGeom>
        </p:spPr>
        <p:txBody>
          <a:bodyPr anchor="t" rtlCol="false" tIns="0" lIns="0" bIns="0" rIns="0">
            <a:spAutoFit/>
          </a:bodyPr>
          <a:lstStyle/>
          <a:p>
            <a:pPr algn="l">
              <a:lnSpc>
                <a:spcPts val="4200"/>
              </a:lnSpc>
            </a:pPr>
            <a:r>
              <a:rPr lang="en-US" sz="3000" b="true">
                <a:solidFill>
                  <a:srgbClr val="000000"/>
                </a:solidFill>
                <a:latin typeface="Canva Sans Bold"/>
                <a:ea typeface="Canva Sans Bold"/>
                <a:cs typeface="Canva Sans Bold"/>
                <a:sym typeface="Canva Sans Bold"/>
              </a:rPr>
              <a:t>College: GASC/ Thiruvallur University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TextBox 2" id="2"/>
          <p:cNvSpPr txBox="true"/>
          <p:nvPr/>
        </p:nvSpPr>
        <p:spPr>
          <a:xfrm rot="0">
            <a:off x="7727752" y="914400"/>
            <a:ext cx="2832497" cy="1028551"/>
          </a:xfrm>
          <a:prstGeom prst="rect">
            <a:avLst/>
          </a:prstGeom>
        </p:spPr>
        <p:txBody>
          <a:bodyPr anchor="t" rtlCol="false" tIns="0" lIns="0" bIns="0" rIns="0">
            <a:spAutoFit/>
          </a:bodyPr>
          <a:lstStyle/>
          <a:p>
            <a:pPr algn="ctr">
              <a:lnSpc>
                <a:spcPts val="8400"/>
              </a:lnSpc>
            </a:pPr>
            <a:r>
              <a:rPr lang="en-US" b="true" sz="6000">
                <a:solidFill>
                  <a:srgbClr val="000000"/>
                </a:solidFill>
                <a:latin typeface="Canva Sans Bold"/>
                <a:ea typeface="Canva Sans Bold"/>
                <a:cs typeface="Canva Sans Bold"/>
                <a:sym typeface="Canva Sans Bold"/>
              </a:rPr>
              <a:t>RESULT</a:t>
            </a:r>
          </a:p>
        </p:txBody>
      </p:sp>
      <p:sp>
        <p:nvSpPr>
          <p:cNvPr name="TextBox 3" id="3"/>
          <p:cNvSpPr txBox="true"/>
          <p:nvPr/>
        </p:nvSpPr>
        <p:spPr>
          <a:xfrm rot="0">
            <a:off x="1744394" y="3195307"/>
            <a:ext cx="15681647" cy="4780879"/>
          </a:xfrm>
          <a:prstGeom prst="rect">
            <a:avLst/>
          </a:prstGeom>
        </p:spPr>
        <p:txBody>
          <a:bodyPr anchor="t" rtlCol="false" tIns="0" lIns="0" bIns="0" rIns="0">
            <a:spAutoFit/>
          </a:bodyPr>
          <a:lstStyle/>
          <a:p>
            <a:pPr algn="l" marL="647711" indent="-323856" lvl="1">
              <a:lnSpc>
                <a:spcPts val="4200"/>
              </a:lnSpc>
              <a:spcBef>
                <a:spcPct val="0"/>
              </a:spcBef>
              <a:buFont typeface="Arial"/>
              <a:buChar char="•"/>
            </a:pPr>
            <a:r>
              <a:rPr lang="en-US" b="true" sz="3000" strike="noStrike" u="none">
                <a:solidFill>
                  <a:srgbClr val="000000"/>
                </a:solidFill>
                <a:latin typeface="Canva Sans Bold"/>
                <a:ea typeface="Canva Sans Bold"/>
                <a:cs typeface="Canva Sans Bold"/>
                <a:sym typeface="Canva Sans Bold"/>
              </a:rPr>
              <a:t>Successfully developed the project and met the objectives.</a:t>
            </a:r>
          </a:p>
          <a:p>
            <a:pPr algn="l">
              <a:lnSpc>
                <a:spcPts val="4200"/>
              </a:lnSpc>
              <a:spcBef>
                <a:spcPct val="0"/>
              </a:spcBef>
            </a:pPr>
          </a:p>
          <a:p>
            <a:pPr algn="l" marL="647711" indent="-323856" lvl="1">
              <a:lnSpc>
                <a:spcPts val="4200"/>
              </a:lnSpc>
              <a:spcBef>
                <a:spcPct val="0"/>
              </a:spcBef>
              <a:buFont typeface="Arial"/>
              <a:buChar char="•"/>
            </a:pPr>
            <a:r>
              <a:rPr lang="en-US" b="true" sz="3000" strike="noStrike" u="none">
                <a:solidFill>
                  <a:srgbClr val="000000"/>
                </a:solidFill>
                <a:latin typeface="Canva Sans Bold"/>
                <a:ea typeface="Canva Sans Bold"/>
                <a:cs typeface="Canva Sans Bold"/>
                <a:sym typeface="Canva Sans Bold"/>
              </a:rPr>
              <a:t>Improved understanding of [tools/technologies used].</a:t>
            </a:r>
          </a:p>
          <a:p>
            <a:pPr algn="l">
              <a:lnSpc>
                <a:spcPts val="4200"/>
              </a:lnSpc>
              <a:spcBef>
                <a:spcPct val="0"/>
              </a:spcBef>
            </a:pPr>
          </a:p>
          <a:p>
            <a:pPr algn="l" marL="647711" indent="-323856" lvl="1">
              <a:lnSpc>
                <a:spcPts val="4200"/>
              </a:lnSpc>
              <a:spcBef>
                <a:spcPct val="0"/>
              </a:spcBef>
              <a:buFont typeface="Arial"/>
              <a:buChar char="•"/>
            </a:pPr>
            <a:r>
              <a:rPr lang="en-US" b="true" sz="3000" strike="noStrike" u="none">
                <a:solidFill>
                  <a:srgbClr val="000000"/>
                </a:solidFill>
                <a:latin typeface="Canva Sans Bold"/>
                <a:ea typeface="Canva Sans Bold"/>
                <a:cs typeface="Canva Sans Bold"/>
                <a:sym typeface="Canva Sans Bold"/>
              </a:rPr>
              <a:t>Enhanced problem-solving and teamwork skills.</a:t>
            </a:r>
          </a:p>
          <a:p>
            <a:pPr algn="l">
              <a:lnSpc>
                <a:spcPts val="4200"/>
              </a:lnSpc>
              <a:spcBef>
                <a:spcPct val="0"/>
              </a:spcBef>
            </a:pPr>
          </a:p>
          <a:p>
            <a:pPr algn="l" marL="647711" indent="-323856" lvl="1">
              <a:lnSpc>
                <a:spcPts val="4200"/>
              </a:lnSpc>
              <a:spcBef>
                <a:spcPct val="0"/>
              </a:spcBef>
              <a:buFont typeface="Arial"/>
              <a:buChar char="•"/>
            </a:pPr>
            <a:r>
              <a:rPr lang="en-US" b="true" sz="3000" strike="noStrike" u="none">
                <a:solidFill>
                  <a:srgbClr val="000000"/>
                </a:solidFill>
                <a:latin typeface="Canva Sans Bold"/>
                <a:ea typeface="Canva Sans Bold"/>
                <a:cs typeface="Canva Sans Bold"/>
                <a:sym typeface="Canva Sans Bold"/>
              </a:rPr>
              <a:t>Demonstrated ability to apply theoretical knowledge to practical use.</a:t>
            </a:r>
          </a:p>
          <a:p>
            <a:pPr algn="l">
              <a:lnSpc>
                <a:spcPts val="4200"/>
              </a:lnSpc>
              <a:spcBef>
                <a:spcPct val="0"/>
              </a:spcBef>
            </a:pPr>
          </a:p>
          <a:p>
            <a:pPr algn="l" marL="647711" indent="-323856" lvl="1">
              <a:lnSpc>
                <a:spcPts val="4200"/>
              </a:lnSpc>
              <a:spcBef>
                <a:spcPct val="0"/>
              </a:spcBef>
              <a:buFont typeface="Arial"/>
              <a:buChar char="•"/>
            </a:pPr>
            <a:r>
              <a:rPr lang="en-US" b="true" sz="3000" strike="noStrike" u="none">
                <a:solidFill>
                  <a:srgbClr val="000000"/>
                </a:solidFill>
                <a:latin typeface="Canva Sans Bold"/>
                <a:ea typeface="Canva Sans Bold"/>
                <a:cs typeface="Canva Sans Bold"/>
                <a:sym typeface="Canva Sans Bold"/>
              </a:rPr>
              <a:t>Achieved a functional prototype/solution that addresses the problem statement.</a:t>
            </a:r>
          </a:p>
        </p:txBody>
      </p:sp>
      <p:sp>
        <p:nvSpPr>
          <p:cNvPr name="Freeform 4" id="4"/>
          <p:cNvSpPr/>
          <p:nvPr/>
        </p:nvSpPr>
        <p:spPr>
          <a:xfrm flipH="false" flipV="false" rot="0">
            <a:off x="-703257" y="7650519"/>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804612" y="4395439"/>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341897" y="-862343"/>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TextBox 2" id="2"/>
          <p:cNvSpPr txBox="true"/>
          <p:nvPr/>
        </p:nvSpPr>
        <p:spPr>
          <a:xfrm rot="0">
            <a:off x="6200626" y="729592"/>
            <a:ext cx="5161806" cy="1028551"/>
          </a:xfrm>
          <a:prstGeom prst="rect">
            <a:avLst/>
          </a:prstGeom>
        </p:spPr>
        <p:txBody>
          <a:bodyPr anchor="t" rtlCol="false" tIns="0" lIns="0" bIns="0" rIns="0">
            <a:spAutoFit/>
          </a:bodyPr>
          <a:lstStyle/>
          <a:p>
            <a:pPr algn="ctr">
              <a:lnSpc>
                <a:spcPts val="8400"/>
              </a:lnSpc>
            </a:pPr>
            <a:r>
              <a:rPr lang="en-US" b="true" sz="6000">
                <a:solidFill>
                  <a:srgbClr val="000000"/>
                </a:solidFill>
                <a:latin typeface="Canva Sans Bold"/>
                <a:ea typeface="Canva Sans Bold"/>
                <a:cs typeface="Canva Sans Bold"/>
                <a:sym typeface="Canva Sans Bold"/>
              </a:rPr>
              <a:t>CONCLUSION</a:t>
            </a:r>
          </a:p>
        </p:txBody>
      </p:sp>
      <p:sp>
        <p:nvSpPr>
          <p:cNvPr name="TextBox 3" id="3"/>
          <p:cNvSpPr txBox="true"/>
          <p:nvPr/>
        </p:nvSpPr>
        <p:spPr>
          <a:xfrm rot="0">
            <a:off x="9139238" y="4652402"/>
            <a:ext cx="9525" cy="886946"/>
          </a:xfrm>
          <a:prstGeom prst="rect">
            <a:avLst/>
          </a:prstGeom>
        </p:spPr>
        <p:txBody>
          <a:bodyPr anchor="t" rtlCol="false" tIns="0" lIns="0" bIns="0" rIns="0">
            <a:spAutoFit/>
          </a:bodyPr>
          <a:lstStyle/>
          <a:p>
            <a:pPr algn="ctr">
              <a:lnSpc>
                <a:spcPts val="7279"/>
              </a:lnSpc>
            </a:pPr>
          </a:p>
        </p:txBody>
      </p:sp>
      <p:sp>
        <p:nvSpPr>
          <p:cNvPr name="TextBox 4" id="4"/>
          <p:cNvSpPr txBox="true"/>
          <p:nvPr/>
        </p:nvSpPr>
        <p:spPr>
          <a:xfrm rot="0">
            <a:off x="2611785" y="2991148"/>
            <a:ext cx="13073955" cy="4247553"/>
          </a:xfrm>
          <a:prstGeom prst="rect">
            <a:avLst/>
          </a:prstGeom>
        </p:spPr>
        <p:txBody>
          <a:bodyPr anchor="t" rtlCol="false" tIns="0" lIns="0" bIns="0" rIns="0">
            <a:spAutoFit/>
          </a:bodyPr>
          <a:lstStyle/>
          <a:p>
            <a:pPr algn="l">
              <a:lnSpc>
                <a:spcPts val="4200"/>
              </a:lnSpc>
              <a:spcBef>
                <a:spcPct val="0"/>
              </a:spcBef>
            </a:pPr>
          </a:p>
          <a:p>
            <a:pPr algn="l" marL="647711" indent="-323856" lvl="1">
              <a:lnSpc>
                <a:spcPts val="4200"/>
              </a:lnSpc>
              <a:spcBef>
                <a:spcPct val="0"/>
              </a:spcBef>
              <a:buFont typeface="Arial"/>
              <a:buChar char="•"/>
            </a:pPr>
            <a:r>
              <a:rPr lang="en-US" b="true" sz="3000" strike="noStrike" u="none">
                <a:solidFill>
                  <a:srgbClr val="000000"/>
                </a:solidFill>
                <a:latin typeface="Canva Sans Bold"/>
                <a:ea typeface="Canva Sans Bold"/>
                <a:cs typeface="Canva Sans Bold"/>
                <a:sym typeface="Canva Sans Bold"/>
              </a:rPr>
              <a:t>Summarized the key highlights of the presentation</a:t>
            </a:r>
          </a:p>
          <a:p>
            <a:pPr algn="l">
              <a:lnSpc>
                <a:spcPts val="4200"/>
              </a:lnSpc>
              <a:spcBef>
                <a:spcPct val="0"/>
              </a:spcBef>
            </a:pPr>
          </a:p>
          <a:p>
            <a:pPr algn="l" marL="647711" indent="-323856" lvl="1">
              <a:lnSpc>
                <a:spcPts val="4200"/>
              </a:lnSpc>
              <a:spcBef>
                <a:spcPct val="0"/>
              </a:spcBef>
              <a:buFont typeface="Arial"/>
              <a:buChar char="•"/>
            </a:pPr>
            <a:r>
              <a:rPr lang="en-US" b="true" sz="3000" strike="noStrike" u="none">
                <a:solidFill>
                  <a:srgbClr val="000000"/>
                </a:solidFill>
                <a:latin typeface="Canva Sans Bold"/>
                <a:ea typeface="Canva Sans Bold"/>
                <a:cs typeface="Canva Sans Bold"/>
                <a:sym typeface="Canva Sans Bold"/>
              </a:rPr>
              <a:t>Shared insights on skills, projects, and career goals</a:t>
            </a:r>
          </a:p>
          <a:p>
            <a:pPr algn="l">
              <a:lnSpc>
                <a:spcPts val="4200"/>
              </a:lnSpc>
              <a:spcBef>
                <a:spcPct val="0"/>
              </a:spcBef>
            </a:pPr>
          </a:p>
          <a:p>
            <a:pPr algn="l" marL="647711" indent="-323856" lvl="1">
              <a:lnSpc>
                <a:spcPts val="4200"/>
              </a:lnSpc>
              <a:spcBef>
                <a:spcPct val="0"/>
              </a:spcBef>
              <a:buFont typeface="Arial"/>
              <a:buChar char="•"/>
            </a:pPr>
            <a:r>
              <a:rPr lang="en-US" b="true" sz="3000" strike="noStrike" u="none">
                <a:solidFill>
                  <a:srgbClr val="000000"/>
                </a:solidFill>
                <a:latin typeface="Canva Sans Bold"/>
                <a:ea typeface="Canva Sans Bold"/>
                <a:cs typeface="Canva Sans Bold"/>
                <a:sym typeface="Canva Sans Bold"/>
              </a:rPr>
              <a:t>Emphasized the importance of continuous learning and growth</a:t>
            </a:r>
          </a:p>
          <a:p>
            <a:pPr algn="l">
              <a:lnSpc>
                <a:spcPts val="4200"/>
              </a:lnSpc>
              <a:spcBef>
                <a:spcPct val="0"/>
              </a:spcBef>
            </a:pPr>
          </a:p>
          <a:p>
            <a:pPr algn="l" marL="647711" indent="-323856" lvl="1">
              <a:lnSpc>
                <a:spcPts val="4200"/>
              </a:lnSpc>
              <a:spcBef>
                <a:spcPct val="0"/>
              </a:spcBef>
              <a:buFont typeface="Arial"/>
              <a:buChar char="•"/>
            </a:pPr>
            <a:r>
              <a:rPr lang="en-US" b="true" sz="3000" strike="noStrike" u="none">
                <a:solidFill>
                  <a:srgbClr val="000000"/>
                </a:solidFill>
                <a:latin typeface="Canva Sans Bold"/>
                <a:ea typeface="Canva Sans Bold"/>
                <a:cs typeface="Canva Sans Bold"/>
                <a:sym typeface="Canva Sans Bold"/>
              </a:rPr>
              <a:t>Looking forward to applying knowledge and contributing positively</a:t>
            </a:r>
          </a:p>
        </p:txBody>
      </p:sp>
      <p:sp>
        <p:nvSpPr>
          <p:cNvPr name="Freeform 5" id="5"/>
          <p:cNvSpPr/>
          <p:nvPr/>
        </p:nvSpPr>
        <p:spPr>
          <a:xfrm flipH="false" flipV="false" rot="0">
            <a:off x="-708228" y="8031952"/>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189497" y="4605682"/>
            <a:ext cx="3549007" cy="3255080"/>
          </a:xfrm>
          <a:custGeom>
            <a:avLst/>
            <a:gdLst/>
            <a:ahLst/>
            <a:cxnLst/>
            <a:rect r="r" b="b" t="t" l="l"/>
            <a:pathLst>
              <a:path h="3255080" w="3549007">
                <a:moveTo>
                  <a:pt x="0" y="0"/>
                </a:moveTo>
                <a:lnTo>
                  <a:pt x="3549007" y="0"/>
                </a:lnTo>
                <a:lnTo>
                  <a:pt x="3549007" y="3255081"/>
                </a:lnTo>
                <a:lnTo>
                  <a:pt x="0" y="32550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2486119" y="-876300"/>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TextBox 2" id="2"/>
          <p:cNvSpPr txBox="true"/>
          <p:nvPr/>
        </p:nvSpPr>
        <p:spPr>
          <a:xfrm rot="0">
            <a:off x="1747583" y="3275455"/>
            <a:ext cx="14792835" cy="4240915"/>
          </a:xfrm>
          <a:prstGeom prst="rect">
            <a:avLst/>
          </a:prstGeom>
        </p:spPr>
        <p:txBody>
          <a:bodyPr anchor="t" rtlCol="false" tIns="0" lIns="0" bIns="0" rIns="0">
            <a:spAutoFit/>
          </a:bodyPr>
          <a:lstStyle/>
          <a:p>
            <a:pPr algn="ctr">
              <a:lnSpc>
                <a:spcPts val="16021"/>
              </a:lnSpc>
            </a:pPr>
            <a:r>
              <a:rPr lang="en-US" sz="17801">
                <a:solidFill>
                  <a:srgbClr val="423734"/>
                </a:solidFill>
                <a:latin typeface="DM Serif Display"/>
                <a:ea typeface="DM Serif Display"/>
                <a:cs typeface="DM Serif Display"/>
                <a:sym typeface="DM Serif Display"/>
              </a:rPr>
              <a:t>Thank</a:t>
            </a:r>
          </a:p>
          <a:p>
            <a:pPr algn="ctr">
              <a:lnSpc>
                <a:spcPts val="16021"/>
              </a:lnSpc>
            </a:pPr>
            <a:r>
              <a:rPr lang="en-US" sz="17801">
                <a:solidFill>
                  <a:srgbClr val="423734"/>
                </a:solidFill>
                <a:latin typeface="DM Serif Display"/>
                <a:ea typeface="DM Serif Display"/>
                <a:cs typeface="DM Serif Display"/>
                <a:sym typeface="DM Serif Display"/>
              </a:rPr>
              <a:t>You</a:t>
            </a:r>
          </a:p>
        </p:txBody>
      </p:sp>
      <p:sp>
        <p:nvSpPr>
          <p:cNvPr name="Freeform 3" id="3"/>
          <p:cNvSpPr/>
          <p:nvPr/>
        </p:nvSpPr>
        <p:spPr>
          <a:xfrm flipH="true" flipV="false" rot="0">
            <a:off x="2762974" y="7991533"/>
            <a:ext cx="1458698" cy="4135485"/>
          </a:xfrm>
          <a:custGeom>
            <a:avLst/>
            <a:gdLst/>
            <a:ahLst/>
            <a:cxnLst/>
            <a:rect r="r" b="b" t="t" l="l"/>
            <a:pathLst>
              <a:path h="4135485" w="1458698">
                <a:moveTo>
                  <a:pt x="1458699" y="0"/>
                </a:moveTo>
                <a:lnTo>
                  <a:pt x="0" y="0"/>
                </a:lnTo>
                <a:lnTo>
                  <a:pt x="0" y="4135484"/>
                </a:lnTo>
                <a:lnTo>
                  <a:pt x="1458699" y="4135484"/>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4702591">
            <a:off x="-2156185" y="5098488"/>
            <a:ext cx="3549007" cy="3255080"/>
          </a:xfrm>
          <a:custGeom>
            <a:avLst/>
            <a:gdLst/>
            <a:ahLst/>
            <a:cxnLst/>
            <a:rect r="r" b="b" t="t" l="l"/>
            <a:pathLst>
              <a:path h="3255080" w="3549007">
                <a:moveTo>
                  <a:pt x="0" y="3255080"/>
                </a:moveTo>
                <a:lnTo>
                  <a:pt x="3549007" y="3255080"/>
                </a:lnTo>
                <a:lnTo>
                  <a:pt x="3549007" y="0"/>
                </a:lnTo>
                <a:lnTo>
                  <a:pt x="0" y="0"/>
                </a:lnTo>
                <a:lnTo>
                  <a:pt x="0" y="325508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5768689" y="-1352055"/>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018448">
            <a:off x="13099502" y="-2438006"/>
            <a:ext cx="4683794" cy="4114800"/>
          </a:xfrm>
          <a:custGeom>
            <a:avLst/>
            <a:gdLst/>
            <a:ahLst/>
            <a:cxnLst/>
            <a:rect r="r" b="b" t="t" l="l"/>
            <a:pathLst>
              <a:path h="4114800" w="4683794">
                <a:moveTo>
                  <a:pt x="0" y="0"/>
                </a:moveTo>
                <a:lnTo>
                  <a:pt x="4683795" y="0"/>
                </a:lnTo>
                <a:lnTo>
                  <a:pt x="4683795"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true" flipV="true" rot="2343022">
            <a:off x="17680160" y="702888"/>
            <a:ext cx="1458698" cy="4135485"/>
          </a:xfrm>
          <a:custGeom>
            <a:avLst/>
            <a:gdLst/>
            <a:ahLst/>
            <a:cxnLst/>
            <a:rect r="r" b="b" t="t" l="l"/>
            <a:pathLst>
              <a:path h="4135485" w="1458698">
                <a:moveTo>
                  <a:pt x="1458698" y="4135485"/>
                </a:moveTo>
                <a:lnTo>
                  <a:pt x="0" y="4135485"/>
                </a:lnTo>
                <a:lnTo>
                  <a:pt x="0" y="0"/>
                </a:lnTo>
                <a:lnTo>
                  <a:pt x="1458698" y="0"/>
                </a:lnTo>
                <a:lnTo>
                  <a:pt x="1458698" y="413548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4310504" y="8468524"/>
            <a:ext cx="3435028" cy="580390"/>
          </a:xfrm>
          <a:prstGeom prst="rect">
            <a:avLst/>
          </a:prstGeom>
        </p:spPr>
        <p:txBody>
          <a:bodyPr anchor="t" rtlCol="false" tIns="0" lIns="0" bIns="0" rIns="0">
            <a:spAutoFit/>
          </a:bodyPr>
          <a:lstStyle/>
          <a:p>
            <a:pPr algn="ctr">
              <a:lnSpc>
                <a:spcPts val="4759"/>
              </a:lnSpc>
            </a:pPr>
            <a:r>
              <a:rPr lang="en-US" b="true" sz="3399" i="true">
                <a:solidFill>
                  <a:srgbClr val="423734"/>
                </a:solidFill>
                <a:latin typeface="Canva Sans Bold Italics"/>
                <a:ea typeface="Canva Sans Bold Italics"/>
                <a:cs typeface="Canva Sans Bold Italics"/>
                <a:sym typeface="Canva Sans Bold Italics"/>
              </a:rPr>
              <a:t>PRESENTED BY ,</a:t>
            </a:r>
          </a:p>
        </p:txBody>
      </p:sp>
      <p:sp>
        <p:nvSpPr>
          <p:cNvPr name="TextBox 10" id="10"/>
          <p:cNvSpPr txBox="true"/>
          <p:nvPr/>
        </p:nvSpPr>
        <p:spPr>
          <a:xfrm rot="0">
            <a:off x="14683765" y="9319780"/>
            <a:ext cx="3061767" cy="580390"/>
          </a:xfrm>
          <a:prstGeom prst="rect">
            <a:avLst/>
          </a:prstGeom>
        </p:spPr>
        <p:txBody>
          <a:bodyPr anchor="t" rtlCol="false" tIns="0" lIns="0" bIns="0" rIns="0">
            <a:spAutoFit/>
          </a:bodyPr>
          <a:lstStyle/>
          <a:p>
            <a:pPr algn="ctr" marL="0" indent="0" lvl="0">
              <a:lnSpc>
                <a:spcPts val="4759"/>
              </a:lnSpc>
              <a:spcBef>
                <a:spcPct val="0"/>
              </a:spcBef>
            </a:pPr>
            <a:r>
              <a:rPr lang="en-US" b="true" sz="3399" i="true" strike="noStrike" u="none">
                <a:solidFill>
                  <a:srgbClr val="423734"/>
                </a:solidFill>
                <a:latin typeface="Canva Sans Bold Italics"/>
                <a:ea typeface="Canva Sans Bold Italics"/>
                <a:cs typeface="Canva Sans Bold Italics"/>
                <a:sym typeface="Canva Sans Bold Italics"/>
              </a:rPr>
              <a:t>THENMOZHI 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2045275" y="3553375"/>
            <a:ext cx="15730023" cy="2263465"/>
          </a:xfrm>
          <a:prstGeom prst="rect">
            <a:avLst/>
          </a:prstGeom>
        </p:spPr>
        <p:txBody>
          <a:bodyPr anchor="t" rtlCol="false" tIns="0" lIns="0" bIns="0" rIns="0">
            <a:spAutoFit/>
          </a:bodyPr>
          <a:lstStyle/>
          <a:p>
            <a:pPr algn="ctr">
              <a:lnSpc>
                <a:spcPts val="9100"/>
              </a:lnSpc>
            </a:pPr>
            <a:r>
              <a:rPr lang="en-US" b="true" sz="6500">
                <a:solidFill>
                  <a:srgbClr val="000000"/>
                </a:solidFill>
                <a:latin typeface="Canva Sans Bold"/>
                <a:ea typeface="Canva Sans Bold"/>
                <a:cs typeface="Canva Sans Bold"/>
                <a:sym typeface="Canva Sans Bold"/>
              </a:rPr>
              <a:t> INTERACTIVE PORTFOLIO USING HTML, CSS &amp; JAVASCRIPT</a:t>
            </a:r>
          </a:p>
        </p:txBody>
      </p:sp>
      <p:sp>
        <p:nvSpPr>
          <p:cNvPr name="TextBox 8" id="8"/>
          <p:cNvSpPr txBox="true"/>
          <p:nvPr/>
        </p:nvSpPr>
        <p:spPr>
          <a:xfrm rot="0">
            <a:off x="2382500" y="712792"/>
            <a:ext cx="5886004" cy="1009651"/>
          </a:xfrm>
          <a:prstGeom prst="rect">
            <a:avLst/>
          </a:prstGeom>
        </p:spPr>
        <p:txBody>
          <a:bodyPr anchor="t" rtlCol="false" tIns="0" lIns="0" bIns="0" rIns="0">
            <a:spAutoFit/>
          </a:bodyPr>
          <a:lstStyle/>
          <a:p>
            <a:pPr algn="ctr">
              <a:lnSpc>
                <a:spcPts val="8399"/>
              </a:lnSpc>
            </a:pPr>
            <a:r>
              <a:rPr lang="en-US" b="true" sz="5999" i="true">
                <a:solidFill>
                  <a:srgbClr val="000000"/>
                </a:solidFill>
                <a:latin typeface="Canva Sans Bold Italics"/>
                <a:ea typeface="Canva Sans Bold Italics"/>
                <a:cs typeface="Canva Sans Bold Italics"/>
                <a:sym typeface="Canva Sans Bold Italics"/>
              </a:rPr>
              <a:t>PROJECT  TITLE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6521083" y="159703"/>
            <a:ext cx="4981426" cy="1566544"/>
          </a:xfrm>
          <a:prstGeom prst="rect">
            <a:avLst/>
          </a:prstGeom>
        </p:spPr>
        <p:txBody>
          <a:bodyPr anchor="t" rtlCol="false" tIns="0" lIns="0" bIns="0" rIns="0">
            <a:spAutoFit/>
          </a:bodyPr>
          <a:lstStyle/>
          <a:p>
            <a:pPr algn="ctr">
              <a:lnSpc>
                <a:spcPts val="12880"/>
              </a:lnSpc>
            </a:pPr>
            <a:r>
              <a:rPr lang="en-US" b="true" sz="9200">
                <a:solidFill>
                  <a:srgbClr val="000000"/>
                </a:solidFill>
                <a:latin typeface="Canva Sans Bold"/>
                <a:ea typeface="Canva Sans Bold"/>
                <a:cs typeface="Canva Sans Bold"/>
                <a:sym typeface="Canva Sans Bold"/>
              </a:rPr>
              <a:t>AGENDA</a:t>
            </a:r>
          </a:p>
        </p:txBody>
      </p:sp>
      <p:sp>
        <p:nvSpPr>
          <p:cNvPr name="TextBox 8" id="8"/>
          <p:cNvSpPr txBox="true"/>
          <p:nvPr/>
        </p:nvSpPr>
        <p:spPr>
          <a:xfrm rot="0">
            <a:off x="4291042" y="2274338"/>
            <a:ext cx="5717977" cy="646429"/>
          </a:xfrm>
          <a:prstGeom prst="rect">
            <a:avLst/>
          </a:prstGeom>
        </p:spPr>
        <p:txBody>
          <a:bodyPr anchor="t" rtlCol="false" tIns="0" lIns="0" bIns="0" rIns="0">
            <a:spAutoFit/>
          </a:bodyPr>
          <a:lstStyle/>
          <a:p>
            <a:pPr algn="r">
              <a:lnSpc>
                <a:spcPts val="5320"/>
              </a:lnSpc>
            </a:pPr>
            <a:r>
              <a:rPr lang="en-US" b="true" sz="3800">
                <a:solidFill>
                  <a:srgbClr val="000000"/>
                </a:solidFill>
                <a:latin typeface="Canva Sans Bold"/>
                <a:ea typeface="Canva Sans Bold"/>
                <a:cs typeface="Canva Sans Bold"/>
                <a:sym typeface="Canva Sans Bold"/>
              </a:rPr>
              <a:t>1.PROBLEM STATEMENT</a:t>
            </a:r>
          </a:p>
        </p:txBody>
      </p:sp>
      <p:sp>
        <p:nvSpPr>
          <p:cNvPr name="TextBox 9" id="9"/>
          <p:cNvSpPr txBox="true"/>
          <p:nvPr/>
        </p:nvSpPr>
        <p:spPr>
          <a:xfrm rot="0">
            <a:off x="3130324" y="3238921"/>
            <a:ext cx="6464350" cy="646429"/>
          </a:xfrm>
          <a:prstGeom prst="rect">
            <a:avLst/>
          </a:prstGeom>
        </p:spPr>
        <p:txBody>
          <a:bodyPr anchor="t" rtlCol="false" tIns="0" lIns="0" bIns="0" rIns="0">
            <a:spAutoFit/>
          </a:bodyPr>
          <a:lstStyle/>
          <a:p>
            <a:pPr algn="r">
              <a:lnSpc>
                <a:spcPts val="5320"/>
              </a:lnSpc>
            </a:pPr>
            <a:r>
              <a:rPr lang="en-US" b="true" sz="3800">
                <a:solidFill>
                  <a:srgbClr val="000000"/>
                </a:solidFill>
                <a:latin typeface="Canva Sans Bold"/>
                <a:ea typeface="Canva Sans Bold"/>
                <a:cs typeface="Canva Sans Bold"/>
                <a:sym typeface="Canva Sans Bold"/>
              </a:rPr>
              <a:t>2.PROJECT OVERVIEW</a:t>
            </a:r>
          </a:p>
        </p:txBody>
      </p:sp>
      <p:sp>
        <p:nvSpPr>
          <p:cNvPr name="TextBox 10" id="10"/>
          <p:cNvSpPr txBox="true"/>
          <p:nvPr/>
        </p:nvSpPr>
        <p:spPr>
          <a:xfrm rot="0">
            <a:off x="4334745" y="4199675"/>
            <a:ext cx="3137855" cy="646429"/>
          </a:xfrm>
          <a:prstGeom prst="rect">
            <a:avLst/>
          </a:prstGeom>
        </p:spPr>
        <p:txBody>
          <a:bodyPr anchor="t" rtlCol="false" tIns="0" lIns="0" bIns="0" rIns="0">
            <a:spAutoFit/>
          </a:bodyPr>
          <a:lstStyle/>
          <a:p>
            <a:pPr algn="r">
              <a:lnSpc>
                <a:spcPts val="5320"/>
              </a:lnSpc>
            </a:pPr>
            <a:r>
              <a:rPr lang="en-US" b="true" sz="3800">
                <a:solidFill>
                  <a:srgbClr val="000000"/>
                </a:solidFill>
                <a:latin typeface="Canva Sans Bold"/>
                <a:ea typeface="Canva Sans Bold"/>
                <a:cs typeface="Canva Sans Bold"/>
                <a:sym typeface="Canva Sans Bold"/>
              </a:rPr>
              <a:t>3.END USERS</a:t>
            </a:r>
          </a:p>
        </p:txBody>
      </p:sp>
      <p:sp>
        <p:nvSpPr>
          <p:cNvPr name="TextBox 11" id="11"/>
          <p:cNvSpPr txBox="true"/>
          <p:nvPr/>
        </p:nvSpPr>
        <p:spPr>
          <a:xfrm rot="0">
            <a:off x="4334745" y="5160429"/>
            <a:ext cx="5699559" cy="646429"/>
          </a:xfrm>
          <a:prstGeom prst="rect">
            <a:avLst/>
          </a:prstGeom>
        </p:spPr>
        <p:txBody>
          <a:bodyPr anchor="t" rtlCol="false" tIns="0" lIns="0" bIns="0" rIns="0">
            <a:spAutoFit/>
          </a:bodyPr>
          <a:lstStyle/>
          <a:p>
            <a:pPr algn="r">
              <a:lnSpc>
                <a:spcPts val="5320"/>
              </a:lnSpc>
            </a:pPr>
            <a:r>
              <a:rPr lang="en-US" b="true" sz="3800">
                <a:solidFill>
                  <a:srgbClr val="000000"/>
                </a:solidFill>
                <a:latin typeface="Canva Sans Bold"/>
                <a:ea typeface="Canva Sans Bold"/>
                <a:cs typeface="Canva Sans Bold"/>
                <a:sym typeface="Canva Sans Bold"/>
              </a:rPr>
              <a:t>4.TOOLS &amp; TECHNIQUES</a:t>
            </a:r>
          </a:p>
        </p:txBody>
      </p:sp>
      <p:sp>
        <p:nvSpPr>
          <p:cNvPr name="TextBox 12" id="12"/>
          <p:cNvSpPr txBox="true"/>
          <p:nvPr/>
        </p:nvSpPr>
        <p:spPr>
          <a:xfrm rot="0">
            <a:off x="4291042" y="6115486"/>
            <a:ext cx="5120521" cy="771376"/>
          </a:xfrm>
          <a:prstGeom prst="rect">
            <a:avLst/>
          </a:prstGeom>
        </p:spPr>
        <p:txBody>
          <a:bodyPr anchor="t" rtlCol="false" tIns="0" lIns="0" bIns="0" rIns="0">
            <a:spAutoFit/>
          </a:bodyPr>
          <a:lstStyle/>
          <a:p>
            <a:pPr algn="r">
              <a:lnSpc>
                <a:spcPts val="6300"/>
              </a:lnSpc>
            </a:pPr>
          </a:p>
        </p:txBody>
      </p:sp>
      <p:sp>
        <p:nvSpPr>
          <p:cNvPr name="TextBox 13" id="13"/>
          <p:cNvSpPr txBox="true"/>
          <p:nvPr/>
        </p:nvSpPr>
        <p:spPr>
          <a:xfrm rot="0">
            <a:off x="4334745" y="6297583"/>
            <a:ext cx="7708181" cy="646429"/>
          </a:xfrm>
          <a:prstGeom prst="rect">
            <a:avLst/>
          </a:prstGeom>
        </p:spPr>
        <p:txBody>
          <a:bodyPr anchor="t" rtlCol="false" tIns="0" lIns="0" bIns="0" rIns="0">
            <a:spAutoFit/>
          </a:bodyPr>
          <a:lstStyle/>
          <a:p>
            <a:pPr algn="r" marL="0" indent="0" lvl="0">
              <a:lnSpc>
                <a:spcPts val="5320"/>
              </a:lnSpc>
              <a:spcBef>
                <a:spcPct val="0"/>
              </a:spcBef>
            </a:pPr>
            <a:r>
              <a:rPr lang="en-US" b="true" sz="3800" strike="noStrike" u="none">
                <a:solidFill>
                  <a:srgbClr val="000000"/>
                </a:solidFill>
                <a:latin typeface="Canva Sans Bold"/>
                <a:ea typeface="Canva Sans Bold"/>
                <a:cs typeface="Canva Sans Bold"/>
                <a:sym typeface="Canva Sans Bold"/>
              </a:rPr>
              <a:t>5. PORTFOLIO DESIGN &amp; LAYOUT</a:t>
            </a:r>
          </a:p>
        </p:txBody>
      </p:sp>
      <p:sp>
        <p:nvSpPr>
          <p:cNvPr name="TextBox 14" id="14"/>
          <p:cNvSpPr txBox="true"/>
          <p:nvPr/>
        </p:nvSpPr>
        <p:spPr>
          <a:xfrm rot="0">
            <a:off x="3765900" y="7258337"/>
            <a:ext cx="7837001" cy="646429"/>
          </a:xfrm>
          <a:prstGeom prst="rect">
            <a:avLst/>
          </a:prstGeom>
        </p:spPr>
        <p:txBody>
          <a:bodyPr anchor="t" rtlCol="false" tIns="0" lIns="0" bIns="0" rIns="0">
            <a:spAutoFit/>
          </a:bodyPr>
          <a:lstStyle/>
          <a:p>
            <a:pPr algn="r" marL="0" indent="0" lvl="0">
              <a:lnSpc>
                <a:spcPts val="5320"/>
              </a:lnSpc>
              <a:spcBef>
                <a:spcPct val="0"/>
              </a:spcBef>
            </a:pPr>
            <a:r>
              <a:rPr lang="en-US" b="true" sz="3800" strike="noStrike" u="none">
                <a:solidFill>
                  <a:srgbClr val="000000"/>
                </a:solidFill>
                <a:latin typeface="Canva Sans Bold"/>
                <a:ea typeface="Canva Sans Bold"/>
                <a:cs typeface="Canva Sans Bold"/>
                <a:sym typeface="Canva Sans Bold"/>
              </a:rPr>
              <a:t>6.FEATURES &amp; FUNCTIONALITY</a:t>
            </a:r>
          </a:p>
        </p:txBody>
      </p:sp>
      <p:sp>
        <p:nvSpPr>
          <p:cNvPr name="TextBox 15" id="15"/>
          <p:cNvSpPr txBox="true"/>
          <p:nvPr/>
        </p:nvSpPr>
        <p:spPr>
          <a:xfrm rot="0">
            <a:off x="4291042" y="8276241"/>
            <a:ext cx="6522207" cy="646429"/>
          </a:xfrm>
          <a:prstGeom prst="rect">
            <a:avLst/>
          </a:prstGeom>
        </p:spPr>
        <p:txBody>
          <a:bodyPr anchor="t" rtlCol="false" tIns="0" lIns="0" bIns="0" rIns="0">
            <a:spAutoFit/>
          </a:bodyPr>
          <a:lstStyle/>
          <a:p>
            <a:pPr algn="r" marL="0" indent="0" lvl="0">
              <a:lnSpc>
                <a:spcPts val="5320"/>
              </a:lnSpc>
              <a:spcBef>
                <a:spcPct val="0"/>
              </a:spcBef>
            </a:pPr>
            <a:r>
              <a:rPr lang="en-US" b="true" sz="3800" strike="noStrike" u="none">
                <a:solidFill>
                  <a:srgbClr val="000000"/>
                </a:solidFill>
                <a:latin typeface="Canva Sans Bold"/>
                <a:ea typeface="Canva Sans Bold"/>
                <a:cs typeface="Canva Sans Bold"/>
                <a:sym typeface="Canva Sans Bold"/>
              </a:rPr>
              <a:t>7.RESULTS &amp; SCREENSHOTS</a:t>
            </a:r>
          </a:p>
        </p:txBody>
      </p:sp>
      <p:sp>
        <p:nvSpPr>
          <p:cNvPr name="TextBox 16" id="16"/>
          <p:cNvSpPr txBox="true"/>
          <p:nvPr/>
        </p:nvSpPr>
        <p:spPr>
          <a:xfrm rot="0">
            <a:off x="4291042" y="9294145"/>
            <a:ext cx="3671590" cy="646429"/>
          </a:xfrm>
          <a:prstGeom prst="rect">
            <a:avLst/>
          </a:prstGeom>
        </p:spPr>
        <p:txBody>
          <a:bodyPr anchor="t" rtlCol="false" tIns="0" lIns="0" bIns="0" rIns="0">
            <a:spAutoFit/>
          </a:bodyPr>
          <a:lstStyle/>
          <a:p>
            <a:pPr algn="r" marL="0" indent="0" lvl="0">
              <a:lnSpc>
                <a:spcPts val="5320"/>
              </a:lnSpc>
              <a:spcBef>
                <a:spcPct val="0"/>
              </a:spcBef>
            </a:pPr>
            <a:r>
              <a:rPr lang="en-US" b="true" sz="3800" strike="noStrike" u="none">
                <a:solidFill>
                  <a:srgbClr val="000000"/>
                </a:solidFill>
                <a:latin typeface="Canva Sans Bold"/>
                <a:ea typeface="Canva Sans Bold"/>
                <a:cs typeface="Canva Sans Bold"/>
                <a:sym typeface="Canva Sans Bold"/>
              </a:rPr>
              <a:t>8.CONCLUSION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172851" y="7923430"/>
            <a:ext cx="1458698" cy="4135485"/>
          </a:xfrm>
          <a:custGeom>
            <a:avLst/>
            <a:gdLst/>
            <a:ahLst/>
            <a:cxnLst/>
            <a:rect r="r" b="b" t="t" l="l"/>
            <a:pathLst>
              <a:path h="4135485" w="1458698">
                <a:moveTo>
                  <a:pt x="1458698" y="0"/>
                </a:moveTo>
                <a:lnTo>
                  <a:pt x="0" y="0"/>
                </a:lnTo>
                <a:lnTo>
                  <a:pt x="0" y="4135485"/>
                </a:lnTo>
                <a:lnTo>
                  <a:pt x="1458698" y="4135485"/>
                </a:lnTo>
                <a:lnTo>
                  <a:pt x="145869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03257" y="7944115"/>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125818" y="-1394081"/>
            <a:ext cx="4683794" cy="4114800"/>
          </a:xfrm>
          <a:custGeom>
            <a:avLst/>
            <a:gdLst/>
            <a:ahLst/>
            <a:cxnLst/>
            <a:rect r="r" b="b" t="t" l="l"/>
            <a:pathLst>
              <a:path h="4114800" w="4683794">
                <a:moveTo>
                  <a:pt x="0" y="0"/>
                </a:moveTo>
                <a:lnTo>
                  <a:pt x="4683795" y="0"/>
                </a:lnTo>
                <a:lnTo>
                  <a:pt x="4683795"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5172631" y="568069"/>
            <a:ext cx="7281267" cy="886947"/>
          </a:xfrm>
          <a:prstGeom prst="rect">
            <a:avLst/>
          </a:prstGeom>
        </p:spPr>
        <p:txBody>
          <a:bodyPr anchor="t" rtlCol="false" tIns="0" lIns="0" bIns="0" rIns="0">
            <a:spAutoFit/>
          </a:bodyPr>
          <a:lstStyle/>
          <a:p>
            <a:pPr algn="ctr">
              <a:lnSpc>
                <a:spcPts val="7279"/>
              </a:lnSpc>
            </a:pPr>
            <a:r>
              <a:rPr lang="en-US" b="true" sz="5199">
                <a:solidFill>
                  <a:srgbClr val="000000"/>
                </a:solidFill>
                <a:latin typeface="Canva Sans Bold"/>
                <a:ea typeface="Canva Sans Bold"/>
                <a:cs typeface="Canva Sans Bold"/>
                <a:sym typeface="Canva Sans Bold"/>
              </a:rPr>
              <a:t>PROBLEM STATEMENT</a:t>
            </a:r>
          </a:p>
        </p:txBody>
      </p:sp>
      <p:sp>
        <p:nvSpPr>
          <p:cNvPr name="TextBox 7" id="7"/>
          <p:cNvSpPr txBox="true"/>
          <p:nvPr/>
        </p:nvSpPr>
        <p:spPr>
          <a:xfrm rot="0">
            <a:off x="611671" y="2777013"/>
            <a:ext cx="18288000" cy="5032974"/>
          </a:xfrm>
          <a:prstGeom prst="rect">
            <a:avLst/>
          </a:prstGeom>
        </p:spPr>
        <p:txBody>
          <a:bodyPr anchor="t" rtlCol="false" tIns="0" lIns="0" bIns="0" rIns="0">
            <a:spAutoFit/>
          </a:bodyPr>
          <a:lstStyle/>
          <a:p>
            <a:pPr algn="l" marL="690890" indent="-345445" lvl="1">
              <a:lnSpc>
                <a:spcPts val="4480"/>
              </a:lnSpc>
              <a:buFont typeface="Arial"/>
              <a:buChar char="•"/>
            </a:pPr>
            <a:r>
              <a:rPr lang="en-US" b="true" sz="3200">
                <a:solidFill>
                  <a:srgbClr val="000000"/>
                </a:solidFill>
                <a:latin typeface="Canva Sans Bold"/>
                <a:ea typeface="Canva Sans Bold"/>
                <a:cs typeface="Canva Sans Bold"/>
                <a:sym typeface="Canva Sans Bold"/>
              </a:rPr>
              <a:t>In today’s competitive world, technical and soft skills are essential for success.</a:t>
            </a:r>
          </a:p>
          <a:p>
            <a:pPr algn="just">
              <a:lnSpc>
                <a:spcPts val="4480"/>
              </a:lnSpc>
            </a:pPr>
          </a:p>
          <a:p>
            <a:pPr algn="l" marL="690890" indent="-345445" lvl="1">
              <a:lnSpc>
                <a:spcPts val="4480"/>
              </a:lnSpc>
              <a:buFont typeface="Arial"/>
              <a:buChar char="•"/>
            </a:pPr>
            <a:r>
              <a:rPr lang="en-US" b="true" sz="3200">
                <a:solidFill>
                  <a:srgbClr val="000000"/>
                </a:solidFill>
                <a:latin typeface="Canva Sans Bold"/>
                <a:ea typeface="Canva Sans Bold"/>
                <a:cs typeface="Canva Sans Bold"/>
                <a:sym typeface="Canva Sans Bold"/>
              </a:rPr>
              <a:t>Many individuals face limited opportunities to showcase their achievements.</a:t>
            </a:r>
          </a:p>
          <a:p>
            <a:pPr algn="l">
              <a:lnSpc>
                <a:spcPts val="4480"/>
              </a:lnSpc>
            </a:pPr>
          </a:p>
          <a:p>
            <a:pPr algn="l" marL="690890" indent="-345445" lvl="1">
              <a:lnSpc>
                <a:spcPts val="4480"/>
              </a:lnSpc>
              <a:buFont typeface="Arial"/>
              <a:buChar char="•"/>
            </a:pPr>
            <a:r>
              <a:rPr lang="en-US" b="true" sz="3200">
                <a:solidFill>
                  <a:srgbClr val="000000"/>
                </a:solidFill>
                <a:latin typeface="Canva Sans Bold"/>
                <a:ea typeface="Canva Sans Bold"/>
                <a:cs typeface="Canva Sans Bold"/>
                <a:sym typeface="Canva Sans Bold"/>
              </a:rPr>
              <a:t>Lack of practical experience creates a gap between education and real-world requirements.</a:t>
            </a:r>
          </a:p>
          <a:p>
            <a:pPr algn="l">
              <a:lnSpc>
                <a:spcPts val="4480"/>
              </a:lnSpc>
            </a:pPr>
          </a:p>
          <a:p>
            <a:pPr algn="l" marL="690890" indent="-345445" lvl="1">
              <a:lnSpc>
                <a:spcPts val="4480"/>
              </a:lnSpc>
              <a:buFont typeface="Arial"/>
              <a:buChar char="•"/>
            </a:pPr>
            <a:r>
              <a:rPr lang="en-US" b="true" sz="3200">
                <a:solidFill>
                  <a:srgbClr val="000000"/>
                </a:solidFill>
                <a:latin typeface="Canva Sans Bold"/>
                <a:ea typeface="Canva Sans Bold"/>
                <a:cs typeface="Canva Sans Bold"/>
                <a:sym typeface="Canva Sans Bold"/>
              </a:rPr>
              <a:t>There is a need to highlight skills, achievements, and experiences to build confidence and career growth.</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5490415" y="729560"/>
            <a:ext cx="6634981" cy="886946"/>
          </a:xfrm>
          <a:prstGeom prst="rect">
            <a:avLst/>
          </a:prstGeom>
        </p:spPr>
        <p:txBody>
          <a:bodyPr anchor="t" rtlCol="false" tIns="0" lIns="0" bIns="0" rIns="0">
            <a:spAutoFit/>
          </a:bodyPr>
          <a:lstStyle/>
          <a:p>
            <a:pPr algn="ctr">
              <a:lnSpc>
                <a:spcPts val="7279"/>
              </a:lnSpc>
            </a:pPr>
            <a:r>
              <a:rPr lang="en-US" b="true" sz="5199">
                <a:solidFill>
                  <a:srgbClr val="000000"/>
                </a:solidFill>
                <a:latin typeface="Canva Sans Bold"/>
                <a:ea typeface="Canva Sans Bold"/>
                <a:cs typeface="Canva Sans Bold"/>
                <a:sym typeface="Canva Sans Bold"/>
              </a:rPr>
              <a:t>PROJECT OVERVIEW</a:t>
            </a:r>
          </a:p>
        </p:txBody>
      </p:sp>
      <p:sp>
        <p:nvSpPr>
          <p:cNvPr name="TextBox 8" id="8"/>
          <p:cNvSpPr txBox="true"/>
          <p:nvPr/>
        </p:nvSpPr>
        <p:spPr>
          <a:xfrm rot="0">
            <a:off x="3503974" y="3056053"/>
            <a:ext cx="14016484" cy="4471073"/>
          </a:xfrm>
          <a:prstGeom prst="rect">
            <a:avLst/>
          </a:prstGeom>
        </p:spPr>
        <p:txBody>
          <a:bodyPr anchor="t" rtlCol="false" tIns="0" lIns="0" bIns="0" rIns="0">
            <a:spAutoFit/>
          </a:bodyPr>
          <a:lstStyle/>
          <a:p>
            <a:pPr algn="just">
              <a:lnSpc>
                <a:spcPts val="4480"/>
              </a:lnSpc>
              <a:spcBef>
                <a:spcPct val="0"/>
              </a:spcBef>
            </a:pPr>
          </a:p>
          <a:p>
            <a:pPr algn="just" marL="690890" indent="-345445" lvl="1">
              <a:lnSpc>
                <a:spcPts val="4480"/>
              </a:lnSpc>
              <a:spcBef>
                <a:spcPct val="0"/>
              </a:spcBef>
              <a:buFont typeface="Arial"/>
              <a:buChar char="•"/>
            </a:pPr>
            <a:r>
              <a:rPr lang="en-US" b="true" sz="3200" strike="noStrike" u="none">
                <a:solidFill>
                  <a:srgbClr val="000000"/>
                </a:solidFill>
                <a:latin typeface="Canva Sans Bold"/>
                <a:ea typeface="Canva Sans Bold"/>
                <a:cs typeface="Canva Sans Bold"/>
                <a:sym typeface="Canva Sans Bold"/>
              </a:rPr>
              <a:t>Dream Project Title: Airoster Education</a:t>
            </a:r>
          </a:p>
          <a:p>
            <a:pPr algn="just">
              <a:lnSpc>
                <a:spcPts val="4480"/>
              </a:lnSpc>
              <a:spcBef>
                <a:spcPct val="0"/>
              </a:spcBef>
            </a:pPr>
          </a:p>
          <a:p>
            <a:pPr algn="just" marL="690890" indent="-345445" lvl="1">
              <a:lnSpc>
                <a:spcPts val="4480"/>
              </a:lnSpc>
              <a:spcBef>
                <a:spcPct val="0"/>
              </a:spcBef>
              <a:buFont typeface="Arial"/>
              <a:buChar char="•"/>
            </a:pPr>
            <a:r>
              <a:rPr lang="en-US" b="true" sz="3200" strike="noStrike" u="none">
                <a:solidFill>
                  <a:srgbClr val="000000"/>
                </a:solidFill>
                <a:latin typeface="Canva Sans Bold"/>
                <a:ea typeface="Canva Sans Bold"/>
                <a:cs typeface="Canva Sans Bold"/>
                <a:sym typeface="Canva Sans Bold"/>
              </a:rPr>
              <a:t>Founder Vision: Build a platform for smart digital learning solutions</a:t>
            </a:r>
          </a:p>
          <a:p>
            <a:pPr algn="just">
              <a:lnSpc>
                <a:spcPts val="4480"/>
              </a:lnSpc>
              <a:spcBef>
                <a:spcPct val="0"/>
              </a:spcBef>
            </a:pPr>
          </a:p>
          <a:p>
            <a:pPr algn="just" marL="690890" indent="-345445" lvl="1">
              <a:lnSpc>
                <a:spcPts val="4480"/>
              </a:lnSpc>
              <a:spcBef>
                <a:spcPct val="0"/>
              </a:spcBef>
              <a:buFont typeface="Arial"/>
              <a:buChar char="•"/>
            </a:pPr>
            <a:r>
              <a:rPr lang="en-US" b="true" sz="3200" strike="noStrike" u="none">
                <a:solidFill>
                  <a:srgbClr val="000000"/>
                </a:solidFill>
                <a:latin typeface="Canva Sans Bold"/>
                <a:ea typeface="Canva Sans Bold"/>
                <a:cs typeface="Canva Sans Bold"/>
                <a:sym typeface="Canva Sans Bold"/>
              </a:rPr>
              <a:t>Tagline: “Smart Solution for a Digital World”</a:t>
            </a:r>
          </a:p>
          <a:p>
            <a:pPr algn="just">
              <a:lnSpc>
                <a:spcPts val="4480"/>
              </a:lnSpc>
              <a:spcBef>
                <a:spcPct val="0"/>
              </a:spcBef>
            </a:pPr>
          </a:p>
          <a:p>
            <a:pPr algn="just" marL="690890" indent="-345445" lvl="1">
              <a:lnSpc>
                <a:spcPts val="4480"/>
              </a:lnSpc>
              <a:spcBef>
                <a:spcPct val="0"/>
              </a:spcBef>
              <a:buFont typeface="Arial"/>
              <a:buChar char="•"/>
            </a:pPr>
            <a:r>
              <a:rPr lang="en-US" b="true" sz="3200" strike="noStrike" u="none">
                <a:solidFill>
                  <a:srgbClr val="000000"/>
                </a:solidFill>
                <a:latin typeface="Canva Sans Bold"/>
                <a:ea typeface="Canva Sans Bold"/>
                <a:cs typeface="Canva Sans Bold"/>
                <a:sym typeface="Canva Sans Bold"/>
              </a:rPr>
              <a:t>Motto: “Dream Big, Start Small, Act Now</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205970" y="8219258"/>
            <a:ext cx="1458698" cy="4135485"/>
          </a:xfrm>
          <a:custGeom>
            <a:avLst/>
            <a:gdLst/>
            <a:ahLst/>
            <a:cxnLst/>
            <a:rect r="r" b="b" t="t" l="l"/>
            <a:pathLst>
              <a:path h="4135485" w="1458698">
                <a:moveTo>
                  <a:pt x="1458699" y="0"/>
                </a:moveTo>
                <a:lnTo>
                  <a:pt x="0" y="0"/>
                </a:lnTo>
                <a:lnTo>
                  <a:pt x="0" y="4135484"/>
                </a:lnTo>
                <a:lnTo>
                  <a:pt x="1458699" y="4135484"/>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28594" y="8219258"/>
            <a:ext cx="3463913" cy="4114800"/>
          </a:xfrm>
          <a:custGeom>
            <a:avLst/>
            <a:gdLst/>
            <a:ahLst/>
            <a:cxnLst/>
            <a:rect r="r" b="b" t="t" l="l"/>
            <a:pathLst>
              <a:path h="4114800" w="3463913">
                <a:moveTo>
                  <a:pt x="0" y="0"/>
                </a:moveTo>
                <a:lnTo>
                  <a:pt x="3463913" y="0"/>
                </a:lnTo>
                <a:lnTo>
                  <a:pt x="346391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341897" y="-1897001"/>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7003163" y="369140"/>
            <a:ext cx="3737967" cy="886946"/>
          </a:xfrm>
          <a:prstGeom prst="rect">
            <a:avLst/>
          </a:prstGeom>
        </p:spPr>
        <p:txBody>
          <a:bodyPr anchor="t" rtlCol="false" tIns="0" lIns="0" bIns="0" rIns="0">
            <a:spAutoFit/>
          </a:bodyPr>
          <a:lstStyle/>
          <a:p>
            <a:pPr algn="ctr">
              <a:lnSpc>
                <a:spcPts val="7279"/>
              </a:lnSpc>
            </a:pPr>
            <a:r>
              <a:rPr lang="en-US" b="true" sz="5199">
                <a:solidFill>
                  <a:srgbClr val="000000"/>
                </a:solidFill>
                <a:latin typeface="Canva Sans Bold"/>
                <a:ea typeface="Canva Sans Bold"/>
                <a:cs typeface="Canva Sans Bold"/>
                <a:sym typeface="Canva Sans Bold"/>
              </a:rPr>
              <a:t>END USERS</a:t>
            </a:r>
          </a:p>
        </p:txBody>
      </p:sp>
      <p:sp>
        <p:nvSpPr>
          <p:cNvPr name="TextBox 7" id="7"/>
          <p:cNvSpPr txBox="true"/>
          <p:nvPr/>
        </p:nvSpPr>
        <p:spPr>
          <a:xfrm rot="0">
            <a:off x="680332" y="2212922"/>
            <a:ext cx="17607668" cy="5314205"/>
          </a:xfrm>
          <a:prstGeom prst="rect">
            <a:avLst/>
          </a:prstGeom>
        </p:spPr>
        <p:txBody>
          <a:bodyPr anchor="t" rtlCol="false" tIns="0" lIns="0" bIns="0" rIns="0">
            <a:spAutoFit/>
          </a:bodyPr>
          <a:lstStyle/>
          <a:p>
            <a:pPr algn="l" marL="647711" indent="-323856" lvl="1">
              <a:lnSpc>
                <a:spcPts val="4200"/>
              </a:lnSpc>
              <a:buFont typeface="Arial"/>
              <a:buChar char="•"/>
            </a:pPr>
            <a:r>
              <a:rPr lang="en-US" b="true" sz="3000">
                <a:solidFill>
                  <a:srgbClr val="000000"/>
                </a:solidFill>
                <a:latin typeface="Canva Sans Bold"/>
                <a:ea typeface="Canva Sans Bold"/>
                <a:cs typeface="Canva Sans Bold"/>
                <a:sym typeface="Canva Sans Bold"/>
              </a:rPr>
              <a:t>This project is designed to serve:</a:t>
            </a:r>
          </a:p>
          <a:p>
            <a:pPr algn="l">
              <a:lnSpc>
                <a:spcPts val="4200"/>
              </a:lnSpc>
            </a:pPr>
          </a:p>
          <a:p>
            <a:pPr algn="l" marL="647711" indent="-323856" lvl="1">
              <a:lnSpc>
                <a:spcPts val="4200"/>
              </a:lnSpc>
              <a:buFont typeface="Arial"/>
              <a:buChar char="•"/>
            </a:pPr>
            <a:r>
              <a:rPr lang="en-US" b="true" sz="3000">
                <a:solidFill>
                  <a:srgbClr val="000000"/>
                </a:solidFill>
                <a:latin typeface="Canva Sans Bold"/>
                <a:ea typeface="Canva Sans Bold"/>
                <a:cs typeface="Canva Sans Bold"/>
                <a:sym typeface="Canva Sans Bold"/>
              </a:rPr>
              <a:t>Village Community Members – For access to water, electricity, healthcare, and education services.</a:t>
            </a:r>
          </a:p>
          <a:p>
            <a:pPr algn="l">
              <a:lnSpc>
                <a:spcPts val="4200"/>
              </a:lnSpc>
            </a:pPr>
          </a:p>
          <a:p>
            <a:pPr algn="l" marL="647711" indent="-323856" lvl="1">
              <a:lnSpc>
                <a:spcPts val="4200"/>
              </a:lnSpc>
              <a:buFont typeface="Arial"/>
              <a:buChar char="•"/>
            </a:pPr>
            <a:r>
              <a:rPr lang="en-US" b="true" sz="3000">
                <a:solidFill>
                  <a:srgbClr val="000000"/>
                </a:solidFill>
                <a:latin typeface="Canva Sans Bold"/>
                <a:ea typeface="Canva Sans Bold"/>
                <a:cs typeface="Canva Sans Bold"/>
                <a:sym typeface="Canva Sans Bold"/>
              </a:rPr>
              <a:t>Local Government / Panchayat Officers – For efficient monitoring and decision-making.</a:t>
            </a:r>
          </a:p>
          <a:p>
            <a:pPr algn="l">
              <a:lnSpc>
                <a:spcPts val="4200"/>
              </a:lnSpc>
            </a:pPr>
          </a:p>
          <a:p>
            <a:pPr algn="l" marL="647711" indent="-323856" lvl="1">
              <a:lnSpc>
                <a:spcPts val="4200"/>
              </a:lnSpc>
              <a:buFont typeface="Arial"/>
              <a:buChar char="•"/>
            </a:pPr>
            <a:r>
              <a:rPr lang="en-US" b="true" sz="3000">
                <a:solidFill>
                  <a:srgbClr val="000000"/>
                </a:solidFill>
                <a:latin typeface="Canva Sans Bold"/>
                <a:ea typeface="Canva Sans Bold"/>
                <a:cs typeface="Canva Sans Bold"/>
                <a:sym typeface="Canva Sans Bold"/>
              </a:rPr>
              <a:t>Healthcare Workers &amp; Teachers – For digital support in service delivery.</a:t>
            </a:r>
          </a:p>
          <a:p>
            <a:pPr algn="l">
              <a:lnSpc>
                <a:spcPts val="4200"/>
              </a:lnSpc>
            </a:pPr>
          </a:p>
          <a:p>
            <a:pPr algn="l" marL="647711" indent="-323856" lvl="1">
              <a:lnSpc>
                <a:spcPts val="4200"/>
              </a:lnSpc>
              <a:buFont typeface="Arial"/>
              <a:buChar char="•"/>
            </a:pPr>
            <a:r>
              <a:rPr lang="en-US" b="true" sz="3000">
                <a:solidFill>
                  <a:srgbClr val="000000"/>
                </a:solidFill>
                <a:latin typeface="Canva Sans Bold"/>
                <a:ea typeface="Canva Sans Bold"/>
                <a:cs typeface="Canva Sans Bold"/>
                <a:sym typeface="Canva Sans Bold"/>
              </a:rPr>
              <a:t>NGOs &amp; Development Agencies – For rural development and welfare programs.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341897" y="8608632"/>
            <a:ext cx="1458698" cy="4135485"/>
          </a:xfrm>
          <a:custGeom>
            <a:avLst/>
            <a:gdLst/>
            <a:ahLst/>
            <a:cxnLst/>
            <a:rect r="r" b="b" t="t" l="l"/>
            <a:pathLst>
              <a:path h="4135485" w="1458698">
                <a:moveTo>
                  <a:pt x="1458698" y="0"/>
                </a:moveTo>
                <a:lnTo>
                  <a:pt x="0" y="0"/>
                </a:lnTo>
                <a:lnTo>
                  <a:pt x="0" y="4135484"/>
                </a:lnTo>
                <a:lnTo>
                  <a:pt x="1458698" y="4135484"/>
                </a:lnTo>
                <a:lnTo>
                  <a:pt x="145869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03257" y="8841362"/>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341897" y="-1761075"/>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636386" y="-1761075"/>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5069495" y="568069"/>
            <a:ext cx="8149010" cy="886946"/>
          </a:xfrm>
          <a:prstGeom prst="rect">
            <a:avLst/>
          </a:prstGeom>
        </p:spPr>
        <p:txBody>
          <a:bodyPr anchor="t" rtlCol="false" tIns="0" lIns="0" bIns="0" rIns="0">
            <a:spAutoFit/>
          </a:bodyPr>
          <a:lstStyle/>
          <a:p>
            <a:pPr algn="ctr">
              <a:lnSpc>
                <a:spcPts val="7279"/>
              </a:lnSpc>
            </a:pPr>
            <a:r>
              <a:rPr lang="en-US" b="true" sz="5199">
                <a:solidFill>
                  <a:srgbClr val="000000"/>
                </a:solidFill>
                <a:latin typeface="Canva Sans Bold"/>
                <a:ea typeface="Canva Sans Bold"/>
                <a:cs typeface="Canva Sans Bold"/>
                <a:sym typeface="Canva Sans Bold"/>
              </a:rPr>
              <a:t>TOOLS &amp; TECHNOLOGIES</a:t>
            </a:r>
          </a:p>
        </p:txBody>
      </p:sp>
      <p:sp>
        <p:nvSpPr>
          <p:cNvPr name="TextBox 7" id="7"/>
          <p:cNvSpPr txBox="true"/>
          <p:nvPr/>
        </p:nvSpPr>
        <p:spPr>
          <a:xfrm rot="0">
            <a:off x="1028700" y="2663569"/>
            <a:ext cx="17259300" cy="6380856"/>
          </a:xfrm>
          <a:prstGeom prst="rect">
            <a:avLst/>
          </a:prstGeom>
        </p:spPr>
        <p:txBody>
          <a:bodyPr anchor="t" rtlCol="false" tIns="0" lIns="0" bIns="0" rIns="0">
            <a:spAutoFit/>
          </a:bodyPr>
          <a:lstStyle/>
          <a:p>
            <a:pPr algn="l" marL="647711" indent="-323856" lvl="1">
              <a:lnSpc>
                <a:spcPts val="4200"/>
              </a:lnSpc>
              <a:buFont typeface="Arial"/>
              <a:buChar char="•"/>
            </a:pPr>
            <a:r>
              <a:rPr lang="en-US" b="true" sz="3000" strike="noStrike" u="none">
                <a:solidFill>
                  <a:srgbClr val="000000"/>
                </a:solidFill>
                <a:latin typeface="Canva Sans Bold"/>
                <a:ea typeface="Canva Sans Bold"/>
                <a:cs typeface="Canva Sans Bold"/>
                <a:sym typeface="Canva Sans Bold"/>
              </a:rPr>
              <a:t>Programming Languages: Python, Java, JavaScript (based on project requirements)</a:t>
            </a:r>
          </a:p>
          <a:p>
            <a:pPr algn="l">
              <a:lnSpc>
                <a:spcPts val="4200"/>
              </a:lnSpc>
            </a:pPr>
          </a:p>
          <a:p>
            <a:pPr algn="l" marL="647711" indent="-323856" lvl="1">
              <a:lnSpc>
                <a:spcPts val="4200"/>
              </a:lnSpc>
              <a:buFont typeface="Arial"/>
              <a:buChar char="•"/>
            </a:pPr>
            <a:r>
              <a:rPr lang="en-US" b="true" sz="3000" strike="noStrike" u="none">
                <a:solidFill>
                  <a:srgbClr val="000000"/>
                </a:solidFill>
                <a:latin typeface="Canva Sans Bold"/>
                <a:ea typeface="Canva Sans Bold"/>
                <a:cs typeface="Canva Sans Bold"/>
                <a:sym typeface="Canva Sans Bold"/>
              </a:rPr>
              <a:t>Web Technologies: HTML, CSS, Bootstrap, React JS (for user interface)</a:t>
            </a:r>
          </a:p>
          <a:p>
            <a:pPr algn="l">
              <a:lnSpc>
                <a:spcPts val="4200"/>
              </a:lnSpc>
            </a:pPr>
          </a:p>
          <a:p>
            <a:pPr algn="l" marL="647711" indent="-323856" lvl="1">
              <a:lnSpc>
                <a:spcPts val="4200"/>
              </a:lnSpc>
              <a:buFont typeface="Arial"/>
              <a:buChar char="•"/>
            </a:pPr>
            <a:r>
              <a:rPr lang="en-US" b="true" sz="3000" strike="noStrike" u="none">
                <a:solidFill>
                  <a:srgbClr val="000000"/>
                </a:solidFill>
                <a:latin typeface="Canva Sans Bold"/>
                <a:ea typeface="Canva Sans Bold"/>
                <a:cs typeface="Canva Sans Bold"/>
                <a:sym typeface="Canva Sans Bold"/>
              </a:rPr>
              <a:t>Database: MySQL / MongoDB (for storing and managing data)</a:t>
            </a:r>
          </a:p>
          <a:p>
            <a:pPr algn="l">
              <a:lnSpc>
                <a:spcPts val="4200"/>
              </a:lnSpc>
            </a:pPr>
          </a:p>
          <a:p>
            <a:pPr algn="l" marL="647711" indent="-323856" lvl="1">
              <a:lnSpc>
                <a:spcPts val="4200"/>
              </a:lnSpc>
              <a:buFont typeface="Arial"/>
              <a:buChar char="•"/>
            </a:pPr>
            <a:r>
              <a:rPr lang="en-US" b="true" sz="3000" strike="noStrike" u="none">
                <a:solidFill>
                  <a:srgbClr val="000000"/>
                </a:solidFill>
                <a:latin typeface="Canva Sans Bold"/>
                <a:ea typeface="Canva Sans Bold"/>
                <a:cs typeface="Canva Sans Bold"/>
                <a:sym typeface="Canva Sans Bold"/>
              </a:rPr>
              <a:t>Frameworks: Django / Node.js (for backend development)</a:t>
            </a:r>
          </a:p>
          <a:p>
            <a:pPr algn="l">
              <a:lnSpc>
                <a:spcPts val="4200"/>
              </a:lnSpc>
            </a:pPr>
          </a:p>
          <a:p>
            <a:pPr algn="l" marL="647711" indent="-323856" lvl="1">
              <a:lnSpc>
                <a:spcPts val="4200"/>
              </a:lnSpc>
              <a:buFont typeface="Arial"/>
              <a:buChar char="•"/>
            </a:pPr>
            <a:r>
              <a:rPr lang="en-US" b="true" sz="3000" strike="noStrike" u="none">
                <a:solidFill>
                  <a:srgbClr val="000000"/>
                </a:solidFill>
                <a:latin typeface="Canva Sans Bold"/>
                <a:ea typeface="Canva Sans Bold"/>
                <a:cs typeface="Canva Sans Bold"/>
                <a:sym typeface="Canva Sans Bold"/>
              </a:rPr>
              <a:t>Cloud &amp; Hosting: AWS / Azure / Google Cloud (for deployment and scalability)</a:t>
            </a:r>
          </a:p>
          <a:p>
            <a:pPr algn="l">
              <a:lnSpc>
                <a:spcPts val="4200"/>
              </a:lnSpc>
            </a:pPr>
          </a:p>
          <a:p>
            <a:pPr algn="l" marL="647711" indent="-323856" lvl="1">
              <a:lnSpc>
                <a:spcPts val="4200"/>
              </a:lnSpc>
              <a:buFont typeface="Arial"/>
              <a:buChar char="•"/>
            </a:pPr>
            <a:r>
              <a:rPr lang="en-US" b="true" sz="3000" strike="noStrike" u="none">
                <a:solidFill>
                  <a:srgbClr val="000000"/>
                </a:solidFill>
                <a:latin typeface="Canva Sans Bold"/>
                <a:ea typeface="Canva Sans Bold"/>
                <a:cs typeface="Canva Sans Bold"/>
                <a:sym typeface="Canva Sans Bold"/>
              </a:rPr>
              <a:t>Other Tools: GitHub (version control), Figma/Canva (UI/UX design), MS PowerPoint (presentation)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7190558"/>
            <a:ext cx="1458698" cy="4135485"/>
          </a:xfrm>
          <a:custGeom>
            <a:avLst/>
            <a:gdLst/>
            <a:ahLst/>
            <a:cxnLst/>
            <a:rect r="r" b="b" t="t" l="l"/>
            <a:pathLst>
              <a:path h="4135485" w="1458698">
                <a:moveTo>
                  <a:pt x="1458699" y="0"/>
                </a:moveTo>
                <a:lnTo>
                  <a:pt x="0" y="0"/>
                </a:lnTo>
                <a:lnTo>
                  <a:pt x="0" y="4135484"/>
                </a:lnTo>
                <a:lnTo>
                  <a:pt x="1458699" y="4135484"/>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60628" y="7879552"/>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341897" y="4453282"/>
            <a:ext cx="3549007" cy="3255080"/>
          </a:xfrm>
          <a:custGeom>
            <a:avLst/>
            <a:gdLst/>
            <a:ahLst/>
            <a:cxnLst/>
            <a:rect r="r" b="b" t="t" l="l"/>
            <a:pathLst>
              <a:path h="3255080" w="3549007">
                <a:moveTo>
                  <a:pt x="0" y="0"/>
                </a:moveTo>
                <a:lnTo>
                  <a:pt x="3549007" y="0"/>
                </a:lnTo>
                <a:lnTo>
                  <a:pt x="3549007" y="3255081"/>
                </a:lnTo>
                <a:lnTo>
                  <a:pt x="0" y="32550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638519" y="-1028700"/>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3668081" y="1247040"/>
            <a:ext cx="10390808" cy="927100"/>
          </a:xfrm>
          <a:prstGeom prst="rect">
            <a:avLst/>
          </a:prstGeom>
        </p:spPr>
        <p:txBody>
          <a:bodyPr anchor="t" rtlCol="false" tIns="0" lIns="0" bIns="0" rIns="0">
            <a:spAutoFit/>
          </a:bodyPr>
          <a:lstStyle/>
          <a:p>
            <a:pPr algn="ctr">
              <a:lnSpc>
                <a:spcPts val="7699"/>
              </a:lnSpc>
            </a:pPr>
            <a:r>
              <a:rPr lang="en-US" b="true" sz="5499">
                <a:solidFill>
                  <a:srgbClr val="000000"/>
                </a:solidFill>
                <a:latin typeface="Canva Sans Bold"/>
                <a:ea typeface="Canva Sans Bold"/>
                <a:cs typeface="Canva Sans Bold"/>
                <a:sym typeface="Canva Sans Bold"/>
              </a:rPr>
              <a:t>PORTFOLIO DESIGN &amp; LAYOUT</a:t>
            </a:r>
          </a:p>
        </p:txBody>
      </p:sp>
      <p:sp>
        <p:nvSpPr>
          <p:cNvPr name="TextBox 8" id="8"/>
          <p:cNvSpPr txBox="true"/>
          <p:nvPr/>
        </p:nvSpPr>
        <p:spPr>
          <a:xfrm rot="0">
            <a:off x="1358187" y="4499897"/>
            <a:ext cx="16230600" cy="1580925"/>
          </a:xfrm>
          <a:prstGeom prst="rect">
            <a:avLst/>
          </a:prstGeom>
        </p:spPr>
        <p:txBody>
          <a:bodyPr anchor="t" rtlCol="false" tIns="0" lIns="0" bIns="0" rIns="0">
            <a:spAutoFit/>
          </a:bodyPr>
          <a:lstStyle/>
          <a:p>
            <a:pPr algn="l" marL="647711" indent="-323856" lvl="1">
              <a:lnSpc>
                <a:spcPts val="4200"/>
              </a:lnSpc>
              <a:spcBef>
                <a:spcPct val="0"/>
              </a:spcBef>
              <a:buFont typeface="Arial"/>
              <a:buChar char="•"/>
            </a:pPr>
            <a:r>
              <a:rPr lang="en-US" b="true" sz="3000" strike="noStrike" u="none">
                <a:solidFill>
                  <a:srgbClr val="000000"/>
                </a:solidFill>
                <a:latin typeface="Canva Sans Bold"/>
                <a:ea typeface="Canva Sans Bold"/>
                <a:cs typeface="Canva Sans Bold"/>
                <a:sym typeface="Canva Sans Bold"/>
              </a:rPr>
              <a:t>This explains the structure and visual organization of the portfolio. It defines the layout style (grid, sections, responsive design), color scheme, typography, navigation style, and overall user interface (UI) principles followed.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DEED9"/>
        </a:solidFill>
      </p:bgPr>
    </p:bg>
    <p:spTree>
      <p:nvGrpSpPr>
        <p:cNvPr id="1" name=""/>
        <p:cNvGrpSpPr/>
        <p:nvPr/>
      </p:nvGrpSpPr>
      <p:grpSpPr>
        <a:xfrm>
          <a:off x="0" y="0"/>
          <a:ext cx="0" cy="0"/>
          <a:chOff x="0" y="0"/>
          <a:chExt cx="0" cy="0"/>
        </a:xfrm>
      </p:grpSpPr>
      <p:sp>
        <p:nvSpPr>
          <p:cNvPr name="Freeform 2" id="2"/>
          <p:cNvSpPr/>
          <p:nvPr/>
        </p:nvSpPr>
        <p:spPr>
          <a:xfrm flipH="true" flipV="false" rot="0">
            <a:off x="2045275" y="6773619"/>
            <a:ext cx="1458698" cy="4135485"/>
          </a:xfrm>
          <a:custGeom>
            <a:avLst/>
            <a:gdLst/>
            <a:ahLst/>
            <a:cxnLst/>
            <a:rect r="r" b="b" t="t" l="l"/>
            <a:pathLst>
              <a:path h="4135485" w="1458698">
                <a:moveTo>
                  <a:pt x="1458699" y="0"/>
                </a:moveTo>
                <a:lnTo>
                  <a:pt x="0" y="0"/>
                </a:lnTo>
                <a:lnTo>
                  <a:pt x="0" y="4135485"/>
                </a:lnTo>
                <a:lnTo>
                  <a:pt x="1458699" y="4135485"/>
                </a:lnTo>
                <a:lnTo>
                  <a:pt x="145869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05937"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03731" y="4272047"/>
            <a:ext cx="3549007" cy="3255080"/>
          </a:xfrm>
          <a:custGeom>
            <a:avLst/>
            <a:gdLst/>
            <a:ahLst/>
            <a:cxnLst/>
            <a:rect r="r" b="b" t="t" l="l"/>
            <a:pathLst>
              <a:path h="3255080" w="3549007">
                <a:moveTo>
                  <a:pt x="0" y="0"/>
                </a:moveTo>
                <a:lnTo>
                  <a:pt x="3549006" y="0"/>
                </a:lnTo>
                <a:lnTo>
                  <a:pt x="3549006" y="3255080"/>
                </a:lnTo>
                <a:lnTo>
                  <a:pt x="0" y="32550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341897" y="-197916"/>
            <a:ext cx="4683794" cy="4114800"/>
          </a:xfrm>
          <a:custGeom>
            <a:avLst/>
            <a:gdLst/>
            <a:ahLst/>
            <a:cxnLst/>
            <a:rect r="r" b="b" t="t" l="l"/>
            <a:pathLst>
              <a:path h="4114800" w="4683794">
                <a:moveTo>
                  <a:pt x="0" y="0"/>
                </a:moveTo>
                <a:lnTo>
                  <a:pt x="4683794" y="0"/>
                </a:lnTo>
                <a:lnTo>
                  <a:pt x="468379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5681695" y="-1394081"/>
            <a:ext cx="2366010" cy="4114800"/>
          </a:xfrm>
          <a:custGeom>
            <a:avLst/>
            <a:gdLst/>
            <a:ahLst/>
            <a:cxnLst/>
            <a:rect r="r" b="b" t="t" l="l"/>
            <a:pathLst>
              <a:path h="4114800" w="2366010">
                <a:moveTo>
                  <a:pt x="0" y="0"/>
                </a:moveTo>
                <a:lnTo>
                  <a:pt x="2366010" y="0"/>
                </a:lnTo>
                <a:lnTo>
                  <a:pt x="23660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4410596" y="933450"/>
            <a:ext cx="9466808" cy="886946"/>
          </a:xfrm>
          <a:prstGeom prst="rect">
            <a:avLst/>
          </a:prstGeom>
        </p:spPr>
        <p:txBody>
          <a:bodyPr anchor="t" rtlCol="false" tIns="0" lIns="0" bIns="0" rIns="0">
            <a:spAutoFit/>
          </a:bodyPr>
          <a:lstStyle/>
          <a:p>
            <a:pPr algn="ctr">
              <a:lnSpc>
                <a:spcPts val="7279"/>
              </a:lnSpc>
            </a:pPr>
            <a:r>
              <a:rPr lang="en-US" b="true" sz="5199">
                <a:solidFill>
                  <a:srgbClr val="000000"/>
                </a:solidFill>
                <a:latin typeface="Canva Sans Bold"/>
                <a:ea typeface="Canva Sans Bold"/>
                <a:cs typeface="Canva Sans Bold"/>
                <a:sym typeface="Canva Sans Bold"/>
              </a:rPr>
              <a:t>FEATURES &amp; FUNCTIONALITY</a:t>
            </a:r>
          </a:p>
        </p:txBody>
      </p:sp>
      <p:sp>
        <p:nvSpPr>
          <p:cNvPr name="TextBox 8" id="8"/>
          <p:cNvSpPr txBox="true"/>
          <p:nvPr/>
        </p:nvSpPr>
        <p:spPr>
          <a:xfrm rot="0">
            <a:off x="4410596" y="3480572"/>
            <a:ext cx="7986936" cy="4780879"/>
          </a:xfrm>
          <a:prstGeom prst="rect">
            <a:avLst/>
          </a:prstGeom>
        </p:spPr>
        <p:txBody>
          <a:bodyPr anchor="t" rtlCol="false" tIns="0" lIns="0" bIns="0" rIns="0">
            <a:spAutoFit/>
          </a:bodyPr>
          <a:lstStyle/>
          <a:p>
            <a:pPr algn="l" marL="647711" indent="-323856" lvl="1">
              <a:lnSpc>
                <a:spcPts val="4200"/>
              </a:lnSpc>
              <a:spcBef>
                <a:spcPct val="0"/>
              </a:spcBef>
              <a:buFont typeface="Arial"/>
              <a:buChar char="•"/>
            </a:pPr>
            <a:r>
              <a:rPr lang="en-US" b="true" sz="3000" strike="noStrike" u="none">
                <a:solidFill>
                  <a:srgbClr val="000000"/>
                </a:solidFill>
                <a:latin typeface="Canva Sans Bold"/>
                <a:ea typeface="Canva Sans Bold"/>
                <a:cs typeface="Canva Sans Bold"/>
                <a:sym typeface="Canva Sans Bold"/>
              </a:rPr>
              <a:t>Responsive web design</a:t>
            </a:r>
          </a:p>
          <a:p>
            <a:pPr algn="l">
              <a:lnSpc>
                <a:spcPts val="4200"/>
              </a:lnSpc>
              <a:spcBef>
                <a:spcPct val="0"/>
              </a:spcBef>
            </a:pPr>
          </a:p>
          <a:p>
            <a:pPr algn="l" marL="647711" indent="-323856" lvl="1">
              <a:lnSpc>
                <a:spcPts val="4200"/>
              </a:lnSpc>
              <a:spcBef>
                <a:spcPct val="0"/>
              </a:spcBef>
              <a:buFont typeface="Arial"/>
              <a:buChar char="•"/>
            </a:pPr>
            <a:r>
              <a:rPr lang="en-US" b="true" sz="3000" strike="noStrike" u="none">
                <a:solidFill>
                  <a:srgbClr val="000000"/>
                </a:solidFill>
                <a:latin typeface="Canva Sans Bold"/>
                <a:ea typeface="Canva Sans Bold"/>
                <a:cs typeface="Canva Sans Bold"/>
                <a:sym typeface="Canva Sans Bold"/>
              </a:rPr>
              <a:t>Smooth navigation &amp; animations</a:t>
            </a:r>
          </a:p>
          <a:p>
            <a:pPr algn="l">
              <a:lnSpc>
                <a:spcPts val="4200"/>
              </a:lnSpc>
              <a:spcBef>
                <a:spcPct val="0"/>
              </a:spcBef>
            </a:pPr>
          </a:p>
          <a:p>
            <a:pPr algn="l" marL="647711" indent="-323856" lvl="1">
              <a:lnSpc>
                <a:spcPts val="4200"/>
              </a:lnSpc>
              <a:spcBef>
                <a:spcPct val="0"/>
              </a:spcBef>
              <a:buFont typeface="Arial"/>
              <a:buChar char="•"/>
            </a:pPr>
            <a:r>
              <a:rPr lang="en-US" b="true" sz="3000" strike="noStrike" u="none">
                <a:solidFill>
                  <a:srgbClr val="000000"/>
                </a:solidFill>
                <a:latin typeface="Canva Sans Bold"/>
                <a:ea typeface="Canva Sans Bold"/>
                <a:cs typeface="Canva Sans Bold"/>
                <a:sym typeface="Canva Sans Bold"/>
              </a:rPr>
              <a:t>Card-based sections for clarity</a:t>
            </a:r>
          </a:p>
          <a:p>
            <a:pPr algn="l">
              <a:lnSpc>
                <a:spcPts val="4200"/>
              </a:lnSpc>
              <a:spcBef>
                <a:spcPct val="0"/>
              </a:spcBef>
            </a:pPr>
          </a:p>
          <a:p>
            <a:pPr algn="l" marL="647711" indent="-323856" lvl="1">
              <a:lnSpc>
                <a:spcPts val="4200"/>
              </a:lnSpc>
              <a:spcBef>
                <a:spcPct val="0"/>
              </a:spcBef>
              <a:buFont typeface="Arial"/>
              <a:buChar char="•"/>
            </a:pPr>
            <a:r>
              <a:rPr lang="en-US" b="true" sz="3000" strike="noStrike" u="none">
                <a:solidFill>
                  <a:srgbClr val="000000"/>
                </a:solidFill>
                <a:latin typeface="Canva Sans Bold"/>
                <a:ea typeface="Canva Sans Bold"/>
                <a:cs typeface="Canva Sans Bold"/>
                <a:sym typeface="Canva Sans Bold"/>
              </a:rPr>
              <a:t>Interactive experience using JavaScript</a:t>
            </a:r>
          </a:p>
          <a:p>
            <a:pPr algn="l">
              <a:lnSpc>
                <a:spcPts val="4200"/>
              </a:lnSpc>
              <a:spcBef>
                <a:spcPct val="0"/>
              </a:spcBef>
            </a:pPr>
          </a:p>
          <a:p>
            <a:pPr algn="l" marL="647711" indent="-323856" lvl="1">
              <a:lnSpc>
                <a:spcPts val="4200"/>
              </a:lnSpc>
              <a:spcBef>
                <a:spcPct val="0"/>
              </a:spcBef>
              <a:buFont typeface="Arial"/>
              <a:buChar char="•"/>
            </a:pPr>
            <a:r>
              <a:rPr lang="en-US" b="true" sz="3000" strike="noStrike" u="none">
                <a:solidFill>
                  <a:srgbClr val="000000"/>
                </a:solidFill>
                <a:latin typeface="Canva Sans Bold"/>
                <a:ea typeface="Canva Sans Bold"/>
                <a:cs typeface="Canva Sans Bold"/>
                <a:sym typeface="Canva Sans Bold"/>
              </a:rPr>
              <a:t>Accessible &amp; mobile-friendly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DAGyrq6X3QY</dc:identifier>
  <dcterms:modified xsi:type="dcterms:W3CDTF">2011-08-01T06:04:30Z</dcterms:modified>
  <cp:revision>1</cp:revision>
  <dc:title>Cream and Pink Leaves Project Presentation</dc:title>
</cp:coreProperties>
</file>