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78D86-F73E-418A-9667-607C48516251}" v="100" dt="2025-06-23T17:04:47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nmozhi Ramachandran" userId="9d191b48566a7da7" providerId="LiveId" clId="{08D78D86-F73E-418A-9667-607C48516251}"/>
    <pc:docChg chg="undo custSel addSld delSld modSld">
      <pc:chgData name="Thenmozhi Ramachandran" userId="9d191b48566a7da7" providerId="LiveId" clId="{08D78D86-F73E-418A-9667-607C48516251}" dt="2025-06-23T17:03:57.946" v="798" actId="20577"/>
      <pc:docMkLst>
        <pc:docMk/>
      </pc:docMkLst>
      <pc:sldChg chg="delSp modSp mod setBg">
        <pc:chgData name="Thenmozhi Ramachandran" userId="9d191b48566a7da7" providerId="LiveId" clId="{08D78D86-F73E-418A-9667-607C48516251}" dt="2025-06-19T14:11:25.687" v="158"/>
        <pc:sldMkLst>
          <pc:docMk/>
          <pc:sldMk cId="1445941896" sldId="256"/>
        </pc:sldMkLst>
        <pc:spChg chg="mod">
          <ac:chgData name="Thenmozhi Ramachandran" userId="9d191b48566a7da7" providerId="LiveId" clId="{08D78D86-F73E-418A-9667-607C48516251}" dt="2025-06-19T14:11:09.661" v="149" actId="207"/>
          <ac:spMkLst>
            <pc:docMk/>
            <pc:sldMk cId="1445941896" sldId="256"/>
            <ac:spMk id="2" creationId="{F804F7C0-C0A4-037C-27F0-8F187C5BC3F7}"/>
          </ac:spMkLst>
        </pc:spChg>
      </pc:sldChg>
      <pc:sldChg chg="modSp new mod setBg">
        <pc:chgData name="Thenmozhi Ramachandran" userId="9d191b48566a7da7" providerId="LiveId" clId="{08D78D86-F73E-418A-9667-607C48516251}" dt="2025-06-19T14:31:53.087" v="323" actId="404"/>
        <pc:sldMkLst>
          <pc:docMk/>
          <pc:sldMk cId="3603368269" sldId="257"/>
        </pc:sldMkLst>
        <pc:spChg chg="mod">
          <ac:chgData name="Thenmozhi Ramachandran" userId="9d191b48566a7da7" providerId="LiveId" clId="{08D78D86-F73E-418A-9667-607C48516251}" dt="2025-06-19T14:17:58.971" v="186" actId="14100"/>
          <ac:spMkLst>
            <pc:docMk/>
            <pc:sldMk cId="3603368269" sldId="257"/>
            <ac:spMk id="2" creationId="{F6591DB5-501F-7D73-FB46-736008F00534}"/>
          </ac:spMkLst>
        </pc:spChg>
        <pc:spChg chg="mod">
          <ac:chgData name="Thenmozhi Ramachandran" userId="9d191b48566a7da7" providerId="LiveId" clId="{08D78D86-F73E-418A-9667-607C48516251}" dt="2025-06-19T14:31:53.087" v="323" actId="404"/>
          <ac:spMkLst>
            <pc:docMk/>
            <pc:sldMk cId="3603368269" sldId="257"/>
            <ac:spMk id="3" creationId="{B9DA97E9-22AD-EA0F-30FD-02749F7BB4D4}"/>
          </ac:spMkLst>
        </pc:spChg>
      </pc:sldChg>
      <pc:sldChg chg="new del">
        <pc:chgData name="Thenmozhi Ramachandran" userId="9d191b48566a7da7" providerId="LiveId" clId="{08D78D86-F73E-418A-9667-607C48516251}" dt="2025-06-19T14:20:16.210" v="223" actId="47"/>
        <pc:sldMkLst>
          <pc:docMk/>
          <pc:sldMk cId="745396623" sldId="258"/>
        </pc:sldMkLst>
      </pc:sldChg>
      <pc:sldChg chg="addSp modSp add mod">
        <pc:chgData name="Thenmozhi Ramachandran" userId="9d191b48566a7da7" providerId="LiveId" clId="{08D78D86-F73E-418A-9667-607C48516251}" dt="2025-06-19T14:32:43.456" v="324"/>
        <pc:sldMkLst>
          <pc:docMk/>
          <pc:sldMk cId="1853160920" sldId="259"/>
        </pc:sldMkLst>
        <pc:spChg chg="mod">
          <ac:chgData name="Thenmozhi Ramachandran" userId="9d191b48566a7da7" providerId="LiveId" clId="{08D78D86-F73E-418A-9667-607C48516251}" dt="2025-06-19T14:21:21.791" v="269" actId="20577"/>
          <ac:spMkLst>
            <pc:docMk/>
            <pc:sldMk cId="1853160920" sldId="259"/>
            <ac:spMk id="2" creationId="{4654BB8D-0252-0028-EDE6-4DC1225DA80D}"/>
          </ac:spMkLst>
        </pc:spChg>
        <pc:spChg chg="mod">
          <ac:chgData name="Thenmozhi Ramachandran" userId="9d191b48566a7da7" providerId="LiveId" clId="{08D78D86-F73E-418A-9667-607C48516251}" dt="2025-06-19T14:20:22.935" v="224" actId="6549"/>
          <ac:spMkLst>
            <pc:docMk/>
            <pc:sldMk cId="1853160920" sldId="259"/>
            <ac:spMk id="3" creationId="{C63DA0A5-45FE-42A2-14F0-8BD956CDF1BB}"/>
          </ac:spMkLst>
        </pc:spChg>
        <pc:spChg chg="add mod">
          <ac:chgData name="Thenmozhi Ramachandran" userId="9d191b48566a7da7" providerId="LiveId" clId="{08D78D86-F73E-418A-9667-607C48516251}" dt="2025-06-19T14:31:42.337" v="322" actId="14100"/>
          <ac:spMkLst>
            <pc:docMk/>
            <pc:sldMk cId="1853160920" sldId="259"/>
            <ac:spMk id="6" creationId="{550398EF-BFDD-ACF9-921B-CB1F5459B0E0}"/>
          </ac:spMkLst>
        </pc:spChg>
        <pc:graphicFrameChg chg="add mod modGraphic">
          <ac:chgData name="Thenmozhi Ramachandran" userId="9d191b48566a7da7" providerId="LiveId" clId="{08D78D86-F73E-418A-9667-607C48516251}" dt="2025-06-19T14:32:43.456" v="324"/>
          <ac:graphicFrameMkLst>
            <pc:docMk/>
            <pc:sldMk cId="1853160920" sldId="259"/>
            <ac:graphicFrameMk id="4" creationId="{766F43FA-9BCC-AD31-9088-FC3A483876FF}"/>
          </ac:graphicFrameMkLst>
        </pc:graphicFrameChg>
      </pc:sldChg>
      <pc:sldChg chg="addSp delSp modSp add mod">
        <pc:chgData name="Thenmozhi Ramachandran" userId="9d191b48566a7da7" providerId="LiveId" clId="{08D78D86-F73E-418A-9667-607C48516251}" dt="2025-06-19T14:32:56.685" v="325"/>
        <pc:sldMkLst>
          <pc:docMk/>
          <pc:sldMk cId="4187633548" sldId="260"/>
        </pc:sldMkLst>
        <pc:spChg chg="mod">
          <ac:chgData name="Thenmozhi Ramachandran" userId="9d191b48566a7da7" providerId="LiveId" clId="{08D78D86-F73E-418A-9667-607C48516251}" dt="2025-06-19T14:27:43.914" v="311" actId="404"/>
          <ac:spMkLst>
            <pc:docMk/>
            <pc:sldMk cId="4187633548" sldId="260"/>
            <ac:spMk id="2" creationId="{8A86FC5A-240F-9916-D234-3912F0254079}"/>
          </ac:spMkLst>
        </pc:spChg>
        <pc:spChg chg="mod">
          <ac:chgData name="Thenmozhi Ramachandran" userId="9d191b48566a7da7" providerId="LiveId" clId="{08D78D86-F73E-418A-9667-607C48516251}" dt="2025-06-19T14:21:08.407" v="245" actId="6549"/>
          <ac:spMkLst>
            <pc:docMk/>
            <pc:sldMk cId="4187633548" sldId="260"/>
            <ac:spMk id="3" creationId="{370083A6-20CD-31E6-C792-162D6B2E4920}"/>
          </ac:spMkLst>
        </pc:spChg>
        <pc:graphicFrameChg chg="add mod modGraphic">
          <ac:chgData name="Thenmozhi Ramachandran" userId="9d191b48566a7da7" providerId="LiveId" clId="{08D78D86-F73E-418A-9667-607C48516251}" dt="2025-06-19T14:32:56.685" v="325"/>
          <ac:graphicFrameMkLst>
            <pc:docMk/>
            <pc:sldMk cId="4187633548" sldId="260"/>
            <ac:graphicFrameMk id="8" creationId="{AA8DF5F1-A9F9-D63B-5561-7E27F72D61B9}"/>
          </ac:graphicFrameMkLst>
        </pc:graphicFrameChg>
      </pc:sldChg>
      <pc:sldChg chg="delSp modSp add mod">
        <pc:chgData name="Thenmozhi Ramachandran" userId="9d191b48566a7da7" providerId="LiveId" clId="{08D78D86-F73E-418A-9667-607C48516251}" dt="2025-06-23T17:03:57.946" v="798" actId="20577"/>
        <pc:sldMkLst>
          <pc:docMk/>
          <pc:sldMk cId="410194408" sldId="261"/>
        </pc:sldMkLst>
        <pc:spChg chg="mod">
          <ac:chgData name="Thenmozhi Ramachandran" userId="9d191b48566a7da7" providerId="LiveId" clId="{08D78D86-F73E-418A-9667-607C48516251}" dt="2025-06-19T16:19:10.536" v="346" actId="20577"/>
          <ac:spMkLst>
            <pc:docMk/>
            <pc:sldMk cId="410194408" sldId="261"/>
            <ac:spMk id="2" creationId="{D0EAA671-C57E-A9D9-EEDA-E2C705440E94}"/>
          </ac:spMkLst>
        </pc:spChg>
        <pc:spChg chg="mod">
          <ac:chgData name="Thenmozhi Ramachandran" userId="9d191b48566a7da7" providerId="LiveId" clId="{08D78D86-F73E-418A-9667-607C48516251}" dt="2025-06-23T17:03:57.946" v="798" actId="20577"/>
          <ac:spMkLst>
            <pc:docMk/>
            <pc:sldMk cId="410194408" sldId="261"/>
            <ac:spMk id="3" creationId="{C017C533-7BE5-02E5-049F-3773898285FC}"/>
          </ac:spMkLst>
        </pc:spChg>
      </pc:sldChg>
      <pc:sldChg chg="addSp delSp modSp add del mod">
        <pc:chgData name="Thenmozhi Ramachandran" userId="9d191b48566a7da7" providerId="LiveId" clId="{08D78D86-F73E-418A-9667-607C48516251}" dt="2025-06-23T17:03:17.832" v="728" actId="47"/>
        <pc:sldMkLst>
          <pc:docMk/>
          <pc:sldMk cId="1767429380" sldId="262"/>
        </pc:sldMkLst>
        <pc:spChg chg="mod">
          <ac:chgData name="Thenmozhi Ramachandran" userId="9d191b48566a7da7" providerId="LiveId" clId="{08D78D86-F73E-418A-9667-607C48516251}" dt="2025-06-23T15:57:34.582" v="727" actId="20577"/>
          <ac:spMkLst>
            <pc:docMk/>
            <pc:sldMk cId="1767429380" sldId="262"/>
            <ac:spMk id="2" creationId="{6A192509-1EC6-CBF6-EA47-86E79E543516}"/>
          </ac:spMkLst>
        </pc:spChg>
        <pc:spChg chg="del mod">
          <ac:chgData name="Thenmozhi Ramachandran" userId="9d191b48566a7da7" providerId="LiveId" clId="{08D78D86-F73E-418A-9667-607C48516251}" dt="2025-06-23T15:57:30.088" v="708" actId="478"/>
          <ac:spMkLst>
            <pc:docMk/>
            <pc:sldMk cId="1767429380" sldId="262"/>
            <ac:spMk id="3" creationId="{700947EA-3EA4-0669-1B4C-7D8571A82403}"/>
          </ac:spMkLst>
        </pc:spChg>
        <pc:spChg chg="add mod">
          <ac:chgData name="Thenmozhi Ramachandran" userId="9d191b48566a7da7" providerId="LiveId" clId="{08D78D86-F73E-418A-9667-607C48516251}" dt="2025-06-23T15:57:30.088" v="708" actId="478"/>
          <ac:spMkLst>
            <pc:docMk/>
            <pc:sldMk cId="1767429380" sldId="262"/>
            <ac:spMk id="5" creationId="{2AE7753E-5F84-1454-B1FC-120110DD48AA}"/>
          </ac:spMkLst>
        </pc:spChg>
      </pc:sldChg>
      <pc:sldChg chg="addSp modSp add del mod">
        <pc:chgData name="Thenmozhi Ramachandran" userId="9d191b48566a7da7" providerId="LiveId" clId="{08D78D86-F73E-418A-9667-607C48516251}" dt="2025-06-23T15:54:40.390" v="698" actId="47"/>
        <pc:sldMkLst>
          <pc:docMk/>
          <pc:sldMk cId="2972969377" sldId="262"/>
        </pc:sldMkLst>
      </pc:sldChg>
      <pc:sldChg chg="addSp delSp modSp add del mod">
        <pc:chgData name="Thenmozhi Ramachandran" userId="9d191b48566a7da7" providerId="LiveId" clId="{08D78D86-F73E-418A-9667-607C48516251}" dt="2025-06-23T15:57:14.109" v="705" actId="47"/>
        <pc:sldMkLst>
          <pc:docMk/>
          <pc:sldMk cId="2343176806" sldId="263"/>
        </pc:sldMkLst>
        <pc:spChg chg="mod">
          <ac:chgData name="Thenmozhi Ramachandran" userId="9d191b48566a7da7" providerId="LiveId" clId="{08D78D86-F73E-418A-9667-607C48516251}" dt="2025-06-22T15:51:36.631" v="694" actId="6549"/>
          <ac:spMkLst>
            <pc:docMk/>
            <pc:sldMk cId="2343176806" sldId="263"/>
            <ac:spMk id="2" creationId="{A5DC4B8F-2D1E-2118-8AD8-7AD7915C437F}"/>
          </ac:spMkLst>
        </pc:spChg>
        <pc:spChg chg="add del mod">
          <ac:chgData name="Thenmozhi Ramachandran" userId="9d191b48566a7da7" providerId="LiveId" clId="{08D78D86-F73E-418A-9667-607C48516251}" dt="2025-06-22T15:52:00.679" v="697"/>
          <ac:spMkLst>
            <pc:docMk/>
            <pc:sldMk cId="2343176806" sldId="263"/>
            <ac:spMk id="3" creationId="{869C8647-AB16-48C7-DBB3-42BBF2CB3587}"/>
          </ac:spMkLst>
        </pc:spChg>
        <pc:spChg chg="add del mod">
          <ac:chgData name="Thenmozhi Ramachandran" userId="9d191b48566a7da7" providerId="LiveId" clId="{08D78D86-F73E-418A-9667-607C48516251}" dt="2025-06-23T15:55:08.004" v="700"/>
          <ac:spMkLst>
            <pc:docMk/>
            <pc:sldMk cId="2343176806" sldId="263"/>
            <ac:spMk id="4" creationId="{6EEA87C6-F835-D3E0-0BC2-42E3319E2EE0}"/>
          </ac:spMkLst>
        </pc:spChg>
        <pc:spChg chg="add del mod">
          <ac:chgData name="Thenmozhi Ramachandran" userId="9d191b48566a7da7" providerId="LiveId" clId="{08D78D86-F73E-418A-9667-607C48516251}" dt="2025-06-23T15:56:00.153" v="702"/>
          <ac:spMkLst>
            <pc:docMk/>
            <pc:sldMk cId="2343176806" sldId="263"/>
            <ac:spMk id="8" creationId="{94BBA023-E67B-C6BD-6267-239F57C035B7}"/>
          </ac:spMkLst>
        </pc:spChg>
        <pc:graphicFrameChg chg="add mod">
          <ac:chgData name="Thenmozhi Ramachandran" userId="9d191b48566a7da7" providerId="LiveId" clId="{08D78D86-F73E-418A-9667-607C48516251}" dt="2025-06-22T15:51:31.378" v="692"/>
          <ac:graphicFrameMkLst>
            <pc:docMk/>
            <pc:sldMk cId="2343176806" sldId="263"/>
            <ac:graphicFrameMk id="4" creationId="{09AAC58B-314C-50D0-E50D-567FDC34E2D5}"/>
          </ac:graphicFrameMkLst>
        </pc:graphicFrameChg>
        <pc:graphicFrameChg chg="add mod">
          <ac:chgData name="Thenmozhi Ramachandran" userId="9d191b48566a7da7" providerId="LiveId" clId="{08D78D86-F73E-418A-9667-607C48516251}" dt="2025-06-22T15:51:49.654" v="696"/>
          <ac:graphicFrameMkLst>
            <pc:docMk/>
            <pc:sldMk cId="2343176806" sldId="263"/>
            <ac:graphicFrameMk id="5" creationId="{31605DA5-2B67-8EA2-0D7A-B390030EF07D}"/>
          </ac:graphicFrameMkLst>
        </pc:graphicFrameChg>
        <pc:graphicFrameChg chg="add del mod">
          <ac:chgData name="Thenmozhi Ramachandran" userId="9d191b48566a7da7" providerId="LiveId" clId="{08D78D86-F73E-418A-9667-607C48516251}" dt="2025-06-23T15:55:41.429" v="701" actId="478"/>
          <ac:graphicFrameMkLst>
            <pc:docMk/>
            <pc:sldMk cId="2343176806" sldId="263"/>
            <ac:graphicFrameMk id="5" creationId="{A4C1FB51-683B-5D46-A09D-186F9E5DBBB2}"/>
          </ac:graphicFrameMkLst>
        </pc:graphicFrameChg>
        <pc:graphicFrameChg chg="add del mod">
          <ac:chgData name="Thenmozhi Ramachandran" userId="9d191b48566a7da7" providerId="LiveId" clId="{08D78D86-F73E-418A-9667-607C48516251}" dt="2025-06-23T15:54:46.864" v="699" actId="478"/>
          <ac:graphicFrameMkLst>
            <pc:docMk/>
            <pc:sldMk cId="2343176806" sldId="263"/>
            <ac:graphicFrameMk id="6" creationId="{A06DA8FD-60CD-C83E-0E63-1B9F3F83519F}"/>
          </ac:graphicFrameMkLst>
        </pc:graphicFrameChg>
        <pc:graphicFrameChg chg="add mod">
          <ac:chgData name="Thenmozhi Ramachandran" userId="9d191b48566a7da7" providerId="LiveId" clId="{08D78D86-F73E-418A-9667-607C48516251}" dt="2025-06-23T15:56:00.153" v="702"/>
          <ac:graphicFrameMkLst>
            <pc:docMk/>
            <pc:sldMk cId="2343176806" sldId="263"/>
            <ac:graphicFrameMk id="9" creationId="{3B40D691-B258-44EC-6C64-04A19B69A504}"/>
          </ac:graphicFrameMkLst>
        </pc:graphicFrameChg>
        <pc:graphicFrameChg chg="add mod">
          <ac:chgData name="Thenmozhi Ramachandran" userId="9d191b48566a7da7" providerId="LiveId" clId="{08D78D86-F73E-418A-9667-607C48516251}" dt="2025-06-23T15:56:13.982" v="703"/>
          <ac:graphicFrameMkLst>
            <pc:docMk/>
            <pc:sldMk cId="2343176806" sldId="263"/>
            <ac:graphicFrameMk id="16" creationId="{383AE213-ECA2-E2A1-42C4-B9215BEC8DED}"/>
          </ac:graphicFrameMkLst>
        </pc:graphicFrameChg>
        <pc:graphicFrameChg chg="add mod">
          <ac:chgData name="Thenmozhi Ramachandran" userId="9d191b48566a7da7" providerId="LiveId" clId="{08D78D86-F73E-418A-9667-607C48516251}" dt="2025-06-23T15:57:07.702" v="704"/>
          <ac:graphicFrameMkLst>
            <pc:docMk/>
            <pc:sldMk cId="2343176806" sldId="263"/>
            <ac:graphicFrameMk id="23" creationId="{AF700DCE-7AA9-3C39-F64A-14451CB7A1CE}"/>
          </ac:graphicFrameMkLst>
        </pc:graphicFrame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0" creationId="{1C00DACC-6265-45FC-9830-9680D97327E0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1" creationId="{B4A43DA7-6852-2997-B8D9-C729A6EAEF23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2" creationId="{9990E891-FFE0-8EE7-88F2-A3030C0C047E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3" creationId="{DF4A3FC3-8D40-066A-A0F9-9CA24C64F0CB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4" creationId="{EE1712EC-7FE3-7CB1-A06A-4D40B0F8026D}"/>
          </ac:picMkLst>
        </pc:picChg>
        <pc:picChg chg="add mod">
          <ac:chgData name="Thenmozhi Ramachandran" userId="9d191b48566a7da7" providerId="LiveId" clId="{08D78D86-F73E-418A-9667-607C48516251}" dt="2025-06-23T15:56:00.153" v="702"/>
          <ac:picMkLst>
            <pc:docMk/>
            <pc:sldMk cId="2343176806" sldId="263"/>
            <ac:picMk id="15" creationId="{98466DB0-7F8E-F9E6-1AC6-C7C6EFB9B151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17" creationId="{1C00DACC-6265-45FC-9830-9680D97327E0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18" creationId="{B4A43DA7-6852-2997-B8D9-C729A6EAEF23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19" creationId="{9990E891-FFE0-8EE7-88F2-A3030C0C047E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20" creationId="{DF4A3FC3-8D40-066A-A0F9-9CA24C64F0CB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21" creationId="{EE1712EC-7FE3-7CB1-A06A-4D40B0F8026D}"/>
          </ac:picMkLst>
        </pc:picChg>
        <pc:picChg chg="add mod">
          <ac:chgData name="Thenmozhi Ramachandran" userId="9d191b48566a7da7" providerId="LiveId" clId="{08D78D86-F73E-418A-9667-607C48516251}" dt="2025-06-23T15:56:13.982" v="703"/>
          <ac:picMkLst>
            <pc:docMk/>
            <pc:sldMk cId="2343176806" sldId="263"/>
            <ac:picMk id="22" creationId="{98466DB0-7F8E-F9E6-1AC6-C7C6EFB9B151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4" creationId="{1C00DACC-6265-45FC-9830-9680D97327E0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5" creationId="{B4A43DA7-6852-2997-B8D9-C729A6EAEF23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6" creationId="{9990E891-FFE0-8EE7-88F2-A3030C0C047E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7" creationId="{DF4A3FC3-8D40-066A-A0F9-9CA24C64F0CB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8" creationId="{EE1712EC-7FE3-7CB1-A06A-4D40B0F8026D}"/>
          </ac:picMkLst>
        </pc:picChg>
        <pc:picChg chg="add mod">
          <ac:chgData name="Thenmozhi Ramachandran" userId="9d191b48566a7da7" providerId="LiveId" clId="{08D78D86-F73E-418A-9667-607C48516251}" dt="2025-06-23T15:57:07.702" v="704"/>
          <ac:picMkLst>
            <pc:docMk/>
            <pc:sldMk cId="2343176806" sldId="263"/>
            <ac:picMk id="29" creationId="{98466DB0-7F8E-F9E6-1AC6-C7C6EFB9B1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560F-30C8-061F-0521-0FCE758DB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2A46-1D86-FAAD-995D-F3759F693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4489-90B2-2DF2-ED85-3B174AB1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3A78-89BC-9116-B542-559AF386E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01B8-6296-8D8C-77AC-2BB1E366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21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AEAE-63CA-668E-9333-09F00F18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CC9D-FDA9-AC30-CB6F-CE580FC76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F7AFD-958F-82F8-B796-F7DD5F17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D843-33AE-8C5C-291D-E79AB723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DB38-70BB-9283-462F-BCB5378E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07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85D6E-D9A4-9C98-EC55-BE651F764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4610E-4FCF-A5C4-08D7-D65FB58737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3B15-DB74-3052-3C84-80DCE883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BAB7-F89F-DD4E-198F-96FEB7B8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11B7-5E70-B625-D6C7-083793FA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9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DF84-FEBB-64E0-27B8-110DCEE1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9332A-3062-4350-A39C-F31BEE53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A80B3-6D82-FD86-A677-DDE7179B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9AB6-5F63-3AAE-7E79-FD216DDF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5D88-DC89-8694-38CC-5A79716E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7EFA-FA30-BDE9-1897-FA8EE83B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3B8E7-EDED-5D91-5E68-BBE4BEF96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1083-1358-491C-EE48-6A759DA5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9548-420A-57DE-362B-4A6BBED2F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A6C5-DB77-172F-8D59-EA57D0D6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67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31E2-D376-6E13-7CC9-D8677B10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26B14-7C40-0A62-9654-5AF91F973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2E226-96A2-55D2-803A-F1F4DDF0F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4B189-01BB-2EB9-D964-1948AE94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6CDA8-44DA-7C4C-E301-7EF3B4705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EB166-3F75-F84A-BA13-9597469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2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CFDA-43BC-DE79-E395-5D0166E0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D76A7-EEBA-7511-30A7-BBE4FFF1A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0B368-C8FE-26E4-83A0-C55E45434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F5E33-D4FD-47FF-60A5-6D3DC8FC2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BE087-8022-4073-88F5-5AF9BA3AF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952C7A-3978-CDE6-E60C-4BB976D3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D9F96D-AF1D-5BC2-409E-8FEAB3B7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952751-7F9F-139B-DFB1-E7ACB0B7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1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62F1-E43C-E281-AC51-189CC5C3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8B7F7-C513-D78E-6D14-6146427F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5D954-E58C-38A2-BBEB-284C0C67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43B74-C28F-B822-D9B0-4DA5340C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6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9227D-838A-C8F8-F644-6B788F633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F0D7-4306-B00B-D5C6-81928A27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FEFE-6378-0F8A-6075-007B9503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45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3D9D-7A54-B90F-E9DB-60401AC5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97693-75A9-E225-2391-C97CA78CB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679E5-0B73-C412-D26C-726CC6444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F46BD-2D6B-7795-BBCC-9C01C8AB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AA944-AFBF-31AE-013A-04A1C0F98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4C026-EC52-6ED1-C1CF-1E657B7E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9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5DFD-9367-32D4-A527-EBE9689D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4B72B-85DD-7737-2761-FCBF4BA8C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61C20-BD78-569C-8FE1-D344D83D8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92343-54C1-B896-71E9-92696361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1BD4B-267D-CF94-86BB-083012960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B1926-5104-0730-0FB7-84BB6255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4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CE490-CB9D-3B2C-6CEB-4B9C341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5612-4E15-DEFE-FC6E-BA010A43F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ECA8-2B9B-87E7-1332-0E2744AFA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22C9-FA02-45BD-BC09-5398E69032AE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946E-F1A6-862C-A9BB-C53F7F999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612F-17D2-EDDB-F42D-E80E3F918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B045-2CD8-424F-8115-9AE1574216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42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Thenm\OneDrive\Desktop\Ramya\AI%20Course\Machine%20Learning\ML-Clustering\Assignment\Clustering%20Types.xlsx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F7C0-C0A4-037C-27F0-8F187C5BC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1084" y="2448232"/>
            <a:ext cx="9144000" cy="2035124"/>
          </a:xfrm>
          <a:solidFill>
            <a:schemeClr val="tx1">
              <a:alpha val="40000"/>
            </a:schemeClr>
          </a:solidFill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Machine Learning </a:t>
            </a:r>
            <a:b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Clustering Types</a:t>
            </a:r>
          </a:p>
        </p:txBody>
      </p:sp>
    </p:spTree>
    <p:extLst>
      <p:ext uri="{BB962C8B-B14F-4D97-AF65-F5344CB8AC3E}">
        <p14:creationId xmlns:p14="http://schemas.microsoft.com/office/powerpoint/2010/main" val="144594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1DB5-501F-7D73-FB46-736008F0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IN" sz="3600" b="1" dirty="0"/>
              <a:t>What is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97E9-22AD-EA0F-30FD-02749F7BB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r>
              <a:rPr lang="en-US" sz="2400" b="1" dirty="0"/>
              <a:t>Clustering</a:t>
            </a:r>
            <a:r>
              <a:rPr lang="en-US" sz="2400" dirty="0"/>
              <a:t> in </a:t>
            </a:r>
            <a:r>
              <a:rPr lang="en-US" sz="2400" b="1" dirty="0"/>
              <a:t>Machine Learning (ML)</a:t>
            </a:r>
            <a:r>
              <a:rPr lang="en-US" sz="2400" dirty="0"/>
              <a:t> is an </a:t>
            </a:r>
            <a:r>
              <a:rPr lang="en-US" sz="2400" b="1" dirty="0"/>
              <a:t>unsupervised learning</a:t>
            </a:r>
            <a:r>
              <a:rPr lang="en-US" sz="2400" dirty="0"/>
              <a:t> technique used to </a:t>
            </a:r>
            <a:r>
              <a:rPr lang="en-US" sz="2400" b="1" dirty="0"/>
              <a:t>group similar data points</a:t>
            </a:r>
            <a:r>
              <a:rPr lang="en-US" sz="2400" dirty="0"/>
              <a:t> into </a:t>
            </a:r>
            <a:r>
              <a:rPr lang="en-US" sz="2400" b="1" dirty="0"/>
              <a:t>clusters</a:t>
            </a:r>
            <a:r>
              <a:rPr lang="en-US" sz="2400" dirty="0"/>
              <a:t> — without using labeled data.</a:t>
            </a:r>
          </a:p>
          <a:p>
            <a:endParaRPr lang="en-US" sz="2400" dirty="0"/>
          </a:p>
          <a:p>
            <a:r>
              <a:rPr lang="en-US" sz="2400" dirty="0"/>
              <a:t>Clustering algorithms try to </a:t>
            </a:r>
            <a:r>
              <a:rPr lang="en-US" sz="2400" b="1" dirty="0"/>
              <a:t>find structure</a:t>
            </a:r>
            <a:r>
              <a:rPr lang="en-US" sz="2400" dirty="0"/>
              <a:t> in your data by </a:t>
            </a:r>
            <a:r>
              <a:rPr lang="en-US" sz="2400" b="1" dirty="0"/>
              <a:t>detecting patterns or groupings</a:t>
            </a:r>
            <a:r>
              <a:rPr lang="en-US" sz="2400" dirty="0"/>
              <a:t>, where:</a:t>
            </a:r>
          </a:p>
          <a:p>
            <a:pPr marL="0" indent="0">
              <a:buNone/>
            </a:pPr>
            <a:r>
              <a:rPr lang="en-US" sz="2400" dirty="0"/>
              <a:t>             Data points in the </a:t>
            </a:r>
            <a:r>
              <a:rPr lang="en-US" sz="2400" b="1" dirty="0"/>
              <a:t>same cluster</a:t>
            </a:r>
            <a:r>
              <a:rPr lang="en-US" sz="2400" dirty="0"/>
              <a:t> are </a:t>
            </a:r>
            <a:r>
              <a:rPr lang="en-US" sz="2400" b="1" dirty="0"/>
              <a:t>more similar</a:t>
            </a:r>
            <a:r>
              <a:rPr lang="en-US" sz="2400" dirty="0"/>
              <a:t> to each other</a:t>
            </a:r>
          </a:p>
          <a:p>
            <a:pPr marL="0" indent="0">
              <a:buNone/>
            </a:pPr>
            <a:r>
              <a:rPr lang="en-US" sz="2400" dirty="0"/>
              <a:t>             Data points in </a:t>
            </a:r>
            <a:r>
              <a:rPr lang="en-US" sz="2400" b="1" dirty="0"/>
              <a:t>different clusters</a:t>
            </a:r>
            <a:r>
              <a:rPr lang="en-US" sz="2400" dirty="0"/>
              <a:t> are </a:t>
            </a:r>
            <a:r>
              <a:rPr lang="en-US" sz="2400" b="1" dirty="0"/>
              <a:t>more different</a:t>
            </a:r>
            <a:endParaRPr lang="en-US" sz="2400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36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4B23C-A977-BBCF-D948-54130473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BB8D-0252-0028-EDE6-4DC1225DA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IN" sz="3600" b="1" dirty="0"/>
              <a:t>Use Cases of Clustering: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A0A5-45FE-42A2-14F0-8BD956CDF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F43FA-9BCC-AD31-9088-FC3A4838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73971"/>
              </p:ext>
            </p:extLst>
          </p:nvPr>
        </p:nvGraphicFramePr>
        <p:xfrm>
          <a:off x="966019" y="1292506"/>
          <a:ext cx="8925233" cy="2740702"/>
        </p:xfrm>
        <a:graphic>
          <a:graphicData uri="http://schemas.openxmlformats.org/drawingml/2006/table">
            <a:tbl>
              <a:tblPr/>
              <a:tblGrid>
                <a:gridCol w="2017462">
                  <a:extLst>
                    <a:ext uri="{9D8B030D-6E8A-4147-A177-3AD203B41FA5}">
                      <a16:colId xmlns:a16="http://schemas.microsoft.com/office/drawing/2014/main" val="2807801609"/>
                    </a:ext>
                  </a:extLst>
                </a:gridCol>
                <a:gridCol w="6907771">
                  <a:extLst>
                    <a:ext uri="{9D8B030D-6E8A-4147-A177-3AD203B41FA5}">
                      <a16:colId xmlns:a16="http://schemas.microsoft.com/office/drawing/2014/main" val="752500947"/>
                    </a:ext>
                  </a:extLst>
                </a:gridCol>
              </a:tblGrid>
              <a:tr h="365047">
                <a:tc>
                  <a:txBody>
                    <a:bodyPr/>
                    <a:lstStyle/>
                    <a:p>
                      <a:r>
                        <a:rPr lang="en-IN" b="1"/>
                        <a:t>Industry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613237"/>
                  </a:ext>
                </a:extLst>
              </a:tr>
              <a:tr h="638831">
                <a:tc>
                  <a:txBody>
                    <a:bodyPr/>
                    <a:lstStyle/>
                    <a:p>
                      <a:r>
                        <a:rPr lang="en-IN"/>
                        <a:t>E-commerce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 customers by buying behavior (customer segmentation)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741717"/>
                  </a:ext>
                </a:extLst>
              </a:tr>
              <a:tr h="638831">
                <a:tc>
                  <a:txBody>
                    <a:bodyPr/>
                    <a:lstStyle/>
                    <a:p>
                      <a:r>
                        <a:rPr lang="en-IN"/>
                        <a:t>Healthcare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Clustering patients based on symptoms or genetic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548882"/>
                  </a:ext>
                </a:extLst>
              </a:tr>
              <a:tr h="365047">
                <a:tc>
                  <a:txBody>
                    <a:bodyPr/>
                    <a:lstStyle/>
                    <a:p>
                      <a:r>
                        <a:rPr lang="en-IN" dirty="0"/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Identifying market segments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028093"/>
                  </a:ext>
                </a:extLst>
              </a:tr>
              <a:tr h="365047">
                <a:tc>
                  <a:txBody>
                    <a:bodyPr/>
                    <a:lstStyle/>
                    <a:p>
                      <a:r>
                        <a:rPr lang="en-IN"/>
                        <a:t>Image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Grouping similar images or colors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34543"/>
                  </a:ext>
                </a:extLst>
              </a:tr>
              <a:tr h="365047">
                <a:tc>
                  <a:txBody>
                    <a:bodyPr/>
                    <a:lstStyle/>
                    <a:p>
                      <a:r>
                        <a:rPr lang="en-IN"/>
                        <a:t>Anomaly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Isolating outliers in data like fraud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3484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50398EF-BFDD-ACF9-921B-CB1F5459B0E0}"/>
              </a:ext>
            </a:extLst>
          </p:cNvPr>
          <p:cNvSpPr txBox="1"/>
          <p:nvPr/>
        </p:nvSpPr>
        <p:spPr>
          <a:xfrm>
            <a:off x="966019" y="4287316"/>
            <a:ext cx="8807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 have customer data (age, income, location), </a:t>
            </a:r>
            <a:r>
              <a:rPr lang="en-US" b="1" dirty="0"/>
              <a:t>clustering can group them into segments</a:t>
            </a:r>
            <a:r>
              <a:rPr lang="en-US" dirty="0"/>
              <a:t> — without knowing their actual preferences in advance.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16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1319B8-DAC2-4A98-99A4-86C5FABAB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FC5A-240F-9916-D234-3912F0254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IN" sz="2800" b="1" dirty="0"/>
              <a:t>Supervised Learning vs.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83A6-20CD-31E6-C792-162D6B2E4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8DF5F1-A9F9-D63B-5561-7E27F72D6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58572"/>
              </p:ext>
            </p:extLst>
          </p:nvPr>
        </p:nvGraphicFramePr>
        <p:xfrm>
          <a:off x="985685" y="1209368"/>
          <a:ext cx="7794521" cy="1463040"/>
        </p:xfrm>
        <a:graphic>
          <a:graphicData uri="http://schemas.openxmlformats.org/drawingml/2006/table">
            <a:tbl>
              <a:tblPr/>
              <a:tblGrid>
                <a:gridCol w="2190135">
                  <a:extLst>
                    <a:ext uri="{9D8B030D-6E8A-4147-A177-3AD203B41FA5}">
                      <a16:colId xmlns:a16="http://schemas.microsoft.com/office/drawing/2014/main" val="2947916380"/>
                    </a:ext>
                  </a:extLst>
                </a:gridCol>
                <a:gridCol w="2399071">
                  <a:extLst>
                    <a:ext uri="{9D8B030D-6E8A-4147-A177-3AD203B41FA5}">
                      <a16:colId xmlns:a16="http://schemas.microsoft.com/office/drawing/2014/main" val="3312613415"/>
                    </a:ext>
                  </a:extLst>
                </a:gridCol>
                <a:gridCol w="3205315">
                  <a:extLst>
                    <a:ext uri="{9D8B030D-6E8A-4147-A177-3AD203B41FA5}">
                      <a16:colId xmlns:a16="http://schemas.microsoft.com/office/drawing/2014/main" val="889889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Supervised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Clustering (Unsupervised)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010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Uses labeled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13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Goal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Predict outcomes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Discover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49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Classes/values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Groups/clusters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34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63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F754E-BA60-04C0-4CFA-4B6B0FAE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A671-C57E-A9D9-EEDA-E2C70544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243"/>
          </a:xfrm>
        </p:spPr>
        <p:txBody>
          <a:bodyPr>
            <a:normAutofit/>
          </a:bodyPr>
          <a:lstStyle/>
          <a:p>
            <a:r>
              <a:rPr lang="en-IN" sz="2800" b="1" dirty="0"/>
              <a:t>Types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C533-7BE5-02E5-049F-37738982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368"/>
            <a:ext cx="10515600" cy="496759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IN" sz="2000" dirty="0"/>
              <a:t>Centroid Based Clustering - </a:t>
            </a:r>
            <a:r>
              <a:rPr lang="en-IN" sz="2000" dirty="0" err="1"/>
              <a:t>KMeans</a:t>
            </a:r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/>
              <a:t>Density Based Clustering – DBSCAN, OPTICS</a:t>
            </a:r>
          </a:p>
          <a:p>
            <a:pPr marL="457200" indent="-457200">
              <a:buAutoNum type="arabicPeriod"/>
            </a:pPr>
            <a:r>
              <a:rPr lang="en-IN" sz="2000" dirty="0"/>
              <a:t>Hierarchical Clustering – Agglomerative Clustering</a:t>
            </a:r>
          </a:p>
          <a:p>
            <a:pPr marL="457200" indent="-457200">
              <a:buAutoNum type="arabicPeriod"/>
            </a:pPr>
            <a:r>
              <a:rPr lang="en-IN" sz="2000" dirty="0"/>
              <a:t>Distribution Based Clustering – Gaussian Mixture Models (GMM)</a:t>
            </a:r>
          </a:p>
          <a:p>
            <a:pPr marL="457200" indent="-457200">
              <a:buAutoNum type="arabicPeriod"/>
            </a:pPr>
            <a:r>
              <a:rPr lang="en-IN" sz="2000" dirty="0"/>
              <a:t>Graph Based Clustering – Spectral Clustering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Explanation and comparison of types of clusters - </a:t>
            </a:r>
            <a:r>
              <a:rPr lang="en-US" sz="2000" dirty="0">
                <a:hlinkClick r:id="rId3" action="ppaction://hlinkfile"/>
              </a:rPr>
              <a:t>C:\Users\Thenm\OneDrive\Desktop\Ramya\AI Course\Machine Learning\ML-Clustering\Assignment\Clustering Types.xlsx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9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248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Arial</vt:lpstr>
      <vt:lpstr>Calibri</vt:lpstr>
      <vt:lpstr>Calibri Light</vt:lpstr>
      <vt:lpstr>Office Theme</vt:lpstr>
      <vt:lpstr>Machine Learning  Clustering Types</vt:lpstr>
      <vt:lpstr>What is Clustering?</vt:lpstr>
      <vt:lpstr>Use Cases of Clustering:</vt:lpstr>
      <vt:lpstr>Supervised Learning vs. Clustering</vt:lpstr>
      <vt:lpstr>Types of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Thenmozhi Ramachandran</dc:creator>
  <cp:lastModifiedBy>Thenmozhi Ramachandran</cp:lastModifiedBy>
  <cp:revision>2</cp:revision>
  <dcterms:created xsi:type="dcterms:W3CDTF">2025-06-19T14:01:59Z</dcterms:created>
  <dcterms:modified xsi:type="dcterms:W3CDTF">2025-06-24T15:44:37Z</dcterms:modified>
</cp:coreProperties>
</file>