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AA7D-44F9-B19A-8A3C-8D3233B02791}"/>
              </a:ext>
            </a:extLst>
          </p:cNvPr>
          <p:cNvSpPr>
            <a:spLocks noGrp="1"/>
          </p:cNvSpPr>
          <p:nvPr>
            <p:ph type="ctrTitle"/>
          </p:nvPr>
        </p:nvSpPr>
        <p:spPr>
          <a:xfrm>
            <a:off x="2012270" y="1166219"/>
            <a:ext cx="8915399" cy="2262781"/>
          </a:xfrm>
        </p:spPr>
        <p:txBody>
          <a:bodyPr>
            <a:normAutofit fontScale="90000"/>
          </a:bodyPr>
          <a:lstStyle/>
          <a:p>
            <a:r>
              <a:rPr lang="en-US" sz="6000" b="1" dirty="0">
                <a:solidFill>
                  <a:schemeClr val="bg2">
                    <a:lumMod val="25000"/>
                  </a:schemeClr>
                </a:solidFill>
                <a:latin typeface="Times New Roman" panose="02020603050405020304" pitchFamily="18" charset="0"/>
                <a:cs typeface="Times New Roman" panose="02020603050405020304" pitchFamily="18" charset="0"/>
              </a:rPr>
              <a:t>Interactive Business Dashboard using Power BI</a:t>
            </a:r>
            <a:endParaRPr lang="en-IN" sz="6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7364C41-1C6C-379D-26E7-B7DD385F9F80}"/>
              </a:ext>
            </a:extLst>
          </p:cNvPr>
          <p:cNvSpPr>
            <a:spLocks noGrp="1"/>
          </p:cNvSpPr>
          <p:nvPr>
            <p:ph type="subTitle" idx="1"/>
          </p:nvPr>
        </p:nvSpPr>
        <p:spPr>
          <a:xfrm>
            <a:off x="2360613" y="4565498"/>
            <a:ext cx="6413273" cy="1126283"/>
          </a:xfrm>
        </p:spPr>
        <p:txBody>
          <a:bodyPr>
            <a:normAutofit lnSpcReduction="10000"/>
          </a:bodyPr>
          <a:lstStyle/>
          <a:p>
            <a:r>
              <a:rPr lang="en-IN" dirty="0">
                <a:solidFill>
                  <a:schemeClr val="accent2">
                    <a:lumMod val="60000"/>
                    <a:lumOff val="40000"/>
                  </a:schemeClr>
                </a:solidFill>
                <a:latin typeface="Times New Roman" panose="02020603050405020304" pitchFamily="18" charset="0"/>
                <a:cs typeface="Times New Roman" panose="02020603050405020304" pitchFamily="18" charset="0"/>
              </a:rPr>
              <a:t>By:</a:t>
            </a:r>
          </a:p>
          <a:p>
            <a:r>
              <a:rPr lang="en-IN" dirty="0">
                <a:solidFill>
                  <a:schemeClr val="accent2">
                    <a:lumMod val="60000"/>
                    <a:lumOff val="40000"/>
                  </a:schemeClr>
                </a:solidFill>
                <a:latin typeface="Times New Roman" panose="02020603050405020304" pitchFamily="18" charset="0"/>
                <a:cs typeface="Times New Roman" panose="02020603050405020304" pitchFamily="18" charset="0"/>
              </a:rPr>
              <a:t>THENMOZHI.P</a:t>
            </a:r>
          </a:p>
          <a:p>
            <a:r>
              <a:rPr lang="en-IN" dirty="0">
                <a:solidFill>
                  <a:schemeClr val="accent2">
                    <a:lumMod val="60000"/>
                    <a:lumOff val="40000"/>
                  </a:schemeClr>
                </a:solidFill>
                <a:latin typeface="Times New Roman" panose="02020603050405020304" pitchFamily="18" charset="0"/>
                <a:cs typeface="Times New Roman" panose="02020603050405020304" pitchFamily="18" charset="0"/>
              </a:rPr>
              <a:t>DATA ANALYST INTERN AT ELEVATE LABS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87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F53A-0782-47DA-C2F8-0AEF4E3285C4}"/>
              </a:ext>
            </a:extLst>
          </p:cNvPr>
          <p:cNvSpPr>
            <a:spLocks noGrp="1"/>
          </p:cNvSpPr>
          <p:nvPr>
            <p:ph type="title"/>
          </p:nvPr>
        </p:nvSpPr>
        <p:spPr>
          <a:xfrm>
            <a:off x="2364326" y="634996"/>
            <a:ext cx="2403618" cy="899890"/>
          </a:xfrm>
        </p:spPr>
        <p:txBody>
          <a:bodyPr/>
          <a:lstStyle/>
          <a:p>
            <a:r>
              <a:rPr lang="en-IN" b="1" dirty="0">
                <a:solidFill>
                  <a:schemeClr val="tx2">
                    <a:lumMod val="75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66155B2F-CC7B-FA0A-9121-E84A5982DD62}"/>
              </a:ext>
            </a:extLst>
          </p:cNvPr>
          <p:cNvSpPr>
            <a:spLocks noGrp="1"/>
          </p:cNvSpPr>
          <p:nvPr>
            <p:ph idx="1"/>
          </p:nvPr>
        </p:nvSpPr>
        <p:spPr>
          <a:xfrm>
            <a:off x="1968727" y="1785256"/>
            <a:ext cx="8915400" cy="3331030"/>
          </a:xfrm>
        </p:spPr>
        <p:txBody>
          <a:bodyPr>
            <a:noAutofit/>
          </a:bodyPr>
          <a:lstStyle/>
          <a:p>
            <a:pPr algn="just"/>
            <a:r>
              <a:rPr lang="en-US" sz="2400" dirty="0">
                <a:solidFill>
                  <a:schemeClr val="accent1">
                    <a:lumMod val="75000"/>
                  </a:schemeClr>
                </a:solidFill>
                <a:latin typeface="Times New Roman" panose="02020603050405020304" pitchFamily="18" charset="0"/>
                <a:cs typeface="Times New Roman" panose="02020603050405020304" pitchFamily="18" charset="0"/>
              </a:rPr>
              <a:t>In this Power BI dashboard project, an interactive visual report was created for business stakeholders focusing on key performance indicators such as Sales, Profit, and Growth. The dashboard includes slicers and filters for interactivity, time-series analysis to track trends over the years, and cards to display total values and summaries. A consistent color theme enhances visual clarity, and a basic navigation structure improves user experience. This dashboard is designed to support informed, data-driven decision-making.</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17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BA55-3767-1E57-B01E-414E255C11A4}"/>
              </a:ext>
            </a:extLst>
          </p:cNvPr>
          <p:cNvSpPr>
            <a:spLocks noGrp="1"/>
          </p:cNvSpPr>
          <p:nvPr>
            <p:ph type="title"/>
          </p:nvPr>
        </p:nvSpPr>
        <p:spPr>
          <a:xfrm>
            <a:off x="2190154" y="580567"/>
            <a:ext cx="8911687" cy="1280890"/>
          </a:xfrm>
        </p:spPr>
        <p:txBody>
          <a:bodyPr>
            <a:normAutofit/>
          </a:bodyPr>
          <a:lstStyle/>
          <a:p>
            <a:r>
              <a:rPr lang="en-IN" sz="4400" b="1" dirty="0">
                <a:solidFill>
                  <a:schemeClr val="tx2"/>
                </a:solidFill>
                <a:latin typeface="Times New Roman" panose="02020603050405020304" pitchFamily="18" charset="0"/>
                <a:cs typeface="Times New Roman" panose="02020603050405020304" pitchFamily="18" charset="0"/>
              </a:rPr>
              <a:t>Tools Used</a:t>
            </a:r>
          </a:p>
        </p:txBody>
      </p:sp>
      <p:sp>
        <p:nvSpPr>
          <p:cNvPr id="4" name="Rectangle 1">
            <a:extLst>
              <a:ext uri="{FF2B5EF4-FFF2-40B4-BE49-F238E27FC236}">
                <a16:creationId xmlns:a16="http://schemas.microsoft.com/office/drawing/2014/main" id="{7525E8D1-BC1D-448E-1DD2-933BA8B8295F}"/>
              </a:ext>
            </a:extLst>
          </p:cNvPr>
          <p:cNvSpPr>
            <a:spLocks noGrp="1" noChangeArrowheads="1"/>
          </p:cNvSpPr>
          <p:nvPr>
            <p:ph idx="1"/>
          </p:nvPr>
        </p:nvSpPr>
        <p:spPr bwMode="auto">
          <a:xfrm>
            <a:off x="2405743" y="1861703"/>
            <a:ext cx="869609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3200" b="1" dirty="0">
                <a:solidFill>
                  <a:schemeClr val="accent1">
                    <a:lumMod val="60000"/>
                    <a:lumOff val="40000"/>
                  </a:schemeClr>
                </a:solidFill>
                <a:latin typeface="Times New Roman" panose="02020603050405020304" pitchFamily="18" charset="0"/>
                <a:cs typeface="Times New Roman" panose="02020603050405020304" pitchFamily="18" charset="0"/>
              </a:rPr>
              <a:t>Power BI Desktop</a:t>
            </a:r>
            <a:r>
              <a:rPr lang="en-IN" sz="3200" dirty="0">
                <a:solidFill>
                  <a:schemeClr val="accent1">
                    <a:lumMod val="60000"/>
                    <a:lumOff val="40000"/>
                  </a:schemeClr>
                </a:solidFill>
                <a:latin typeface="Times New Roman" panose="02020603050405020304" pitchFamily="18" charset="0"/>
                <a:cs typeface="Times New Roman" panose="02020603050405020304" pitchFamily="18" charset="0"/>
              </a:rPr>
              <a:t> (for dashboard design &amp; data modelling)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3200" b="1" dirty="0">
                <a:solidFill>
                  <a:schemeClr val="accent1">
                    <a:lumMod val="60000"/>
                    <a:lumOff val="40000"/>
                  </a:schemeClr>
                </a:solidFill>
                <a:latin typeface="Times New Roman" panose="02020603050405020304" pitchFamily="18" charset="0"/>
                <a:cs typeface="Times New Roman" panose="02020603050405020304" pitchFamily="18" charset="0"/>
              </a:rPr>
              <a:t>Excel</a:t>
            </a:r>
            <a:r>
              <a:rPr lang="en-IN" sz="3200" dirty="0">
                <a:solidFill>
                  <a:schemeClr val="accent1">
                    <a:lumMod val="60000"/>
                    <a:lumOff val="40000"/>
                  </a:schemeClr>
                </a:solidFill>
                <a:latin typeface="Times New Roman" panose="02020603050405020304" pitchFamily="18" charset="0"/>
                <a:cs typeface="Times New Roman" panose="02020603050405020304" pitchFamily="18" charset="0"/>
              </a:rPr>
              <a:t> (as data source)</a:t>
            </a:r>
            <a:endParaRPr kumimoji="0" lang="en-US" altLang="en-US" sz="3200" b="0" i="0" u="none" strike="noStrike" cap="none" normalizeH="0" baseline="0" dirty="0">
              <a:ln>
                <a:noFill/>
              </a:ln>
              <a:solidFill>
                <a:schemeClr val="accent1">
                  <a:lumMod val="60000"/>
                  <a:lumOff val="4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80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8809-6474-9FDB-B4CC-BFE39B5826EA}"/>
              </a:ext>
            </a:extLst>
          </p:cNvPr>
          <p:cNvSpPr>
            <a:spLocks noGrp="1"/>
          </p:cNvSpPr>
          <p:nvPr>
            <p:ph type="title"/>
          </p:nvPr>
        </p:nvSpPr>
        <p:spPr>
          <a:xfrm>
            <a:off x="1957840" y="428167"/>
            <a:ext cx="8911687" cy="1280890"/>
          </a:xfrm>
        </p:spPr>
        <p:txBody>
          <a:bodyPr>
            <a:normAutofit/>
          </a:bodyPr>
          <a:lstStyle/>
          <a:p>
            <a:r>
              <a:rPr lang="en-IN" sz="5400" dirty="0">
                <a:solidFill>
                  <a:schemeClr val="tx2">
                    <a:lumMod val="75000"/>
                  </a:schemeClr>
                </a:solidFill>
                <a:latin typeface="Times New Roman" panose="02020603050405020304" pitchFamily="18" charset="0"/>
                <a:cs typeface="Times New Roman" panose="02020603050405020304" pitchFamily="18" charset="0"/>
              </a:rPr>
              <a:t>Key Features Implemented</a:t>
            </a:r>
          </a:p>
        </p:txBody>
      </p:sp>
      <p:sp>
        <p:nvSpPr>
          <p:cNvPr id="4" name="Rectangle 1">
            <a:extLst>
              <a:ext uri="{FF2B5EF4-FFF2-40B4-BE49-F238E27FC236}">
                <a16:creationId xmlns:a16="http://schemas.microsoft.com/office/drawing/2014/main" id="{BD4F4745-A9F3-44E1-F2B8-ECA828336A01}"/>
              </a:ext>
            </a:extLst>
          </p:cNvPr>
          <p:cNvSpPr>
            <a:spLocks noGrp="1" noChangeArrowheads="1"/>
          </p:cNvSpPr>
          <p:nvPr>
            <p:ph idx="1"/>
          </p:nvPr>
        </p:nvSpPr>
        <p:spPr bwMode="auto">
          <a:xfrm>
            <a:off x="1881640" y="1972682"/>
            <a:ext cx="995407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Key KPIs: </a:t>
            </a:r>
            <a:r>
              <a:rPr kumimoji="0" lang="en-US" altLang="en-US" sz="28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Sales</a:t>
            </a:r>
            <a:r>
              <a:rPr kumimoji="0" lang="en-US" altLang="en-US" sz="28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Profit</a:t>
            </a:r>
            <a:r>
              <a:rPr kumimoji="0" lang="en-US" altLang="en-US" sz="28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Growth</a:t>
            </a:r>
            <a:endParaRPr kumimoji="0" lang="en-US" altLang="en-US" sz="28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Time-series charts for trends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Slicers/filters for interactivity (Country, Product Line, Deal Size)</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Cards for summary metrics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636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D05A-5ACC-1C3E-8F7F-A5927C50F7E0}"/>
              </a:ext>
            </a:extLst>
          </p:cNvPr>
          <p:cNvSpPr>
            <a:spLocks noGrp="1"/>
          </p:cNvSpPr>
          <p:nvPr>
            <p:ph type="title"/>
          </p:nvPr>
        </p:nvSpPr>
        <p:spPr>
          <a:xfrm>
            <a:off x="2071999" y="395510"/>
            <a:ext cx="8911687" cy="1280890"/>
          </a:xfrm>
        </p:spPr>
        <p:txBody>
          <a:bodyPr/>
          <a:lstStyle/>
          <a:p>
            <a:r>
              <a:rPr lang="en-IN" sz="5400" b="1" dirty="0">
                <a:solidFill>
                  <a:schemeClr val="tx2"/>
                </a:solidFill>
                <a:latin typeface="Times New Roman" panose="02020603050405020304" pitchFamily="18" charset="0"/>
                <a:cs typeface="Times New Roman" panose="02020603050405020304" pitchFamily="18" charset="0"/>
              </a:rPr>
              <a:t>Dashboard</a:t>
            </a:r>
            <a:r>
              <a:rPr lang="en-IN" dirty="0"/>
              <a:t> </a:t>
            </a:r>
          </a:p>
        </p:txBody>
      </p:sp>
      <p:pic>
        <p:nvPicPr>
          <p:cNvPr id="5" name="Content Placeholder 4">
            <a:extLst>
              <a:ext uri="{FF2B5EF4-FFF2-40B4-BE49-F238E27FC236}">
                <a16:creationId xmlns:a16="http://schemas.microsoft.com/office/drawing/2014/main" id="{E440CD2C-F3C6-35F9-75F4-84D9251BF262}"/>
              </a:ext>
            </a:extLst>
          </p:cNvPr>
          <p:cNvPicPr>
            <a:picLocks noGrp="1" noChangeAspect="1"/>
          </p:cNvPicPr>
          <p:nvPr>
            <p:ph idx="1"/>
          </p:nvPr>
        </p:nvPicPr>
        <p:blipFill>
          <a:blip r:embed="rId2"/>
          <a:srcRect l="9590" t="21897" r="28565" b="18175"/>
          <a:stretch/>
        </p:blipFill>
        <p:spPr>
          <a:xfrm>
            <a:off x="2155371" y="1567543"/>
            <a:ext cx="8828315" cy="4354285"/>
          </a:xfrm>
        </p:spPr>
      </p:pic>
    </p:spTree>
    <p:extLst>
      <p:ext uri="{BB962C8B-B14F-4D97-AF65-F5344CB8AC3E}">
        <p14:creationId xmlns:p14="http://schemas.microsoft.com/office/powerpoint/2010/main" val="202493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E434-1AC5-30AF-EFE2-4280027F7706}"/>
              </a:ext>
            </a:extLst>
          </p:cNvPr>
          <p:cNvSpPr>
            <a:spLocks noGrp="1"/>
          </p:cNvSpPr>
          <p:nvPr>
            <p:ph type="title"/>
          </p:nvPr>
        </p:nvSpPr>
        <p:spPr>
          <a:xfrm>
            <a:off x="2364325" y="515253"/>
            <a:ext cx="8911687" cy="1280890"/>
          </a:xfrm>
        </p:spPr>
        <p:txBody>
          <a:bodyPr>
            <a:normAutofit/>
          </a:bodyPr>
          <a:lstStyle/>
          <a:p>
            <a:r>
              <a:rPr lang="en-IN" sz="5400" b="1" dirty="0">
                <a:solidFill>
                  <a:schemeClr val="tx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E3DCC4F-539A-C8CC-E8FC-3A3C9C2E215B}"/>
              </a:ext>
            </a:extLst>
          </p:cNvPr>
          <p:cNvSpPr>
            <a:spLocks noGrp="1"/>
          </p:cNvSpPr>
          <p:nvPr>
            <p:ph idx="1"/>
          </p:nvPr>
        </p:nvSpPr>
        <p:spPr/>
        <p:txBody>
          <a:bodyPr>
            <a:normAutofit/>
          </a:bodyPr>
          <a:lstStyle/>
          <a:p>
            <a:pPr marL="0" indent="0" algn="just">
              <a:buNone/>
            </a:pPr>
            <a:r>
              <a:rPr lang="en-US" sz="2800" dirty="0">
                <a:solidFill>
                  <a:schemeClr val="accent1"/>
                </a:solidFill>
                <a:latin typeface="Times New Roman" panose="02020603050405020304" pitchFamily="18" charset="0"/>
                <a:cs typeface="Times New Roman" panose="02020603050405020304" pitchFamily="18" charset="0"/>
              </a:rPr>
              <a:t>This Power BI dashboard presents key business insights using KPIs like Sales, Profit, and Growth. Interactive slicers and filters allow users to explore the data dynamically. Time-series analysis highlights sales trends over the years. Summary cards display total sales, average cost, and quantity for quick reference. A clean color theme and structured layout enhance user understanding and navigation.</a:t>
            </a:r>
            <a:endParaRPr lang="en-IN"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46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5C5C-E633-72B9-B9BC-4D07619899AB}"/>
              </a:ext>
            </a:extLst>
          </p:cNvPr>
          <p:cNvSpPr>
            <a:spLocks noGrp="1"/>
          </p:cNvSpPr>
          <p:nvPr>
            <p:ph type="title"/>
          </p:nvPr>
        </p:nvSpPr>
        <p:spPr>
          <a:xfrm>
            <a:off x="3280313" y="1952168"/>
            <a:ext cx="8911687" cy="1280890"/>
          </a:xfrm>
        </p:spPr>
        <p:txBody>
          <a:bodyPr>
            <a:noAutofit/>
          </a:bodyPr>
          <a:lstStyle/>
          <a:p>
            <a:r>
              <a:rPr lang="en-IN" sz="80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082804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37</TotalTime>
  <Words>228</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Times New Roman</vt:lpstr>
      <vt:lpstr>Wingdings</vt:lpstr>
      <vt:lpstr>Wingdings 3</vt:lpstr>
      <vt:lpstr>Wisp</vt:lpstr>
      <vt:lpstr>Interactive Business Dashboard using Power BI</vt:lpstr>
      <vt:lpstr>Objective</vt:lpstr>
      <vt:lpstr>Tools Used</vt:lpstr>
      <vt:lpstr>Key Features Implemented</vt:lpstr>
      <vt:lpstr>Dashboard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thenmozhi p</dc:creator>
  <cp:lastModifiedBy>thenmozhi p</cp:lastModifiedBy>
  <cp:revision>6</cp:revision>
  <dcterms:created xsi:type="dcterms:W3CDTF">2025-04-13T14:39:43Z</dcterms:created>
  <dcterms:modified xsi:type="dcterms:W3CDTF">2025-04-13T15:17:27Z</dcterms:modified>
</cp:coreProperties>
</file>