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4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arih\Desktop\thenu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arih\Desktop\thenu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[thenu.xlsx]Sheet2!PivotTable1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[thenu.xlsx]Sheet2!$B$4:$B$5</c:f>
              <c:strCache>
                <c:ptCount val="1"/>
                <c:pt idx="0">
                  <c:v>average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[thenu.xlsx]Sheet2!$A$6:$A$16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[thenu.xlsx]Sheet2!$B$6:$B$16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1"/>
          <c:order val="1"/>
          <c:tx>
            <c:strRef>
              <c:f>[thenu.xlsx]Sheet2!$C$4:$C$5</c:f>
              <c:strCache>
                <c:ptCount val="1"/>
                <c:pt idx="0">
                  <c:v>excellent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[thenu.xlsx]Sheet2!$A$6:$A$16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[thenu.xlsx]Sheet2!$C$6:$C$16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2"/>
          <c:order val="2"/>
          <c:tx>
            <c:strRef>
              <c:f>[thenu.xlsx]Sheet2!$D$4:$D$5</c:f>
              <c:strCache>
                <c:ptCount val="1"/>
                <c:pt idx="0">
                  <c:v>good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90000">
                  <a:schemeClr val="accent3"/>
                </a:gs>
              </a:gsLst>
              <a:lin ang="5400000" scaled="0"/>
            </a:gradFill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3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[thenu.xlsx]Sheet2!$A$6:$A$16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[thenu.xlsx]Sheet2!$D$6:$D$16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3"/>
          <c:order val="3"/>
          <c:tx>
            <c:strRef>
              <c:f>[thenu.xlsx]Sheet2!$E$4:$E$5</c:f>
              <c:strCache>
                <c:ptCount val="1"/>
                <c:pt idx="0">
                  <c:v>poor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90000">
                  <a:schemeClr val="accent4"/>
                </a:gs>
              </a:gsLst>
              <a:lin ang="5400000" scaled="0"/>
            </a:gradFill>
            <a:ln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4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[thenu.xlsx]Sheet2!$A$6:$A$16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[thenu.xlsx]Sheet2!$E$6:$E$16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83981290"/>
        <c:axId val="188718515"/>
      </c:barChart>
      <c:catAx>
        <c:axId val="28398129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718515"/>
        <c:crosses val="autoZero"/>
        <c:auto val="1"/>
        <c:lblAlgn val="ctr"/>
        <c:lblOffset val="100"/>
        <c:noMultiLvlLbl val="0"/>
      </c:catAx>
      <c:valAx>
        <c:axId val="1887185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398129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9710997776906"/>
          <c:y val="0.350697184951329"/>
          <c:w val="0.0624427880214463"/>
          <c:h val="0.22599315969481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[thenu.xlsx]Sheet2!PivotTable1</c:name>
    <c:fmtId val="-1"/>
  </c:pivotSource>
  <c:chart>
    <c:title>
      <c:layout>
        <c:manualLayout>
          <c:xMode val="edge"/>
          <c:yMode val="edge"/>
          <c:x val="0.435046728971963"/>
          <c:y val="0.03745215965008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342395921835174"/>
          <c:y val="0.140924002186987"/>
          <c:w val="0.754715378079864"/>
          <c:h val="0.715144887916894"/>
        </c:manualLayout>
      </c:layout>
      <c:pie3DChart>
        <c:varyColors val="1"/>
        <c:ser>
          <c:idx val="0"/>
          <c:order val="0"/>
          <c:tx>
            <c:strRef>
              <c:f>[thenu.xlsx]Sheet2!$B$4:$B$5</c:f>
              <c:strCache>
                <c:ptCount val="1"/>
                <c:pt idx="0">
                  <c:v>average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[thenu.xlsx]Sheet2!$A$6:$A$16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[thenu.xlsx]Sheet2!$B$6:$B$16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1"/>
          <c:order val="1"/>
          <c:tx>
            <c:strRef>
              <c:f>[thenu.xlsx]Sheet2!$C$4:$C$5</c:f>
              <c:strCache>
                <c:ptCount val="1"/>
                <c:pt idx="0">
                  <c:v>excellent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[thenu.xlsx]Sheet2!$A$6:$A$16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[thenu.xlsx]Sheet2!$C$6:$C$16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2"/>
          <c:order val="2"/>
          <c:tx>
            <c:strRef>
              <c:f>[thenu.xlsx]Sheet2!$D$4:$D$5</c:f>
              <c:strCache>
                <c:ptCount val="1"/>
                <c:pt idx="0">
                  <c:v>good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[thenu.xlsx]Sheet2!$A$6:$A$16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[thenu.xlsx]Sheet2!$D$6:$D$16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3"/>
          <c:order val="3"/>
          <c:tx>
            <c:strRef>
              <c:f>[thenu.xlsx]Sheet2!$E$4:$E$5</c:f>
              <c:strCache>
                <c:ptCount val="1"/>
                <c:pt idx="0">
                  <c:v>poor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9"/>
            <c:bubble3D val="0"/>
            <c:spPr>
              <a:gradFill>
                <a:gsLst>
                  <a:gs pos="0">
                    <a:schemeClr val="accent4">
                      <a:lumMod val="60000"/>
                      <a:hueOff val="-1670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[thenu.xlsx]Sheet2!$A$6:$A$16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[thenu.xlsx]Sheet2!$E$6:$E$16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4443500424809"/>
          <c:y val="0.304537998906506"/>
          <c:w val="0.125998300764656"/>
          <c:h val="0.4088299617277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16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81430" y="3314065"/>
            <a:ext cx="99599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S.THENMOZHI</a:t>
            </a:r>
            <a:endParaRPr lang="en-US" sz="2400" dirty="0"/>
          </a:p>
          <a:p>
            <a:r>
              <a:rPr lang="en-US" sz="2400" dirty="0"/>
              <a:t>REGISTER NO: 122203111 [unm14512022h52]</a:t>
            </a:r>
            <a:endParaRPr lang="en-US" sz="2400" dirty="0"/>
          </a:p>
          <a:p>
            <a:r>
              <a:rPr lang="en-US" sz="2400" dirty="0"/>
              <a:t>DEPARTMENT: B.COM (CORPORATE SECRETARYSHIP)</a:t>
            </a:r>
            <a:endParaRPr lang="en-US" sz="2400" dirty="0"/>
          </a:p>
          <a:p>
            <a:r>
              <a:rPr lang="en-US" sz="2400" dirty="0"/>
              <a:t>COLLEGE : MAHALASHMI WOMENS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789940" y="1100455"/>
            <a:ext cx="8354060" cy="52451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Wingdings" panose="05000000000000000000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 - It is considered as business unit.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 - 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 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both male and female employees and title as been added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 - To make a count of first name.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bar graph chart to analyze the employees in various business unit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various business unit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620395" y="1298575"/>
          <a:ext cx="9711690" cy="4827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1035050" y="1370965"/>
          <a:ext cx="7473950" cy="4645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8050" y="1424940"/>
            <a:ext cx="7891145" cy="4579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SVG business unit employees performs higher comparing to other units and whereas PL business unit performs lower comparing to other units.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Hence the SVG business unit employees works more efficiently and effectively comparing to other units according to the employee data given.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2895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833755" y="1524000"/>
            <a:ext cx="7972425" cy="4928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problem is to evaluate and improve employee performance using Excel by analyzing key metrics like productivity, goal achievement, and feedback.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identify top performers, areas needing improvement, and trends, then create actionable insights and visualizations to enhance overall team performance.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analysis aligns individual performance with organizational objectives, driving overall growth and efficiency.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07720" y="1699895"/>
            <a:ext cx="8107680" cy="4575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using Excel to analyze employee performance by inputting and processing data on productivity, goals, and feedback. </a:t>
            </a: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includes calculating metrics, creating pivot tables, and visualizing trends with charts. </a:t>
            </a: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sz="3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identify strengths and weaknesses, enabling informed decision-making and performance improvements.</a:t>
            </a: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524635" y="2277745"/>
            <a:ext cx="6790055" cy="1997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IT company.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83560" y="2019935"/>
            <a:ext cx="6576060" cy="3463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Conditional formatting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level.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Bar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90600" y="1354455"/>
            <a:ext cx="8482330" cy="5033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data downloaded from edunet dashboard.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Features: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Totally 2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features were available. In that 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features were considered.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Title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Performance score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Gender - male, female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Performance level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Business unit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ü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First name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2286000"/>
            <a:ext cx="7496175" cy="2545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=IFS(J8&gt;=5,”EXCELLENT”,J8&gt;=4,”GOOD”,J8&gt;=3,”AVERAGE”,TRUE,”POOR”)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2791</Words>
  <Application>WPS Presentation</Application>
  <PresentationFormat>Widescreen</PresentationFormat>
  <Paragraphs>118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harih</cp:lastModifiedBy>
  <cp:revision>21</cp:revision>
  <dcterms:created xsi:type="dcterms:W3CDTF">2024-03-29T15:07:00Z</dcterms:created>
  <dcterms:modified xsi:type="dcterms:W3CDTF">2024-08-30T05:02:56Z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2024-03-22T09:00:00Z</vt:filetime>
  </property>
  <property fmtid="{D5CDD505-2E9C-101B-9397-08002B2CF9AE}" pid="3" name="LastSaved">
    <vt:filetime>2024-03-30T09:00:00Z</vt:filetime>
  </property>
  <property fmtid="{D5CDD505-2E9C-101B-9397-08002B2CF9AE}" pid="4" name="ICV">
    <vt:lpwstr>7CEBD10989584E749801962460895F44_13</vt:lpwstr>
  </property>
  <property fmtid="{D5CDD505-2E9C-101B-9397-08002B2CF9AE}" pid="5" name="KSOProductBuildVer">
    <vt:lpwstr>1033-12.2.0.17562</vt:lpwstr>
  </property>
</Properties>
</file>