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b010dd97dc5d3c2" providerId="LiveId" clId="{3474C1C4-2B12-4B8F-955A-9A1F573B0AA8}"/>
    <pc:docChg chg="modSld">
      <pc:chgData name="" userId="4b010dd97dc5d3c2" providerId="LiveId" clId="{3474C1C4-2B12-4B8F-955A-9A1F573B0AA8}" dt="2024-04-14T20:59:28.934" v="38" actId="20577"/>
      <pc:docMkLst>
        <pc:docMk/>
      </pc:docMkLst>
      <pc:sldChg chg="modSp">
        <pc:chgData name="" userId="4b010dd97dc5d3c2" providerId="LiveId" clId="{3474C1C4-2B12-4B8F-955A-9A1F573B0AA8}" dt="2024-04-14T20:59:28.934" v="38" actId="20577"/>
        <pc:sldMkLst>
          <pc:docMk/>
          <pc:sldMk cId="2427485183" sldId="1305"/>
        </pc:sldMkLst>
        <pc:spChg chg="mod">
          <ac:chgData name="" userId="4b010dd97dc5d3c2" providerId="LiveId" clId="{3474C1C4-2B12-4B8F-955A-9A1F573B0AA8}" dt="2024-04-14T20:59:28.934" v="38" actId="20577"/>
          <ac:spMkLst>
            <pc:docMk/>
            <pc:sldMk cId="2427485183" sldId="1305"/>
            <ac:spMk id="16" creationId="{8DB24E31-75E2-D2BE-DEE1-91ADB5001A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 err="1">
                <a:solidFill>
                  <a:schemeClr val="tx1"/>
                </a:solidFill>
              </a:rPr>
              <a:t>Thenmozhi</a:t>
            </a:r>
            <a:r>
              <a:rPr lang="en-US" sz="1100" dirty="0">
                <a:solidFill>
                  <a:schemeClr val="tx1"/>
                </a:solidFill>
              </a:rPr>
              <a:t> 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:autb21csl012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8982C-B6C7-B906-012E-88BAFE9C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44" y="1137280"/>
            <a:ext cx="7429500" cy="3665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5C9EB6-1F9D-48AF-AA50-2C5CF2F0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44" y="1137280"/>
            <a:ext cx="7429500" cy="36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7214A-AD8C-90BB-4EDD-F5071AB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1240972"/>
            <a:ext cx="7617280" cy="3592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09353A-9BB3-41CF-97C3-2C49CE6E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" y="1240972"/>
            <a:ext cx="7617280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519D5-FF65-2E55-38BA-9EDC9C04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1289957"/>
            <a:ext cx="7576458" cy="3559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8C1E7-EE4B-40C5-9206-AFB921C7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2" y="1289957"/>
            <a:ext cx="7576458" cy="35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10E23-F2D0-90E6-51D3-C1FDD3E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257330"/>
            <a:ext cx="7416437" cy="3518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A3386B-E5AE-4B0A-9B68-DD86D078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257330"/>
            <a:ext cx="7416437" cy="35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C7E1E-B5E4-2910-AF9F-A61E2BC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159329"/>
            <a:ext cx="7367451" cy="3641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48F2A4-F3CF-48CA-AE54-1713A87C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159328"/>
            <a:ext cx="7367451" cy="3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562B-327C-893E-74E1-612D43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1257300"/>
            <a:ext cx="7494815" cy="3502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E254C-7F21-49CA-8EC4-84956DCD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92" y="1257300"/>
            <a:ext cx="7494815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</a:t>
            </a:r>
            <a:r>
              <a:rPr lang="en-IN" b="1">
                <a:solidFill>
                  <a:srgbClr val="213163"/>
                </a:solidFill>
              </a:rPr>
              <a:t>Django Framework-THENMOZHI MARIYAPPAN(4314,</a:t>
            </a:r>
            <a:r>
              <a:rPr lang="en-IN" b="1" dirty="0">
                <a:solidFill>
                  <a:srgbClr val="213163"/>
                </a:solidFill>
              </a:rPr>
              <a:t>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7ADE55-6742-5BC3-575B-AA938BF0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25" y="1191986"/>
            <a:ext cx="7659066" cy="3608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6D53B-8BF7-4507-AA67-F0603E29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8" y="1191986"/>
            <a:ext cx="7659067" cy="36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B823-5CF2-1010-F344-4E3584A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91985"/>
            <a:ext cx="7772400" cy="3698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95B1B-AD3E-4F3C-BC0D-31254CCC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191985"/>
            <a:ext cx="7772400" cy="36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70715-98B7-E031-2B4F-349CD613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3" y="1141586"/>
            <a:ext cx="7666264" cy="3698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4B28E2-F2BB-40DA-8612-2D6982D7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" y="1141585"/>
            <a:ext cx="7666265" cy="36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www.w3.org/XML/1998/namespace"/>
    <ds:schemaRef ds:uri="c0fa2617-96bd-425d-8578-e93563fe37c5"/>
    <ds:schemaRef ds:uri="http://schemas.microsoft.com/office/2006/metadata/properties"/>
    <ds:schemaRef ds:uri="http://purl.org/dc/terms/"/>
    <ds:schemaRef ds:uri="http://purl.org/dc/elements/1.1/"/>
    <ds:schemaRef ds:uri="9162bd5b-4ed9-4da3-b376-05204580ba3f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1071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__fkGroteskNeue_a82850</vt:lpstr>
      <vt:lpstr>Arial</vt:lpstr>
      <vt:lpstr>Arial MT</vt:lpstr>
      <vt:lpstr>Calibri</vt:lpstr>
      <vt:lpstr>Poppins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7</cp:revision>
  <dcterms:modified xsi:type="dcterms:W3CDTF">2024-04-14T20:59:38Z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