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0" d="100"/>
          <a:sy n="5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2786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9467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6606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8946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405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9525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0451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3959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1431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664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8923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6684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377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855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5923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6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2564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3836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9495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8642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9303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7474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4753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967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619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9561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3113510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554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7411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794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16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347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083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518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5019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9288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2024-08-30T08:49:55Z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