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1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97529" y="26288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05957" y="2282532"/>
            <a:ext cx="8843282" cy="114646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 : </a:t>
            </a:r>
            <a:r>
              <a:rPr lang="en-IN" sz="2400" b="1" spc="10" dirty="0" err="1">
                <a:latin typeface="Trebuchet MS"/>
                <a:cs typeface="Trebuchet MS"/>
              </a:rPr>
              <a:t>Thenmugi</a:t>
            </a:r>
            <a:r>
              <a:rPr lang="en-IN" sz="2400" b="1" spc="10" dirty="0">
                <a:latin typeface="Trebuchet MS"/>
                <a:cs typeface="Trebuchet MS"/>
              </a:rPr>
              <a:t> T</a:t>
            </a:r>
          </a:p>
          <a:p>
            <a:pPr marL="12700">
              <a:lnSpc>
                <a:spcPct val="100000"/>
              </a:lnSpc>
              <a:spcBef>
                <a:spcPts val="100"/>
              </a:spcBef>
            </a:pPr>
            <a:r>
              <a:rPr lang="en-IN" sz="2400" b="1" spc="10" dirty="0">
                <a:solidFill>
                  <a:srgbClr val="2D936B"/>
                </a:solidFill>
                <a:latin typeface="Trebuchet MS"/>
              </a:rPr>
              <a:t>REGISTER</a:t>
            </a:r>
            <a:r>
              <a:rPr lang="en-IN" sz="2400" b="1" spc="10" dirty="0">
                <a:latin typeface="Trebuchet MS"/>
                <a:cs typeface="Trebuchet MS"/>
              </a:rPr>
              <a:t> </a:t>
            </a:r>
            <a:r>
              <a:rPr lang="en-IN" sz="2400" b="1" spc="10" dirty="0">
                <a:solidFill>
                  <a:srgbClr val="2D936B"/>
                </a:solidFill>
                <a:latin typeface="Trebuchet MS"/>
              </a:rPr>
              <a:t>NO</a:t>
            </a:r>
            <a:r>
              <a:rPr lang="en-IN" sz="2400" b="1" spc="10" dirty="0">
                <a:latin typeface="Trebuchet MS"/>
                <a:cs typeface="Trebuchet MS"/>
              </a:rPr>
              <a:t>    : 730321243029</a:t>
            </a:r>
          </a:p>
          <a:p>
            <a:pPr marL="12700">
              <a:lnSpc>
                <a:spcPct val="100000"/>
              </a:lnSpc>
              <a:spcBef>
                <a:spcPts val="100"/>
              </a:spcBef>
            </a:pPr>
            <a:r>
              <a:rPr lang="en-IN" sz="2400" b="1" spc="10" dirty="0">
                <a:solidFill>
                  <a:srgbClr val="2D936B"/>
                </a:solidFill>
                <a:latin typeface="Trebuchet MS"/>
              </a:rPr>
              <a:t>DEPARTMENT</a:t>
            </a:r>
            <a:r>
              <a:rPr lang="en-IN" sz="2400" b="1" spc="10" dirty="0">
                <a:latin typeface="Trebuchet MS"/>
                <a:cs typeface="Trebuchet MS"/>
              </a:rPr>
              <a:t>    : Artificial Intelligence and data Science</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800000" flipV="1">
            <a:off x="752472" y="1182515"/>
            <a:ext cx="8467727" cy="489443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b="0" i="0" dirty="0">
                <a:solidFill>
                  <a:schemeClr val="bg1"/>
                </a:solidFill>
                <a:effectLst/>
                <a:latin typeface="Times New Roman" panose="02020603050405020304" pitchFamily="18" charset="0"/>
                <a:cs typeface="Times New Roman" panose="02020603050405020304" pitchFamily="18" charset="0"/>
              </a:rPr>
              <a:t>The result of your video colorizer project, which is AI deep learning-based, is the successful implementation of a system that can automatically and realistically add colors to black-and-white images and videos. The outcome of your project is to provide users with a tool that can efficiently and accurately colorize black-and-white videos, enhancing their visual appeal and storytelling capabilities.</a:t>
            </a:r>
            <a:endParaRPr sz="24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7" y="6111875"/>
            <a:ext cx="8467727" cy="3244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a:t>
            </a:r>
            <a:r>
              <a:rPr lang="en-IN" sz="2000" u="heavy" spc="25" dirty="0">
                <a:solidFill>
                  <a:srgbClr val="006FC0"/>
                </a:solidFill>
                <a:uFill>
                  <a:solidFill>
                    <a:srgbClr val="006FC0"/>
                  </a:solidFill>
                </a:uFill>
                <a:latin typeface="Trebuchet MS"/>
                <a:cs typeface="Trebuchet MS"/>
              </a:rPr>
              <a:t>ink: https://github.com/Thenmugi/naanmudhalvan.git</a:t>
            </a:r>
            <a:endParaRPr sz="2000" dirty="0">
              <a:latin typeface="Trebuchet MS"/>
              <a:cs typeface="Trebuchet MS"/>
            </a:endParaRPr>
          </a:p>
        </p:txBody>
      </p:sp>
      <p:sp>
        <p:nvSpPr>
          <p:cNvPr id="10" name="Rectangle 1">
            <a:extLst>
              <a:ext uri="{FF2B5EF4-FFF2-40B4-BE49-F238E27FC236}">
                <a16:creationId xmlns:a16="http://schemas.microsoft.com/office/drawing/2014/main" id="{36E7A264-ABDE-E186-363F-E7BFE89CC9BC}"/>
              </a:ext>
            </a:extLst>
          </p:cNvPr>
          <p:cNvSpPr>
            <a:spLocks noChangeArrowheads="1"/>
          </p:cNvSpPr>
          <p:nvPr/>
        </p:nvSpPr>
        <p:spPr bwMode="auto">
          <a:xfrm>
            <a:off x="0" y="-461665"/>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font-fk-grotesk-neue)"/>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76C75AC-C358-A5B6-B667-1AA8C1E2C417}"/>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6402D30C-4CDE-57CD-3D38-D51BAE2CC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429000"/>
            <a:ext cx="5715000" cy="2627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2475" y="2154703"/>
            <a:ext cx="8877299" cy="15401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3600" dirty="0">
                <a:solidFill>
                  <a:schemeClr val="bg1"/>
                </a:solidFill>
                <a:latin typeface="Times New Roman" panose="02020603050405020304" pitchFamily="18" charset="0"/>
                <a:cs typeface="Times New Roman" panose="02020603050405020304" pitchFamily="18" charset="0"/>
              </a:rPr>
              <a:t>VIDEO COLORIZER USING AI-DEEP LEARNING TECHNIQUE</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0462642" y="401002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5">
            <a:extLst>
              <a:ext uri="{FF2B5EF4-FFF2-40B4-BE49-F238E27FC236}">
                <a16:creationId xmlns:a16="http://schemas.microsoft.com/office/drawing/2014/main" id="{2F668B91-E5DD-7F59-DDF2-DD32D2BD6F1E}"/>
              </a:ext>
            </a:extLst>
          </p:cNvPr>
          <p:cNvSpPr/>
          <p:nvPr/>
        </p:nvSpPr>
        <p:spPr>
          <a:xfrm>
            <a:off x="752476" y="1648967"/>
            <a:ext cx="5572124" cy="460895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Problem Statement</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Project Overview</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Who are the end users?</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Your solution and its value proposition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The wow in your solution</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Modelling</a:t>
            </a:r>
          </a:p>
          <a:p>
            <a:pPr marL="514350" indent="-514350">
              <a:buAutoNum type="arabicParenR"/>
            </a:pPr>
            <a:r>
              <a:rPr lang="en-IN" sz="3200" dirty="0">
                <a:solidFill>
                  <a:schemeClr val="bg1"/>
                </a:solidFill>
                <a:latin typeface="Times New Roman" panose="02020603050405020304" pitchFamily="18" charset="0"/>
                <a:cs typeface="Times New Roman" panose="02020603050405020304" pitchFamily="18" charset="0"/>
              </a:rPr>
              <a:t>Results</a:t>
            </a: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lang="en-IN" sz="3200" dirty="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244480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59105" y="1752600"/>
            <a:ext cx="7237095" cy="39497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solidFill>
                  <a:schemeClr val="bg1"/>
                </a:solidFill>
                <a:latin typeface="Times New Roman" panose="02020603050405020304" pitchFamily="18" charset="0"/>
                <a:cs typeface="Times New Roman" panose="02020603050405020304" pitchFamily="18" charset="0"/>
              </a:rPr>
              <a:t>The project aims to develop a video colorization system using AI deep learning techniques to accurately and realistically add color to black-and-white videos. The challenge lies in training a deep learning model to understand and apply natural colorization to grayscale footage, ensuring that the colors added are consistent, realistic, and enhance the visual appeal of the videos without distorting the original content.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459105" y="609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26320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7032" y="1905000"/>
            <a:ext cx="6800277" cy="3048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solidFill>
                  <a:schemeClr val="bg1"/>
                </a:solidFill>
              </a:rPr>
              <a:t>The project focuses on developing a video colorization system that utilizes AI deep learning techniques to add natural and realistic colors to black-and-white videos. By leveraging advanced algorithms and neural networks, the system aims to automate the colorization process, enhancing the visual appeal and storytelling capabilities of monochromatic footage.</a:t>
            </a:r>
            <a:endParaRPr lang="en-IN" sz="2400" dirty="0">
              <a:solidFill>
                <a:schemeClr val="bg1"/>
              </a:solidFill>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774" y="1695449"/>
            <a:ext cx="8404226" cy="44767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200" dirty="0">
                <a:latin typeface="Times New Roman" panose="02020603050405020304" pitchFamily="18" charset="0"/>
                <a:cs typeface="Times New Roman" panose="02020603050405020304" pitchFamily="18" charset="0"/>
              </a:rPr>
              <a:t>1)Filmmakers and Video Editors</a:t>
            </a:r>
            <a:r>
              <a:rPr lang="en-US" sz="2000" dirty="0">
                <a:solidFill>
                  <a:schemeClr val="bg1"/>
                </a:solidFill>
                <a:latin typeface="Times New Roman" panose="02020603050405020304" pitchFamily="18" charset="0"/>
                <a:cs typeface="Times New Roman" panose="02020603050405020304" pitchFamily="18" charset="0"/>
              </a:rPr>
              <a:t>: Professionals in the film industry who want to add color to black-and-white footage for artistic or historical purposes.</a:t>
            </a:r>
          </a:p>
          <a:p>
            <a:r>
              <a:rPr lang="en-US" sz="2200" dirty="0">
                <a:latin typeface="Times New Roman" panose="02020603050405020304" pitchFamily="18" charset="0"/>
                <a:cs typeface="Times New Roman" panose="02020603050405020304" pitchFamily="18" charset="0"/>
              </a:rPr>
              <a:t>2)Historians and Archivists: </a:t>
            </a:r>
            <a:r>
              <a:rPr lang="en-US" sz="2000" dirty="0">
                <a:solidFill>
                  <a:schemeClr val="bg1"/>
                </a:solidFill>
                <a:latin typeface="Times New Roman" panose="02020603050405020304" pitchFamily="18" charset="0"/>
                <a:cs typeface="Times New Roman" panose="02020603050405020304" pitchFamily="18" charset="0"/>
              </a:rPr>
              <a:t>Individuals or organizations looking to revitalize and preserve historical videos by adding color to enhance their visual appeal.</a:t>
            </a:r>
          </a:p>
          <a:p>
            <a:r>
              <a:rPr lang="en-US" sz="2200" dirty="0">
                <a:latin typeface="Times New Roman" panose="02020603050405020304" pitchFamily="18" charset="0"/>
                <a:cs typeface="Times New Roman" panose="02020603050405020304" pitchFamily="18" charset="0"/>
              </a:rPr>
              <a:t>3)Content Creators: </a:t>
            </a:r>
            <a:r>
              <a:rPr lang="en-US" sz="2000" dirty="0">
                <a:solidFill>
                  <a:schemeClr val="bg1"/>
                </a:solidFill>
                <a:latin typeface="Times New Roman" panose="02020603050405020304" pitchFamily="18" charset="0"/>
                <a:cs typeface="Times New Roman" panose="02020603050405020304" pitchFamily="18" charset="0"/>
              </a:rPr>
              <a:t>Online creators, YouTubers, and social media influencers interested in transforming their videos with vibrant colors for increased engagement.</a:t>
            </a:r>
          </a:p>
          <a:p>
            <a:r>
              <a:rPr lang="en-US" sz="2200" dirty="0">
                <a:latin typeface="Times New Roman" panose="02020603050405020304" pitchFamily="18" charset="0"/>
                <a:cs typeface="Times New Roman" panose="02020603050405020304" pitchFamily="18" charset="0"/>
              </a:rPr>
              <a:t>4)Photographers and Artists: </a:t>
            </a:r>
            <a:r>
              <a:rPr lang="en-US" sz="2000" dirty="0">
                <a:solidFill>
                  <a:schemeClr val="bg1"/>
                </a:solidFill>
                <a:latin typeface="Times New Roman" panose="02020603050405020304" pitchFamily="18" charset="0"/>
                <a:cs typeface="Times New Roman" panose="02020603050405020304" pitchFamily="18" charset="0"/>
              </a:rPr>
              <a:t>Visual artists seeking to experiment with colorizing their black-and-white creations to add a new dimension to their work.</a:t>
            </a:r>
          </a:p>
          <a:p>
            <a:r>
              <a:rPr lang="en-US" sz="2200" dirty="0">
                <a:latin typeface="Times New Roman" panose="02020603050405020304" pitchFamily="18" charset="0"/>
                <a:cs typeface="Times New Roman" panose="02020603050405020304" pitchFamily="18" charset="0"/>
              </a:rPr>
              <a:t>5)General Public: </a:t>
            </a:r>
            <a:r>
              <a:rPr lang="en-US" sz="2000" dirty="0">
                <a:solidFill>
                  <a:schemeClr val="bg1"/>
                </a:solidFill>
                <a:latin typeface="Times New Roman" panose="02020603050405020304" pitchFamily="18" charset="0"/>
                <a:cs typeface="Times New Roman" panose="02020603050405020304" pitchFamily="18" charset="0"/>
              </a:rPr>
              <a:t>Enthusiasts who enjoy exploring and experiencing the transformation of black-and-white videos into colorized versions for entertainment and educational purposes.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4191000"/>
            <a:ext cx="2695574" cy="2895600"/>
          </a:xfrm>
          <a:prstGeom prst="rect">
            <a:avLst/>
          </a:prstGeom>
        </p:spPr>
      </p:pic>
      <p:sp>
        <p:nvSpPr>
          <p:cNvPr id="4" name="object 4"/>
          <p:cNvSpPr/>
          <p:nvPr/>
        </p:nvSpPr>
        <p:spPr>
          <a:xfrm>
            <a:off x="457200" y="1219200"/>
            <a:ext cx="9372600" cy="48101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2200" dirty="0">
                <a:latin typeface="Times New Roman" panose="02020603050405020304" pitchFamily="18" charset="0"/>
                <a:cs typeface="Times New Roman" panose="02020603050405020304" pitchFamily="18" charset="0"/>
              </a:rPr>
              <a:t>SOLUTION:</a:t>
            </a:r>
          </a:p>
          <a:p>
            <a:r>
              <a:rPr lang="en-US" sz="2000" dirty="0">
                <a:solidFill>
                  <a:schemeClr val="bg1"/>
                </a:solidFill>
                <a:latin typeface="Times New Roman" panose="02020603050405020304" pitchFamily="18" charset="0"/>
                <a:cs typeface="Times New Roman" panose="02020603050405020304" pitchFamily="18" charset="0"/>
              </a:rPr>
              <a:t>	By leveraging advanced algorithms and neural networks, the system will intelligently remap colors to create lifelike representations of the original scenes without the need for manual intervention. Through the integration of deep learning models and user-friendly interfaces, the solution will streamline the colorization process, offering efficiency, accuracy, and high-quality results.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VALUE PROPOSITION:</a:t>
            </a:r>
          </a:p>
          <a:p>
            <a:pPr marL="742950" lvl="1" indent="-285750">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Effortless Colorization</a:t>
            </a:r>
          </a:p>
          <a:p>
            <a:pPr marL="742950" lvl="1" indent="-285750">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Realistic Colorization</a:t>
            </a:r>
          </a:p>
          <a:p>
            <a:pPr marL="742950" lvl="1" indent="-285750">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Historical Preservation</a:t>
            </a:r>
          </a:p>
          <a:p>
            <a:pPr marL="742950" lvl="1" indent="-285750">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Enhanced Storytelling</a:t>
            </a:r>
          </a:p>
          <a:p>
            <a:pPr marL="742950" lvl="1" indent="-285750">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User Satisfaction</a:t>
            </a:r>
            <a:endParaRPr sz="20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457200" y="405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447551"/>
            <a:ext cx="8295448" cy="49690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200" b="0" i="0" dirty="0">
                <a:solidFill>
                  <a:schemeClr val="bg1"/>
                </a:solidFill>
                <a:effectLst/>
                <a:latin typeface="Times New Roman" panose="02020603050405020304" pitchFamily="18" charset="0"/>
                <a:cs typeface="Times New Roman" panose="02020603050405020304" pitchFamily="18" charset="0"/>
              </a:rPr>
              <a:t>	The "WOW" factor in our video colorizer project, which is AI deep learning-based, lies in the ability to seamlessly and realistically add natural colors to black-and-white videos, transforming them into vibrant and engaging visual content. By harnessing the power of advanced AI algorithms and neural networks, our project can automate the colorization process, enhancing the storytelling capabilities and visual appeal of monochromatic footage with efficiency and accuracy. This WOW factor stems from the project's capacity to revolutionize the way black-and-white videos are transformed, offering users a tool that goes beyond traditional colorization methods to deliver stunning, life like results that captivate audiences and breathe new life into historical or artistic content.</a:t>
            </a:r>
            <a:endParaRPr sz="22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3391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1227137"/>
            <a:ext cx="8086725" cy="53397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CFA4CD1F-07FE-0960-67DB-8143BD85F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2600"/>
            <a:ext cx="7391400" cy="42338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614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var(--font-fk-grotesk-neue)</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Thenmugi T</dc:creator>
  <cp:lastModifiedBy>niva then</cp:lastModifiedBy>
  <cp:revision>2</cp:revision>
  <dcterms:created xsi:type="dcterms:W3CDTF">2024-04-03T04:34:08Z</dcterms:created>
  <dcterms:modified xsi:type="dcterms:W3CDTF">2024-04-03T06:23:05Z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