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en.wikipedia.org/wiki/German_government_response_to_the_COVID-19_pandemic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polaroid-letters-2490552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COVID-19 CASES ANALYSIS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8"/>
            <a:ext cx="6269347" cy="1991293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Presented by:</a:t>
            </a:r>
          </a:p>
          <a:p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Reemasri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</a:t>
            </a:r>
          </a:p>
          <a:p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Shiloh j s h</a:t>
            </a:r>
          </a:p>
          <a:p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Sudheshna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</a:t>
            </a:r>
          </a:p>
          <a:p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Thenmugi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EA811BC-314D-B061-9096-DB3BB6657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695667" y="367146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13BA2A-ED69-EDBF-90E1-750F3BA38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91" y="245395"/>
            <a:ext cx="10501745" cy="590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17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E7E4F5-2251-9785-78D1-E3276BE96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55648"/>
            <a:ext cx="9906000" cy="556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70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E442F4-60B3-8D68-34EE-4915D4F02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4000" y="1018309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1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OBJECTIVE: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EB647-83D9-7476-2DED-34B52F610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1)DATA COLLECTION</a:t>
            </a:r>
          </a:p>
          <a:p>
            <a:r>
              <a:rPr lang="en-IN" sz="2800" dirty="0"/>
              <a:t>2)DATA IMPORTING</a:t>
            </a:r>
          </a:p>
          <a:p>
            <a:r>
              <a:rPr lang="en-IN" sz="2800" dirty="0"/>
              <a:t>3)DATA ANALYZING</a:t>
            </a:r>
          </a:p>
          <a:p>
            <a:r>
              <a:rPr lang="en-IN" sz="2800" dirty="0"/>
              <a:t>4)DATA PREPROCESSING</a:t>
            </a:r>
          </a:p>
          <a:p>
            <a:r>
              <a:rPr lang="en-IN" sz="2800" dirty="0"/>
              <a:t>5)DATA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A0BB-DDF9-B9B8-F9D0-3931E74A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Step-1:Downloading and uploading the dataset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39C142-D661-86EB-E553-DB9BC714C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following dataset is downloaded and it is saved in file manager and it is uploaded</a:t>
            </a:r>
          </a:p>
          <a:p>
            <a:endParaRPr lang="en-IN" dirty="0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74A8F60A-AF9B-B397-21F9-D7B87357D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982" y="2590800"/>
            <a:ext cx="8229599" cy="364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62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2006-0097-D747-6838-A3D4F7F0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Step-2:Data collection and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3DB68C-C9EF-94B1-2CDC-4314D41C9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this stage, data is collected and analysed using IBM </a:t>
            </a:r>
            <a:r>
              <a:rPr lang="en-IN" dirty="0" err="1"/>
              <a:t>cognos</a:t>
            </a:r>
            <a:r>
              <a:rPr lang="en-IN" dirty="0"/>
              <a:t> analytics software</a:t>
            </a:r>
          </a:p>
          <a:p>
            <a:endParaRPr lang="en-IN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4630D02-AAFF-7FDC-E6C4-C6FA5AD75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563" y="2589982"/>
            <a:ext cx="8409709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6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649761-B691-0FBA-FB4D-2E118EE44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054" y="364914"/>
            <a:ext cx="10155382" cy="570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2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CA89BC-2236-68E4-23DF-B77E780E0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46" y="291301"/>
            <a:ext cx="10543308" cy="592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62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61EC-4FAB-4207-B24C-4ED8072D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Step-3:Data preprocessing and cleaning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088B43-B47B-DBAB-6D64-EA301328B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0982" y="2108200"/>
            <a:ext cx="8534400" cy="3760788"/>
          </a:xfrm>
        </p:spPr>
      </p:pic>
    </p:spTree>
    <p:extLst>
      <p:ext uri="{BB962C8B-B14F-4D97-AF65-F5344CB8AC3E}">
        <p14:creationId xmlns:p14="http://schemas.microsoft.com/office/powerpoint/2010/main" val="113940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D13DCF-A1C3-A5D5-FF0F-87D814BCE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37" y="200444"/>
            <a:ext cx="10778836" cy="606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4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551055-8DD8-82F1-54DD-6D9E68690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72" y="389053"/>
            <a:ext cx="10196945" cy="573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9619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{4231984B-F307-4E65-B430-443E79C4E659}tf33845126_win32</Template>
  <TotalTime>31</TotalTime>
  <Words>91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Bookman Old Style</vt:lpstr>
      <vt:lpstr>Calibri</vt:lpstr>
      <vt:lpstr>Franklin Gothic Book</vt:lpstr>
      <vt:lpstr>1_RetrospectVTI</vt:lpstr>
      <vt:lpstr>COVID-19 CASES ANALYSIS</vt:lpstr>
      <vt:lpstr>OBJECTIVE:</vt:lpstr>
      <vt:lpstr>Step-1:Downloading and uploading the dataset</vt:lpstr>
      <vt:lpstr>Step-2:Data collection and analysis</vt:lpstr>
      <vt:lpstr>PowerPoint Presentation</vt:lpstr>
      <vt:lpstr>PowerPoint Presentation</vt:lpstr>
      <vt:lpstr>Step-3:Data preprocessing and cleaning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CASES ANALYSIS</dc:title>
  <dc:creator>niva then</dc:creator>
  <cp:lastModifiedBy>niva then</cp:lastModifiedBy>
  <cp:revision>2</cp:revision>
  <dcterms:created xsi:type="dcterms:W3CDTF">2023-10-25T08:35:48Z</dcterms:created>
  <dcterms:modified xsi:type="dcterms:W3CDTF">2023-10-25T09:07:31Z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