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:K.Thennarasu</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au422721104701</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a:t>
            </a:r>
            <a:r>
              <a:rPr lang="en-US" sz="12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err="1" smtClean="0">
                <a:solidFill>
                  <a:schemeClr val="tx1"/>
                </a:solidFill>
                <a:latin typeface="Arial" panose="020B0604020202020204"/>
                <a:ea typeface="Arial" panose="020B0604020202020204"/>
                <a:cs typeface="Arial" panose="020B0604020202020204"/>
                <a:sym typeface="Arial" panose="020B0604020202020204"/>
              </a:rPr>
              <a:t>Engineering&amp;Technology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Car </a:t>
            </a:r>
            <a:r>
              <a:rPr lang="en-US" b="1" dirty="0" smtClean="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Fields: make, model, year</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Description: Represents a car available for rental.</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Customer </a:t>
            </a:r>
            <a:r>
              <a:rPr lang="en-US" b="1" dirty="0" smtClean="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Fields: name, email</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Description: Stores information about customers who make rental bookings.</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Rental </a:t>
            </a:r>
            <a:r>
              <a:rPr lang="en-US" b="1" dirty="0" smtClean="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Fields: car (foreign key to Car model), customer (foreign key to Customer model), </a:t>
            </a:r>
            <a:r>
              <a:rPr lang="en-GB" dirty="0" err="1" smtClean="0">
                <a:latin typeface="Times New Roman" panose="02020603050405020304" pitchFamily="18" charset="0"/>
                <a:cs typeface="Times New Roman" panose="02020603050405020304" pitchFamily="18" charset="0"/>
              </a:rPr>
              <a:t>rental_date</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return_date</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Population</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Queries and </a:t>
            </a:r>
            <a:r>
              <a:rPr lang="en-US" b="1" dirty="0" smtClean="0">
                <a:latin typeface="Times New Roman" panose="02020603050405020304" pitchFamily="18" charset="0"/>
                <a:cs typeface="Times New Roman" panose="02020603050405020304" pitchFamily="18" charset="0"/>
              </a:rPr>
              <a:t>Operations</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and </a:t>
            </a:r>
            <a:r>
              <a:rPr lang="en-US" b="1" dirty="0" smtClean="0">
                <a:latin typeface="Times New Roman" panose="02020603050405020304" pitchFamily="18" charset="0"/>
                <a:cs typeface="Times New Roman" panose="02020603050405020304" pitchFamily="18" charset="0"/>
              </a:rPr>
              <a:t>Validation</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Insights and </a:t>
            </a:r>
            <a:r>
              <a:rPr lang="en-US" b="1" dirty="0" smtClean="0">
                <a:latin typeface="Times New Roman" panose="02020603050405020304" pitchFamily="18" charset="0"/>
                <a:cs typeface="Times New Roman" panose="02020603050405020304" pitchFamily="18" charset="0"/>
              </a:rPr>
              <a:t>Analysis</a:t>
            </a: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r>
              <a:rPr lang="en-GB" sz="1400" b="1" dirty="0" smtClean="0">
                <a:latin typeface="Times New Roman" panose="02020603050405020304" pitchFamily="18" charset="0"/>
                <a:cs typeface="Times New Roman" panose="02020603050405020304" pitchFamily="18" charset="0"/>
              </a:rPr>
              <a:t>Engaging headline</a:t>
            </a:r>
            <a:r>
              <a:rPr lang="en-GB" sz="1400" dirty="0" smtClean="0">
                <a:latin typeface="Times New Roman" panose="02020603050405020304" pitchFamily="18" charset="0"/>
                <a:cs typeface="Times New Roman" panose="02020603050405020304" pitchFamily="18" charset="0"/>
              </a:rPr>
              <a:t>: "Explore the World with Our Premium Car Rentals Service!"</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Search bar placeholder text: </a:t>
            </a:r>
            <a:r>
              <a:rPr lang="en-GB" sz="1400" dirty="0" smtClean="0">
                <a:latin typeface="Times New Roman" panose="02020603050405020304" pitchFamily="18" charset="0"/>
                <a:cs typeface="Times New Roman" panose="02020603050405020304" pitchFamily="18" charset="0"/>
              </a:rPr>
              <a:t>"Find Your Perfect Ride..."</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How It Works steps</a:t>
            </a:r>
            <a:r>
              <a:rPr lang="en-GB" sz="1400" dirty="0" smtClean="0">
                <a:latin typeface="Times New Roman" panose="02020603050405020304" pitchFamily="18" charset="0"/>
                <a:cs typeface="Times New Roman" panose="02020603050405020304" pitchFamily="18" charset="0"/>
              </a:rPr>
              <a:t>: "Search for Cars", "Make a Reservation", "Pick Up and Go!"</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Benefits: </a:t>
            </a:r>
            <a:r>
              <a:rPr lang="en-GB" sz="1400" dirty="0" smtClean="0">
                <a:latin typeface="Times New Roman" panose="02020603050405020304" pitchFamily="18" charset="0"/>
                <a:cs typeface="Times New Roman" panose="02020603050405020304" pitchFamily="18" charset="0"/>
              </a:rPr>
              <a:t>"Competitive Rates", "24/7 Customer Support", "Wide Selection of Vehicles", "Flexible Booking Options"</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Example testimonial: </a:t>
            </a:r>
            <a:r>
              <a:rPr lang="en-GB" sz="1400" dirty="0" smtClean="0">
                <a:latin typeface="Times New Roman" panose="02020603050405020304" pitchFamily="18" charset="0"/>
                <a:cs typeface="Times New Roman" panose="02020603050405020304" pitchFamily="18" charset="0"/>
              </a:rPr>
              <a:t>"Great experience! The booking process was smooth, and the car was in excellent condition. Highly recommend!"</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About Us overview: </a:t>
            </a:r>
            <a:r>
              <a:rPr lang="en-GB" sz="1400" dirty="0" smtClean="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Contact information</a:t>
            </a:r>
            <a:r>
              <a:rPr lang="en-GB" sz="1400" dirty="0" smtClean="0">
                <a:latin typeface="Times New Roman" panose="02020603050405020304" pitchFamily="18" charset="0"/>
                <a:cs typeface="Times New Roman" panose="02020603050405020304" pitchFamily="18" charset="0"/>
              </a:rPr>
              <a:t>: "Need assistance? Contact us at [phone number] or [email address]. We're here to help!"</a:t>
            </a:r>
            <a:endParaRPr lang="en-GB"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3" name="Rectangle 2"/>
          <p:cNvSpPr/>
          <p:nvPr/>
        </p:nvSpPr>
        <p:spPr>
          <a:xfrm>
            <a:off x="268941" y="1054249"/>
            <a:ext cx="8724452"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The "About Us" page is an essential component of your car rentals </a:t>
            </a:r>
            <a:r>
              <a:rPr lang="en-GB" dirty="0" smtClean="0">
                <a:latin typeface="Times New Roman" panose="02020603050405020304" pitchFamily="18" charset="0"/>
                <a:cs typeface="Times New Roman" panose="02020603050405020304" pitchFamily="18" charset="0"/>
              </a:rPr>
              <a:t>application</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"Who We Are: Your Trusted Partner in Car Rentals"</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Company Overview</a:t>
            </a:r>
            <a:r>
              <a:rPr lang="en-GB" dirty="0" smtClean="0">
                <a:latin typeface="Times New Roman" panose="02020603050405020304" pitchFamily="18" charset="0"/>
                <a:cs typeface="Times New Roman" panose="02020603050405020304" pitchFamily="18" charset="0"/>
              </a:rPr>
              <a:t>: "Founded in [year], [Company Name] has been dedicated to providing top-quality car rental services to customers </a:t>
            </a:r>
            <a:r>
              <a:rPr lang="en-GB" dirty="0" smtClean="0">
                <a:latin typeface="Times New Roman" panose="02020603050405020304" pitchFamily="18" charset="0"/>
                <a:cs typeface="Times New Roman" panose="02020603050405020304" pitchFamily="18" charset="0"/>
              </a:rPr>
              <a:t>worldwide.</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Our Team: </a:t>
            </a:r>
            <a:r>
              <a:rPr lang="en-GB" dirty="0" smtClean="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Core Values</a:t>
            </a:r>
            <a:r>
              <a:rPr lang="en-GB" dirty="0" smtClean="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Commitment</a:t>
            </a:r>
            <a:r>
              <a:rPr lang="en-GB" dirty="0" smtClean="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"Have questions or feedback? Contact us at [phone number] or [email address]. We'd love to hear from you!"</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Testimonials: </a:t>
            </a:r>
            <a:r>
              <a:rPr lang="en-GB" dirty="0" smtClean="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endParaRPr lang="en-GB"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"Our Services: Your Key to Hassle-Free Car </a:t>
            </a:r>
            <a:r>
              <a:rPr lang="en-GB" dirty="0" smtClean="0">
                <a:latin typeface="Times New Roman" panose="02020603050405020304" pitchFamily="18" charset="0"/>
                <a:cs typeface="Times New Roman" panose="02020603050405020304" pitchFamily="18" charset="0"/>
              </a:rPr>
              <a:t>Rentals“.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Car </a:t>
            </a:r>
            <a:r>
              <a:rPr lang="en-GB" b="1" dirty="0" smtClean="0">
                <a:latin typeface="Times New Roman" panose="02020603050405020304" pitchFamily="18" charset="0"/>
                <a:cs typeface="Times New Roman" panose="02020603050405020304" pitchFamily="18" charset="0"/>
              </a:rPr>
              <a:t>Rentals:</a:t>
            </a:r>
            <a:r>
              <a:rPr lang="en-GB" dirty="0" smtClean="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smtClean="0">
                <a:latin typeface="Times New Roman" panose="02020603050405020304" pitchFamily="18" charset="0"/>
                <a:cs typeface="Times New Roman" panose="02020603050405020304" pitchFamily="18" charset="0"/>
              </a:rPr>
              <a:t>traveling</a:t>
            </a:r>
            <a:r>
              <a:rPr lang="en-GB" dirty="0" smtClean="0">
                <a:latin typeface="Times New Roman" panose="02020603050405020304" pitchFamily="18" charset="0"/>
                <a:cs typeface="Times New Roman" panose="02020603050405020304" pitchFamily="18" charset="0"/>
              </a:rPr>
              <a:t> solo or with family, we have the perfect ride for every occasion."</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Additional Services:</a:t>
            </a:r>
            <a:r>
              <a:rPr lang="en-GB" dirty="0" smtClean="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Booking Process: </a:t>
            </a:r>
            <a:r>
              <a:rPr lang="en-GB" dirty="0" smtClean="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Competitive Rates: </a:t>
            </a:r>
            <a:r>
              <a:rPr lang="en-GB" dirty="0" smtClean="0">
                <a:latin typeface="Times New Roman" panose="02020603050405020304" pitchFamily="18" charset="0"/>
                <a:cs typeface="Times New Roman" panose="02020603050405020304" pitchFamily="18" charset="0"/>
              </a:rPr>
              <a:t>"Enjoy affordable rates and transparent pricing with no hidden fees or surprises."</a:t>
            </a:r>
            <a:endParaRPr lang="en-GB" dirty="0" smtClean="0">
              <a:latin typeface="Times New Roman" panose="02020603050405020304" pitchFamily="18" charset="0"/>
              <a:cs typeface="Times New Roman" panose="02020603050405020304" pitchFamily="18" charset="0"/>
            </a:endParaRPr>
          </a:p>
          <a:p>
            <a:pPr lvl="1"/>
            <a:r>
              <a:rPr lang="en-GB" dirty="0" smtClean="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Reliable Customer Support: </a:t>
            </a:r>
            <a:r>
              <a:rPr lang="en-GB" dirty="0" smtClean="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FAQs: </a:t>
            </a:r>
            <a:r>
              <a:rPr lang="en-GB" dirty="0" smtClean="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"Need assistance? Contact us at [phone number] or [email address]. We're here to help!"</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sp>
        <p:nvSpPr>
          <p:cNvPr id="3" name="Rectangle 2"/>
          <p:cNvSpPr/>
          <p:nvPr/>
        </p:nvSpPr>
        <p:spPr>
          <a:xfrm>
            <a:off x="398033" y="1151068"/>
            <a:ext cx="7885355"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Headline: "Our Departments: Driving Success </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Customer </a:t>
            </a:r>
            <a:r>
              <a:rPr lang="en-GB" b="1" dirty="0" smtClean="0">
                <a:latin typeface="Times New Roman" panose="02020603050405020304" pitchFamily="18" charset="0"/>
                <a:cs typeface="Times New Roman" panose="02020603050405020304" pitchFamily="18" charset="0"/>
              </a:rPr>
              <a:t>Service:</a:t>
            </a:r>
            <a:r>
              <a:rPr lang="en-GB" dirty="0" smtClean="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Customer </a:t>
            </a:r>
            <a:r>
              <a:rPr lang="en-GB" b="1" dirty="0" smtClean="0">
                <a:latin typeface="Times New Roman" panose="02020603050405020304" pitchFamily="18" charset="0"/>
                <a:cs typeface="Times New Roman" panose="02020603050405020304" pitchFamily="18" charset="0"/>
              </a:rPr>
              <a:t>Service:</a:t>
            </a:r>
            <a:r>
              <a:rPr lang="en-GB" dirty="0" smtClean="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a:t>
            </a:r>
            <a:r>
              <a:rPr lang="en-GB" dirty="0" smtClean="0">
                <a:latin typeface="Times New Roman" panose="02020603050405020304" pitchFamily="18" charset="0"/>
                <a:cs typeface="Times New Roman" panose="02020603050405020304" pitchFamily="18" charset="0"/>
              </a:rPr>
              <a:t>customers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"Explore Our Blog for Insider Tips, Travel Guides, and Car Rental Insights"</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Blog Posts Grid</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endParaRPr lang="en-GB" dirty="0" smtClean="0">
              <a:latin typeface="Times New Roman" panose="02020603050405020304" pitchFamily="18" charset="0"/>
              <a:cs typeface="Times New Roman" panose="02020603050405020304" pitchFamily="18" charset="0"/>
            </a:endParaRPr>
          </a:p>
          <a:p>
            <a:pPr lvl="1" algn="just"/>
            <a:r>
              <a:rPr lang="en-GB" b="1" dirty="0" smtClean="0">
                <a:latin typeface="Times New Roman" panose="02020603050405020304" pitchFamily="18" charset="0"/>
                <a:cs typeface="Times New Roman" panose="02020603050405020304" pitchFamily="18" charset="0"/>
              </a:rPr>
              <a:t>Example post titles: </a:t>
            </a:r>
            <a:r>
              <a:rPr lang="en-GB" dirty="0" smtClean="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Filter or Categories Sidebar:</a:t>
            </a:r>
            <a:endParaRPr lang="en-GB" dirty="0" smtClean="0">
              <a:latin typeface="Times New Roman" panose="02020603050405020304" pitchFamily="18" charset="0"/>
              <a:cs typeface="Times New Roman" panose="02020603050405020304" pitchFamily="18" charset="0"/>
            </a:endParaRPr>
          </a:p>
          <a:p>
            <a:pPr lvl="1" algn="just"/>
            <a:r>
              <a:rPr lang="en-GB" b="1" dirty="0" smtClean="0">
                <a:latin typeface="Times New Roman" panose="02020603050405020304" pitchFamily="18" charset="0"/>
                <a:cs typeface="Times New Roman" panose="02020603050405020304" pitchFamily="18" charset="0"/>
              </a:rPr>
              <a:t>Categories: </a:t>
            </a:r>
            <a:r>
              <a:rPr lang="en-GB" dirty="0" smtClean="0">
                <a:latin typeface="Times New Roman" panose="02020603050405020304" pitchFamily="18" charset="0"/>
                <a:cs typeface="Times New Roman" panose="02020603050405020304" pitchFamily="18" charset="0"/>
              </a:rPr>
              <a:t>"Travel Tips", "Destination Guides", "Car Maintenance", "Industry Insights"</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Featured Posts Section:</a:t>
            </a:r>
            <a:endParaRPr lang="en-GB" b="1"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Showcase a selection of featured blog posts with larger images and more prominent placement.</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Author </a:t>
            </a:r>
            <a:r>
              <a:rPr lang="en-GB" b="1" dirty="0" smtClean="0">
                <a:latin typeface="Times New Roman" panose="02020603050405020304" pitchFamily="18" charset="0"/>
                <a:cs typeface="Times New Roman" panose="02020603050405020304" pitchFamily="18" charset="0"/>
              </a:rPr>
              <a:t>Information:</a:t>
            </a:r>
            <a:endParaRPr lang="en-GB" b="1"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"Written by [Author Name] - [Author Bio]. Connect with [Author Name] on [Social Media Platforms]."</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Social Sharing Buttons:</a:t>
            </a:r>
            <a:endParaRPr lang="en-GB" b="1"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smtClean="0">
                <a:latin typeface="Times New Roman" panose="02020603050405020304" pitchFamily="18" charset="0"/>
                <a:cs typeface="Times New Roman" panose="02020603050405020304" pitchFamily="18" charset="0"/>
              </a:rPr>
              <a:t>Facebook</a:t>
            </a:r>
            <a:r>
              <a:rPr lang="en-GB" dirty="0" smtClean="0">
                <a:latin typeface="Times New Roman" panose="02020603050405020304" pitchFamily="18" charset="0"/>
                <a:cs typeface="Times New Roman" panose="02020603050405020304" pitchFamily="18" charset="0"/>
              </a:rPr>
              <a:t>, Twitter, and LinkedIn.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Mobile App </a:t>
            </a:r>
            <a:r>
              <a:rPr lang="en-US" b="1" dirty="0" smtClean="0">
                <a:latin typeface="Times New Roman" panose="02020603050405020304" pitchFamily="18" charset="0"/>
                <a:cs typeface="Times New Roman" panose="02020603050405020304" pitchFamily="18" charset="0"/>
              </a:rPr>
              <a:t>Development</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Advanced Search </a:t>
            </a:r>
            <a:r>
              <a:rPr lang="en-US" b="1" dirty="0" smtClean="0">
                <a:latin typeface="Times New Roman" panose="02020603050405020304" pitchFamily="18" charset="0"/>
                <a:cs typeface="Times New Roman" panose="02020603050405020304" pitchFamily="18" charset="0"/>
              </a:rPr>
              <a:t>Filters</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Dynamic </a:t>
            </a:r>
            <a:r>
              <a:rPr lang="en-US" b="1" dirty="0" smtClean="0">
                <a:latin typeface="Times New Roman" panose="02020603050405020304" pitchFamily="18" charset="0"/>
                <a:cs typeface="Times New Roman" panose="02020603050405020304" pitchFamily="18" charset="0"/>
              </a:rPr>
              <a:t>Pricing</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Mapping Services</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Customer Loyalty Program</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Vehicle </a:t>
            </a:r>
            <a:r>
              <a:rPr lang="en-US" b="1" dirty="0" smtClean="0">
                <a:latin typeface="Times New Roman" panose="02020603050405020304" pitchFamily="18" charset="0"/>
                <a:cs typeface="Times New Roman" panose="02020603050405020304" pitchFamily="18" charset="0"/>
              </a:rPr>
              <a:t>Tracking</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Feedback and Review System</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Multilingual Support</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Travel </a:t>
            </a:r>
            <a:r>
              <a:rPr lang="en-US" b="1" dirty="0" smtClean="0">
                <a:latin typeface="Times New Roman" panose="02020603050405020304" pitchFamily="18" charset="0"/>
                <a:cs typeface="Times New Roman" panose="02020603050405020304" pitchFamily="18" charset="0"/>
              </a:rPr>
              <a:t>Services</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Predictive Analytics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Expanded Payment Options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endParaRPr lang="en-IN">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In conclusion, the development of the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a:t>
            </a:r>
            <a:r>
              <a:rPr lang="en-GB"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Overall</a:t>
            </a:r>
            <a:r>
              <a:rPr lang="en-GB" dirty="0" smtClean="0">
                <a:latin typeface="Times New Roman" panose="02020603050405020304" pitchFamily="18" charset="0"/>
                <a:cs typeface="Times New Roman" panose="02020603050405020304" pitchFamily="18" charset="0"/>
              </a:rPr>
              <a:t>,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br>
              <a:rPr lang="en-GB" sz="1600" b="1" dirty="0" smtClean="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endParaRPr lang="en-IN" sz="1000" dirty="0">
              <a:solidFill>
                <a:schemeClr val="tx1"/>
              </a:solidFill>
            </a:endParaRP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Our car rentals application, built with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aims to provide a comprehensive platform for managing the rental process of cars. </a:t>
            </a:r>
            <a:r>
              <a:rPr lang="en-GB" dirty="0" smtClean="0">
                <a:latin typeface="Times New Roman" panose="02020603050405020304" pitchFamily="18" charset="0"/>
                <a:cs typeface="Times New Roman" panose="02020603050405020304" pitchFamily="18" charset="0"/>
              </a:rPr>
              <a:t>The application facilitates the interaction between customers and car rental agencies by offering features such as browsing available cars, making reservations, and tracking rental history</a:t>
            </a:r>
            <a:r>
              <a:rPr lang="en-GB"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endParaRPr lang="en-GB" dirty="0" smtClean="0">
              <a:latin typeface="Times New Roman" panose="02020603050405020304" pitchFamily="18" charset="0"/>
              <a:cs typeface="Times New Roman" panose="02020603050405020304" pitchFamily="18" charset="0"/>
            </a:endParaRPr>
          </a:p>
          <a:p>
            <a:br>
              <a:rPr lang="en-GB" dirty="0" smtClean="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505609" y="1323190"/>
            <a:ext cx="7971417"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endParaRPr lang="en-GB"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smtClean="0">
                <a:latin typeface="Times New Roman" panose="02020603050405020304" pitchFamily="18" charset="0"/>
                <a:cs typeface="Times New Roman" panose="02020603050405020304" pitchFamily="18" charset="0"/>
              </a:rPr>
              <a:t>User-Friendly Interface :</a:t>
            </a:r>
            <a:r>
              <a:rPr lang="en-GB" sz="1200" dirty="0" smtClean="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2. Comprehensive Booking </a:t>
            </a:r>
            <a:r>
              <a:rPr lang="en-GB" sz="1200" b="1" dirty="0" err="1" smtClean="0">
                <a:latin typeface="Times New Roman" panose="02020603050405020304" pitchFamily="18" charset="0"/>
                <a:cs typeface="Times New Roman" panose="02020603050405020304" pitchFamily="18" charset="0"/>
              </a:rPr>
              <a:t>System:</a:t>
            </a:r>
            <a:r>
              <a:rPr lang="en-GB" sz="1200" dirty="0" err="1" smtClean="0">
                <a:latin typeface="Times New Roman" panose="02020603050405020304" pitchFamily="18" charset="0"/>
                <a:cs typeface="Times New Roman" panose="02020603050405020304" pitchFamily="18" charset="0"/>
              </a:rPr>
              <a:t>Customers</a:t>
            </a:r>
            <a:r>
              <a:rPr lang="en-GB" sz="1200" dirty="0" smtClean="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3. Inventory Management :</a:t>
            </a:r>
            <a:r>
              <a:rPr lang="en-GB" sz="1200" dirty="0" smtClean="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4. Customer </a:t>
            </a:r>
            <a:r>
              <a:rPr lang="en-GB" sz="1200" b="1" dirty="0" err="1" smtClean="0">
                <a:latin typeface="Times New Roman" panose="02020603050405020304" pitchFamily="18" charset="0"/>
                <a:cs typeface="Times New Roman" panose="02020603050405020304" pitchFamily="18" charset="0"/>
              </a:rPr>
              <a:t>ManagementThe</a:t>
            </a:r>
            <a:r>
              <a:rPr lang="en-GB" sz="1200" b="1"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5. Admin Dashboard </a:t>
            </a:r>
            <a:r>
              <a:rPr lang="en-GB" sz="1200" dirty="0" smtClean="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endParaRPr lang="en-GB" sz="1200" dirty="0" smtClean="0">
              <a:latin typeface="Times New Roman" panose="02020603050405020304" pitchFamily="18" charset="0"/>
              <a:cs typeface="Times New Roman" panose="02020603050405020304" pitchFamily="18" charset="0"/>
            </a:endParaRPr>
          </a:p>
          <a:p>
            <a:pPr algn="just"/>
            <a:endParaRPr lang="en-GB" sz="1200" b="1"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6. Authentication and Security </a:t>
            </a:r>
            <a:r>
              <a:rPr lang="en-GB" sz="1200" dirty="0" smtClean="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7. Responsive </a:t>
            </a:r>
            <a:r>
              <a:rPr lang="en-GB" sz="1200" b="1" dirty="0" err="1" smtClean="0">
                <a:latin typeface="Times New Roman" panose="02020603050405020304" pitchFamily="18" charset="0"/>
                <a:cs typeface="Times New Roman" panose="02020603050405020304" pitchFamily="18" charset="0"/>
              </a:rPr>
              <a:t>Design</a:t>
            </a:r>
            <a:r>
              <a:rPr lang="en-GB" sz="1200" dirty="0" err="1" smtClean="0">
                <a:latin typeface="Times New Roman" panose="02020603050405020304" pitchFamily="18" charset="0"/>
                <a:cs typeface="Times New Roman" panose="02020603050405020304" pitchFamily="18" charset="0"/>
              </a:rPr>
              <a:t>The</a:t>
            </a:r>
            <a:r>
              <a:rPr lang="en-GB" sz="1200" dirty="0" smtClean="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279699" y="1086521"/>
            <a:ext cx="8616875" cy="3877985"/>
          </a:xfrm>
          <a:prstGeom prst="rect">
            <a:avLst/>
          </a:prstGeom>
        </p:spPr>
        <p:txBody>
          <a:bodyPr wrap="square">
            <a:spAutoFit/>
          </a:bodyPr>
          <a:lstStyle/>
          <a:p>
            <a:br>
              <a:rPr lang="en-GB" sz="1200" dirty="0" smtClean="0">
                <a:latin typeface="Times New Roman" panose="02020603050405020304" pitchFamily="18" charset="0"/>
                <a:cs typeface="Times New Roman" panose="02020603050405020304" pitchFamily="18" charset="0"/>
              </a:rPr>
            </a:br>
            <a:endParaRPr lang="en-GB" sz="12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Real-Time Inventory Management</a:t>
            </a:r>
            <a:r>
              <a:rPr lang="en-GB" dirty="0" smtClean="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User-Friendly Interface</a:t>
            </a:r>
            <a:r>
              <a:rPr lang="en-GB" dirty="0" smtClean="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Comprehensive Booking System</a:t>
            </a:r>
            <a:r>
              <a:rPr lang="en-GB" dirty="0" smtClean="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Relationship Management (CRM)</a:t>
            </a:r>
            <a:r>
              <a:rPr lang="en-GB" dirty="0" smtClean="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193639" y="586591"/>
            <a:ext cx="8950362" cy="3108543"/>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Analytics and Reporting</a:t>
            </a:r>
            <a:r>
              <a:rPr lang="en-GB" dirty="0" smtClean="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Security Measures</a:t>
            </a:r>
            <a:r>
              <a:rPr lang="en-GB" dirty="0" smtClean="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Scalability and Performance Optimization</a:t>
            </a:r>
            <a:r>
              <a:rPr lang="en-GB" dirty="0" smtClean="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Mobile Compatibility</a:t>
            </a:r>
            <a:r>
              <a:rPr lang="en-GB" dirty="0" smtClean="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smtClean="0">
                <a:latin typeface="Times New Roman" panose="02020603050405020304" pitchFamily="18" charset="0"/>
                <a:cs typeface="Times New Roman" panose="02020603050405020304" pitchFamily="18" charset="0"/>
              </a:rPr>
              <a:t>smartphones</a:t>
            </a:r>
            <a:r>
              <a:rPr lang="en-GB" dirty="0" smtClean="0">
                <a:latin typeface="Times New Roman" panose="02020603050405020304" pitchFamily="18" charset="0"/>
                <a:cs typeface="Times New Roman" panose="02020603050405020304" pitchFamily="18" charset="0"/>
              </a:rPr>
              <a:t> and tablets.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endParaRPr lang="en-IN" sz="10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37882" y="710005"/>
            <a:ext cx="8326419" cy="160043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endParaRPr lang="en-GB"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871371" y="1604923"/>
            <a:ext cx="3299908" cy="2573047"/>
          </a:xfrm>
          <a:prstGeom prst="rect">
            <a:avLst/>
          </a:prstGeom>
        </p:spPr>
      </p:pic>
      <p:pic>
        <p:nvPicPr>
          <p:cNvPr id="11" name="Picture 10"/>
          <p:cNvPicPr>
            <a:picLocks noChangeAspect="1"/>
          </p:cNvPicPr>
          <p:nvPr/>
        </p:nvPicPr>
        <p:blipFill>
          <a:blip r:embed="rId7"/>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14363</Words>
  <Application>WPS Presentation</Application>
  <PresentationFormat>On-screen Show (16:9)</PresentationFormat>
  <Paragraphs>211</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25</cp:revision>
  <dcterms:created xsi:type="dcterms:W3CDTF">2024-04-12T08:55:21Z</dcterms:created>
  <dcterms:modified xsi:type="dcterms:W3CDTF">2024-04-12T09:06:38Z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A3CE4107E604417696E3FC410C8970D7_13</vt:lpwstr>
  </property>
  <property fmtid="{D5CDD505-2E9C-101B-9397-08002B2CF9AE}" pid="4" name="KSOProductBuildVer">
    <vt:lpwstr>1033-12.2.0.13489</vt:lpwstr>
  </property>
</Properties>
</file>