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2" d="100"/>
          <a:sy n="102" d="100"/>
        </p:scale>
        <p:origin x="-456" y="72"/>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6142560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err="1" smtClean="0">
                <a:solidFill>
                  <a:schemeClr val="tx1"/>
                </a:solidFill>
              </a:rPr>
              <a:t>K.Thennarasu</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au422721104701</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Engineering &amp;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Model</a:t>
            </a:r>
          </a:p>
          <a:p>
            <a:r>
              <a:rPr lang="en-GB" dirty="0" smtClean="0">
                <a:latin typeface="Times New Roman" panose="02020603050405020304" pitchFamily="18" charset="0"/>
                <a:cs typeface="Times New Roman" panose="02020603050405020304" pitchFamily="18" charset="0"/>
              </a:rPr>
              <a:t>Fields: make, model, year</a:t>
            </a:r>
          </a:p>
          <a:p>
            <a:r>
              <a:rPr lang="en-GB" dirty="0" smtClean="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Model</a:t>
            </a:r>
          </a:p>
          <a:p>
            <a:r>
              <a:rPr lang="en-GB" dirty="0" smtClean="0">
                <a:latin typeface="Times New Roman" panose="02020603050405020304" pitchFamily="18" charset="0"/>
                <a:cs typeface="Times New Roman" panose="02020603050405020304" pitchFamily="18" charset="0"/>
              </a:rPr>
              <a:t>Fields: name, email</a:t>
            </a: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Model</a:t>
            </a: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Analysis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Headline: </a:t>
            </a:r>
            <a:r>
              <a:rPr lang="en-GB" dirty="0" smtClean="0">
                <a:latin typeface="Times New Roman" panose="02020603050405020304" pitchFamily="18" charset="0"/>
                <a:cs typeface="Times New Roman" panose="02020603050405020304" pitchFamily="18" charset="0"/>
              </a:rPr>
              <a:t>"Who We Are: Your Trusted Partner in Car Rentals"</a:t>
            </a: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Rentals“.</a:t>
            </a:r>
          </a:p>
          <a:p>
            <a:pPr lvl="1"/>
            <a:r>
              <a:rPr lang="en-GB" b="1" dirty="0" smtClean="0">
                <a:latin typeface="Times New Roman" panose="02020603050405020304" pitchFamily="18" charset="0"/>
                <a:cs typeface="Times New Roman" panose="02020603050405020304" pitchFamily="18" charset="0"/>
              </a:rPr>
              <a:t>Car 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smtClean="0">
                <a:latin typeface="Times New Roman" panose="02020603050405020304" pitchFamily="18" charset="0"/>
                <a:cs typeface="Times New Roman" panose="02020603050405020304" pitchFamily="18" charset="0"/>
              </a:rPr>
              <a:t>Filter or Categories Sidebar:</a:t>
            </a: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smtClean="0">
                <a:latin typeface="Times New Roman" panose="02020603050405020304" pitchFamily="18" charset="0"/>
                <a:cs typeface="Times New Roman" panose="02020603050405020304" pitchFamily="18" charset="0"/>
              </a:rPr>
              <a:t>Featured Posts Section:</a:t>
            </a: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smtClean="0">
                <a:latin typeface="Times New Roman" panose="02020603050405020304" pitchFamily="18" charset="0"/>
                <a:cs typeface="Times New Roman" panose="02020603050405020304" pitchFamily="18" charset="0"/>
              </a:rPr>
              <a:t>Author Information:</a:t>
            </a: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smtClean="0">
                <a:latin typeface="Times New Roman" panose="02020603050405020304" pitchFamily="18" charset="0"/>
                <a:cs typeface="Times New Roman" panose="02020603050405020304" pitchFamily="18" charset="0"/>
              </a:rPr>
              <a:t>Social Sharing Buttons:</a:t>
            </a: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smtClean="0">
                <a:latin typeface="Times New Roman" panose="02020603050405020304" pitchFamily="18" charset="0"/>
                <a:cs typeface="Times New Roman" panose="02020603050405020304" pitchFamily="18" charset="0"/>
              </a:rPr>
              <a:t/>
            </a:r>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p:cNvPicPr>
            <a:picLocks noChangeAspect="1"/>
          </p:cNvPicPr>
          <p:nvPr/>
        </p:nvPicPr>
        <p:blipFill>
          <a:blip r:embed="rId9"/>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http://schemas.microsoft.com/office/2006/documentManagement/types"/>
    <ds:schemaRef ds:uri="c0fa2617-96bd-425d-8578-e93563fe37c5"/>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1</TotalTime>
  <Words>2220</Words>
  <Application>Microsoft Office PowerPoint</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30</cp:revision>
  <dcterms:created xsi:type="dcterms:W3CDTF">2024-04-12T08:55:21Z</dcterms:created>
  <dcterms:modified xsi:type="dcterms:W3CDTF">2024-04-29T13:37:51Z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FD238AB34E0B45FB9AF45E49AD1695DC_13</vt:lpwstr>
  </property>
  <property fmtid="{D5CDD505-2E9C-101B-9397-08002B2CF9AE}" pid="4" name="KSOProductBuildVer">
    <vt:lpwstr>1033-12.2.0.13489</vt:lpwstr>
  </property>
</Properties>
</file>