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 dirty="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BLACKARCH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499"/>
            <a:ext cx="4559100" cy="43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VCET STUDENTS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:14.08.2022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choose the </a:t>
            </a:r>
            <a:r>
              <a:rPr lang="en-IN" sz="1800" dirty="0"/>
              <a:t>Alternate Authentication problem to implement the new user friendly environment . This problem is mostly important for the security field to improve the future technology.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It also help the users easy to access a secure field of a</a:t>
            </a:r>
            <a:r>
              <a:rPr lang="en-IN" sz="1800" dirty="0"/>
              <a:t>uthentication. This Authentication is mostly used in banks to improve their security feature , it help the banks to verify the users in online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118787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most of the teen ages and elders adapt this producut .</a:t>
            </a:r>
            <a:r>
              <a:rPr lang="en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majorty of the peoples are using the Online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en-IN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reduce their time . </a:t>
            </a:r>
            <a:r>
              <a:rPr lang="en-I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new product help the online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to improve the security features , more user friendly and reduce the time conception . </a:t>
            </a: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Our project is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mostly help the people how using banking Authentication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 . </a:t>
            </a:r>
            <a:endParaRPr sz="1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62929" y="128089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To solve a problem we are using face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and voice Authentication </a:t>
            </a:r>
            <a:r>
              <a:rPr lang="en-IN" sz="1600" i="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to 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make</a:t>
            </a:r>
            <a:r>
              <a:rPr lang="en-IN" sz="1600" i="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the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IN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more user friendly and efficient .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basic PIN and OTP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are easily hack or  guess by th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 hackers. But our real time a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uthentications are very difficult to crac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 by hackers . We also adding the emergency protocol technology to help the users .</a:t>
            </a:r>
            <a:endParaRPr lang="en" sz="16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4"/>
            <a:ext cx="8280000" cy="31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We Build our product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using Python , Flutter , SQl and JavaScript.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We deploy our  codes in Github to easy to access at any time.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It also support the end-to-end </a:t>
            </a:r>
            <a:r>
              <a:rPr lang="en-IN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protocol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and we add a high level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Google Sans"/>
              </a:rPr>
              <a:t>encryption .</a:t>
            </a:r>
            <a:br>
              <a:rPr lang="en-IN" sz="1600" b="0" i="0" dirty="0">
                <a:solidFill>
                  <a:schemeClr val="tx1"/>
                </a:solidFill>
                <a:effectLst/>
                <a:latin typeface="Google Sans"/>
              </a:rPr>
            </a:br>
            <a:br>
              <a:rPr lang="en-IN" sz="1600" b="0" i="0" dirty="0">
                <a:solidFill>
                  <a:schemeClr val="tx1"/>
                </a:solidFill>
                <a:effectLst/>
                <a:latin typeface="Google Sans"/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Google Sans"/>
                <a:sym typeface="Wingdings" panose="05000000000000000000" pitchFamily="2" charset="2"/>
              </a:rPr>
              <a:t> Our product  can also support in future AI technology’s.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	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Any Supporting Functional Documents</a:t>
            </a:r>
            <a:endParaRPr sz="2000" dirty="0"/>
          </a:p>
        </p:txBody>
      </p:sp>
      <p:sp>
        <p:nvSpPr>
          <p:cNvPr id="372" name="Google Shape;372;p6"/>
          <p:cNvSpPr txBox="1"/>
          <p:nvPr/>
        </p:nvSpPr>
        <p:spPr>
          <a:xfrm>
            <a:off x="-12192" y="1139108"/>
            <a:ext cx="8733229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16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using the Face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and Voice Authentication technology in our product. The face Authentication is run by face morphin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 technology and live environment scanning .In other hand the voice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Authentications are run by the frequency checker and word compassion technology . We add the Face Authentication as First step of verification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Voice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as second step . We also add a new feature in Voice Authentication “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LOCKDOWN MODE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”. If the user in emergency situation it will automatically shutdown the app and sent notification to the bank.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basic PIN and OTP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are easily hack or  guess by th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 hackers. But our real time a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uthentications are very difficult to crac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 by hackers .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Our product is easy to adopt by the users we using the fast and secure  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protocol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to improve our product 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his products are easily accepted by the smartphone users because it secure and others cannot have idea what they are doing.</a:t>
            </a:r>
            <a:endParaRPr lang="en-IN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49"/>
            <a:ext cx="9144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   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product is base on the future technology because most of th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tech giants are improving their  “AI” technology  . So our product is easy to adopt  in new future technology.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 : https://github.com/Thens18/BlackArch.git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8750892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 : Thennavan , Shafiq Ahamed ,  Sudharsan , Saravanan 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637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 Black</vt:lpstr>
      <vt:lpstr>Arial</vt:lpstr>
      <vt:lpstr>Trebuchet MS</vt:lpstr>
      <vt:lpstr>Lato</vt:lpstr>
      <vt:lpstr>Google Sans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Admin</dc:creator>
  <cp:lastModifiedBy>Admin</cp:lastModifiedBy>
  <cp:revision>2</cp:revision>
  <dcterms:modified xsi:type="dcterms:W3CDTF">2022-09-13T16:22:47Z</dcterms:modified>
</cp:coreProperties>
</file>