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Trebuchet MS" pitchFamily="34" charset="0"/>
      <p:regular r:id="rId13"/>
      <p:bold r:id="rId14"/>
      <p:italic r:id="rId15"/>
      <p:boldItalic r:id="rId16"/>
    </p:embeddedFont>
    <p:embeddedFont>
      <p:font typeface="Lato Black" charset="0"/>
      <p:bold r:id="rId17"/>
      <p:boldItalic r:id="rId18"/>
    </p:embeddedFont>
    <p:embeddedFont>
      <p:font typeface="La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2" y="-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</a:t>
            </a:r>
            <a:endParaRPr sz="29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0" y="2992500"/>
            <a:ext cx="5715008" cy="10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SzPts val="1800"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</a:t>
            </a:r>
            <a:r>
              <a:rPr lang="en" sz="170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" sz="16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6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Thennavan(App Developer) </a:t>
            </a:r>
            <a:r>
              <a:rPr lang="en" sz="16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,Shafiq Ahamed </a:t>
            </a:r>
            <a:r>
              <a:rPr lang="en" sz="16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(Developer) ,Saravanan (Techie), Sudharsan (Security Developer) </a:t>
            </a:r>
            <a:endParaRPr sz="16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  <p:sp>
        <p:nvSpPr>
          <p:cNvPr id="7" name="TextBox 6"/>
          <p:cNvSpPr txBox="1"/>
          <p:nvPr/>
        </p:nvSpPr>
        <p:spPr>
          <a:xfrm>
            <a:off x="3286116" y="2214560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tx1"/>
                </a:solidFill>
                <a:latin typeface="+mn-lt"/>
              </a:rPr>
              <a:t>BLACK ARCH</a:t>
            </a:r>
            <a:endParaRPr lang="en-US" sz="2400" b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Alternate  Authentication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	</a:t>
            </a:r>
            <a:endParaRPr lang="en" b="1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Wingdings" pitchFamily="2" charset="2"/>
              </a:rPr>
              <a:t></a:t>
            </a:r>
            <a:r>
              <a:rPr lang="en" b="1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primary purpuse of this problem is more interested and difficult to  create a module.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b="1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Wingdings" pitchFamily="2" charset="2"/>
              </a:rPr>
              <a:t></a:t>
            </a:r>
            <a:r>
              <a:rPr lang="en" b="1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 choose  this problem to create a user free environment and also added a more security features to the user.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b="1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Wingdings" pitchFamily="2" charset="2"/>
              </a:rPr>
              <a:t>This problem is highly  usefull  to the banks to create  a user friendly and secure.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b="1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Wingdings" pitchFamily="2" charset="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Wingdings" pitchFamily="2" charset="2"/>
              </a:rPr>
              <a:t>Also this problem  is  based on  future technology.  </a:t>
            </a:r>
            <a:endParaRPr lang="en" b="1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14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Wingdings"/>
              <a:buChar char="à"/>
            </a:pPr>
            <a:r>
              <a:rPr lang="en-IN" sz="1600" dirty="0" smtClean="0">
                <a:latin typeface="Lato"/>
                <a:ea typeface="Lato"/>
                <a:cs typeface="Lato"/>
                <a:sym typeface="Wingdings" pitchFamily="2" charset="2"/>
              </a:rPr>
              <a:t>Users are easy adapt  to our </a:t>
            </a:r>
            <a:r>
              <a:rPr lang="en" sz="16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Alternate  </a:t>
            </a:r>
            <a:r>
              <a:rPr lang="en" sz="16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Authentication module.</a:t>
            </a: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Wingdings"/>
              <a:buChar char="à"/>
            </a:pPr>
            <a:r>
              <a:rPr lang="en" sz="16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future is moving on quick accessibility to use the products.</a:t>
            </a: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Wingdings"/>
              <a:buChar char="à"/>
            </a:pPr>
            <a:r>
              <a:rPr lang="en" sz="16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adding the face and voice </a:t>
            </a:r>
            <a:r>
              <a:rPr lang="en" sz="16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Authentication </a:t>
            </a:r>
            <a:r>
              <a:rPr lang="en" sz="16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 easy access for the users.</a:t>
            </a: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Wingdings"/>
              <a:buChar char="à"/>
            </a:pPr>
            <a:r>
              <a:rPr lang="en" sz="16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also have high security features and emergency module to prevent the users from critical sutiuations.</a:t>
            </a:r>
            <a:endParaRPr lang="en" sz="1600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600" dirty="0" smtClean="0">
                <a:latin typeface="Lato"/>
                <a:ea typeface="Lato"/>
                <a:cs typeface="Lato"/>
                <a:sym typeface="Wingdings" pitchFamily="2" charset="2"/>
              </a:rPr>
              <a:t> </a:t>
            </a: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/>
              <a:buChar char="à"/>
            </a:pPr>
            <a:r>
              <a:rPr lang="en-IN" sz="14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Wingdings" pitchFamily="2" charset="2"/>
              </a:rPr>
              <a:t>In 2020  we users  are addapted to use the fingerprint in  every verification .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Wingdings"/>
              <a:buChar char="à"/>
            </a:pPr>
            <a:r>
              <a:rPr lang="en-IN" sz="14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Wingdings" pitchFamily="2" charset="2"/>
              </a:rPr>
              <a:t>Present 202 2 We addding the Face 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Authentication</a:t>
            </a:r>
            <a:r>
              <a:rPr lang="en-IN" sz="14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Wingdings" pitchFamily="2" charset="2"/>
              </a:rPr>
              <a:t> for user friendly .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Wingdings"/>
              <a:buChar char="à"/>
            </a:pPr>
            <a:r>
              <a:rPr lang="en-IN" dirty="0" smtClean="0">
                <a:latin typeface="Lato"/>
                <a:ea typeface="Lato"/>
                <a:cs typeface="Lato"/>
                <a:sym typeface="Wingdings" pitchFamily="2" charset="2"/>
              </a:rPr>
              <a:t> </a:t>
            </a:r>
            <a:r>
              <a:rPr lang="en-IN" dirty="0" smtClean="0">
                <a:latin typeface="Lato"/>
                <a:ea typeface="Lato"/>
                <a:cs typeface="Lato"/>
                <a:sym typeface="Wingdings" pitchFamily="2" charset="2"/>
              </a:rPr>
              <a:t>The tech gaints are improving their AI technology to implement voice assistant.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Wingdings"/>
              <a:buChar char="à"/>
            </a:pPr>
            <a:r>
              <a:rPr lang="en-IN" dirty="0" smtClean="0">
                <a:latin typeface="Lato"/>
                <a:ea typeface="Lato"/>
                <a:cs typeface="Lato"/>
                <a:sym typeface="Wingdings" pitchFamily="2" charset="2"/>
              </a:rPr>
              <a:t> </a:t>
            </a:r>
            <a:r>
              <a:rPr lang="en-IN" dirty="0" smtClean="0">
                <a:latin typeface="Lato"/>
                <a:ea typeface="Lato"/>
                <a:cs typeface="Lato"/>
                <a:sym typeface="Wingdings" pitchFamily="2" charset="2"/>
              </a:rPr>
              <a:t>So we adding the Voice 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Authentication 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technology to addapt the users .</a:t>
            </a:r>
            <a:endParaRPr lang="en-IN" dirty="0" smtClean="0">
              <a:latin typeface="Lato"/>
              <a:ea typeface="Lato"/>
              <a:cs typeface="Lato"/>
              <a:sym typeface="Wingdings" pitchFamily="2" charset="2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2019824"/>
            <a:ext cx="8280000" cy="255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400" b="0" dirty="0" smtClean="0">
                <a:solidFill>
                  <a:schemeClr val="tx1"/>
                </a:solidFill>
                <a:sym typeface="Wingdings" pitchFamily="2" charset="2"/>
              </a:rPr>
              <a:t>  </a:t>
            </a:r>
            <a:r>
              <a:rPr lang="en-IN" sz="1400" b="0" dirty="0" smtClean="0">
                <a:solidFill>
                  <a:schemeClr val="tx1"/>
                </a:solidFill>
              </a:rPr>
              <a:t>We  are using flexible mobile and web developing software  “FLUTTER” .</a:t>
            </a:r>
            <a:br>
              <a:rPr lang="en-IN" sz="1400" b="0" dirty="0" smtClean="0">
                <a:solidFill>
                  <a:schemeClr val="tx1"/>
                </a:solidFill>
              </a:rPr>
            </a:br>
            <a:r>
              <a:rPr lang="en-IN" sz="1400" b="0" dirty="0" smtClean="0">
                <a:solidFill>
                  <a:schemeClr val="tx1"/>
                </a:solidFill>
              </a:rPr>
              <a:t/>
            </a:r>
            <a:br>
              <a:rPr lang="en-IN" sz="1400" b="0" dirty="0" smtClean="0">
                <a:solidFill>
                  <a:schemeClr val="tx1"/>
                </a:solidFill>
              </a:rPr>
            </a:br>
            <a:r>
              <a:rPr lang="en-IN" sz="1400" b="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IN" sz="1400" b="0" dirty="0" smtClean="0">
                <a:solidFill>
                  <a:schemeClr val="tx1"/>
                </a:solidFill>
              </a:rPr>
              <a:t>We also using the “PYTHON” for creating  some online modules . </a:t>
            </a:r>
            <a:r>
              <a:rPr lang="en-IN" sz="1400" b="0" dirty="0" smtClean="0">
                <a:solidFill>
                  <a:schemeClr val="tx1"/>
                </a:solidFill>
              </a:rPr>
              <a:t/>
            </a:r>
            <a:br>
              <a:rPr lang="en-IN" sz="1400" b="0" dirty="0" smtClean="0">
                <a:solidFill>
                  <a:schemeClr val="tx1"/>
                </a:solidFill>
              </a:rPr>
            </a:br>
            <a:r>
              <a:rPr lang="en-IN" sz="1400" b="0" dirty="0" smtClean="0">
                <a:solidFill>
                  <a:schemeClr val="tx1"/>
                </a:solidFill>
              </a:rPr>
              <a:t/>
            </a:r>
            <a:br>
              <a:rPr lang="en-IN" sz="1400" b="0" dirty="0" smtClean="0">
                <a:solidFill>
                  <a:schemeClr val="tx1"/>
                </a:solidFill>
              </a:rPr>
            </a:br>
            <a:r>
              <a:rPr lang="en-IN" sz="1400" b="0" dirty="0" smtClean="0">
                <a:solidFill>
                  <a:schemeClr val="tx1"/>
                </a:solidFill>
                <a:sym typeface="Wingdings" pitchFamily="2" charset="2"/>
              </a:rPr>
              <a:t> We using the SQL  for database management.</a:t>
            </a:r>
            <a:br>
              <a:rPr lang="en-IN" sz="1400" b="0" dirty="0" smtClean="0">
                <a:solidFill>
                  <a:schemeClr val="tx1"/>
                </a:solidFill>
                <a:sym typeface="Wingdings" pitchFamily="2" charset="2"/>
              </a:rPr>
            </a:br>
            <a:r>
              <a:rPr lang="en-IN" sz="1400" b="0" dirty="0" smtClean="0">
                <a:solidFill>
                  <a:schemeClr val="tx1"/>
                </a:solidFill>
                <a:sym typeface="Wingdings" pitchFamily="2" charset="2"/>
              </a:rPr>
              <a:t/>
            </a:r>
            <a:br>
              <a:rPr lang="en-IN" sz="1400" b="0" dirty="0" smtClean="0">
                <a:solidFill>
                  <a:schemeClr val="tx1"/>
                </a:solidFill>
                <a:sym typeface="Wingdings" pitchFamily="2" charset="2"/>
              </a:rPr>
            </a:br>
            <a:r>
              <a:rPr lang="en-IN" sz="1400" b="0" dirty="0" smtClean="0">
                <a:solidFill>
                  <a:schemeClr val="tx1"/>
                </a:solidFill>
                <a:sym typeface="Wingdings" pitchFamily="2" charset="2"/>
              </a:rPr>
              <a:t>We also adding a security verifications by “PHP”</a:t>
            </a:r>
            <a:r>
              <a:rPr lang="en-IN" sz="1400" b="0" dirty="0" smtClean="0">
                <a:solidFill>
                  <a:schemeClr val="tx1"/>
                </a:solidFill>
              </a:rPr>
              <a:t/>
            </a:r>
            <a:br>
              <a:rPr lang="en-IN" sz="1400" b="0" dirty="0" smtClean="0">
                <a:solidFill>
                  <a:schemeClr val="tx1"/>
                </a:solidFill>
              </a:rPr>
            </a:br>
            <a:endParaRPr sz="1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-428660" y="1357304"/>
            <a:ext cx="9251073" cy="327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>
              <a:buSzPts val="1200"/>
            </a:pPr>
            <a:r>
              <a:rPr lang="en-IN" sz="1200" dirty="0" smtClean="0">
                <a:latin typeface="Lato"/>
                <a:ea typeface="Lato"/>
                <a:cs typeface="Lato"/>
                <a:sym typeface="Wingdings" pitchFamily="2" charset="2"/>
              </a:rPr>
              <a:t> </a:t>
            </a:r>
            <a:r>
              <a:rPr lang="en-IN" sz="1200" dirty="0" smtClean="0">
                <a:latin typeface="Lato"/>
                <a:ea typeface="Lato"/>
                <a:cs typeface="Lato"/>
                <a:sym typeface="Lato"/>
              </a:rPr>
              <a:t>We add the Face </a:t>
            </a:r>
            <a:r>
              <a:rPr lang="en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Authentication </a:t>
            </a:r>
            <a:r>
              <a:rPr lang="en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 Voice </a:t>
            </a:r>
            <a:r>
              <a:rPr lang="en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Authentication </a:t>
            </a:r>
            <a:r>
              <a:rPr lang="en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technology  to improve the  security  features and   </a:t>
            </a:r>
            <a:r>
              <a:rPr lang="en-US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ser           friendly environment .</a:t>
            </a:r>
          </a:p>
          <a:p>
            <a:pPr marL="914400" lvl="0">
              <a:buSzPts val="1200"/>
            </a:pPr>
            <a:endParaRPr lang="en" sz="1200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0">
              <a:buSzPts val="1200"/>
            </a:pPr>
            <a:endParaRPr lang="en" sz="1200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0">
              <a:buSzPts val="1200"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/>
              <a:buChar char="à"/>
            </a:pPr>
            <a:r>
              <a:rPr lang="en-IN" sz="14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added a High level face morphing technology to verify the users fast and securly.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/>
              <a:buChar char="à"/>
            </a:pPr>
            <a:endParaRPr lang="en-IN" dirty="0" smtClean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/>
              <a:buChar char="à"/>
            </a:pPr>
            <a:r>
              <a:rPr lang="en-IN" dirty="0" smtClean="0">
                <a:latin typeface="Lato"/>
                <a:ea typeface="Lato"/>
                <a:cs typeface="Lato"/>
                <a:sym typeface="Lato"/>
              </a:rPr>
              <a:t> It also check the environment of the user to conform users security.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/>
              <a:buChar char="à"/>
            </a:pPr>
            <a:endParaRPr lang="en-IN" dirty="0" smtClean="0">
              <a:latin typeface="Lato"/>
              <a:ea typeface="Lato"/>
              <a:cs typeface="Lato"/>
              <a:sym typeface="Lato"/>
            </a:endParaRPr>
          </a:p>
          <a:p>
            <a:pPr lvl="0">
              <a:buSzPts val="1400"/>
              <a:buFont typeface="Wingdings"/>
              <a:buChar char="à"/>
            </a:pPr>
            <a:r>
              <a:rPr lang="en-IN" dirty="0" smtClean="0">
                <a:latin typeface="Lato"/>
                <a:ea typeface="Lato"/>
                <a:cs typeface="Lato"/>
                <a:sym typeface="Lato"/>
              </a:rPr>
              <a:t> We  also add a  Voice 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Authentication for a  second step verification.</a:t>
            </a:r>
          </a:p>
          <a:p>
            <a:pPr lvl="0">
              <a:buSzPts val="1400"/>
              <a:buFont typeface="Wingdings"/>
              <a:buChar char="à"/>
            </a:pP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>
              <a:buSzPts val="1400"/>
              <a:buFont typeface="Wingdings"/>
              <a:buChar char="à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ere we created  a new technology “ LOCKDOWN MODE ” this check the users  security.</a:t>
            </a: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>
              <a:buSzPts val="1400"/>
              <a:buFont typeface="Wingdings"/>
              <a:buChar char="à"/>
            </a:pP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>
              <a:buSzPts val="1400"/>
              <a:buFont typeface="Wingdings"/>
              <a:buChar char="à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aslo adding the more security to the app or webpage to stop botattacks and  phishing attack.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itHub repository link :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28794" y="1071552"/>
            <a:ext cx="3438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https://github.com/Thens18/BlackArch.git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4"/>
            <a:ext cx="4559100" cy="89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sz="1500" dirty="0"/>
              <a:t>Team member </a:t>
            </a:r>
            <a:r>
              <a:rPr lang="en" sz="1500" dirty="0" smtClean="0"/>
              <a:t>names:</a:t>
            </a:r>
            <a:r>
              <a:rPr lang="en" sz="140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Thennavan ,Shafiq Ahamed ,Saravanan, Sudharsan 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320</Words>
  <PresentationFormat>On-screen Show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Trebuchet MS</vt:lpstr>
      <vt:lpstr>Lato Black</vt:lpstr>
      <vt:lpstr>Lato</vt:lpstr>
      <vt:lpstr>Wingdings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Slide 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HP</dc:creator>
  <cp:lastModifiedBy>HP</cp:lastModifiedBy>
  <cp:revision>9</cp:revision>
  <dcterms:modified xsi:type="dcterms:W3CDTF">2022-09-13T09:21:36Z</dcterms:modified>
</cp:coreProperties>
</file>