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74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Lato Black" panose="020F0502020204030203"/>
      <p:bold r:id="rId17"/>
    </p:embeddedFont>
    <p:embeddedFont>
      <p:font typeface="Lato" panose="020F0502020204030203"/>
      <p:regular r:id="rId18"/>
      <p:bold r:id="rId19"/>
    </p:embeddedFont>
    <p:embeddedFont>
      <p:font typeface="Trebuchet MS" panose="020B0603020202020204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 Text 1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 dirty="0">
              <a:solidFill>
                <a:srgbClr val="0A185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 Option 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 dirty="0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 Option 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 Text 1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 dirty="0">
              <a:solidFill>
                <a:srgbClr val="0A185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India I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 dirty="0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 dirty="0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 dirty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0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 panose="020F0502020204030203"/>
              <a:buNone/>
              <a:defRPr sz="2800" b="0" i="0" u="none" strike="noStrike" cap="none">
                <a:solidFill>
                  <a:srgbClr val="1F1F50"/>
                </a:solidFill>
                <a:latin typeface="Lato Black" panose="020F0502020204030203"/>
                <a:ea typeface="Lato Black" panose="020F0502020204030203"/>
                <a:cs typeface="Lato Black" panose="020F0502020204030203"/>
                <a:sym typeface="Lato Black" panose="020F05020202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 panose="020F0502020204030203"/>
              <a:buNone/>
              <a:defRPr sz="2800" b="0" i="0" u="none" strike="noStrike" cap="none">
                <a:solidFill>
                  <a:srgbClr val="1F1F50"/>
                </a:solidFill>
                <a:latin typeface="Lato Black" panose="020F0502020204030203"/>
                <a:ea typeface="Lato Black" panose="020F0502020204030203"/>
                <a:cs typeface="Lato Black" panose="020F0502020204030203"/>
                <a:sym typeface="Lato Black" panose="020F05020202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900" u="sng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Bank of Baroda Hackathon - 2022                       </a:t>
            </a:r>
            <a:endParaRPr sz="2900" u="sng" dirty="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2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GB" sz="2900" b="1" i="0" u="none" strike="noStrike" cap="none" dirty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Your Team Name : </a:t>
            </a:r>
            <a:r>
              <a:rPr lang="en-US" altLang="en-GB" sz="2900" b="1" i="0" u="none" strike="noStrike" cap="none" dirty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Zeroday</a:t>
            </a:r>
            <a:endParaRPr lang="en-US" altLang="en-GB" sz="2900" b="1" i="0" u="none" strike="noStrike" cap="none" dirty="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499"/>
            <a:ext cx="4559100" cy="43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700" i="0" u="none" strike="noStrike" cap="none" dirty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Your team bio : VCET STUDENTS</a:t>
            </a:r>
            <a:endParaRPr sz="1700" i="0" u="none" strike="noStrike" cap="none" dirty="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GB" sz="1200" i="0" u="none" strike="noStrike" cap="none" dirty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Date :14.08.2022</a:t>
            </a:r>
            <a:endParaRPr sz="1200" i="0" u="none" strike="noStrike" cap="none" dirty="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Technology Partner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Problem Statement?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Why did you decide to solve this Problem statement?</a:t>
            </a:r>
            <a:endParaRPr lang="en-GB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GB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</a:t>
            </a:r>
            <a:r>
              <a:rPr lang="en-GB" sz="18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We choose the </a:t>
            </a:r>
            <a:r>
              <a:rPr lang="en-IN" sz="1800" dirty="0"/>
              <a:t>Alternate Authentication problem to implement the new user friendly environment . This problem is mostly important for the security field to improve the future technology.</a:t>
            </a:r>
            <a:endParaRPr lang="en-IN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8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It also help the users easy to access a secure field of a</a:t>
            </a:r>
            <a:r>
              <a:rPr lang="en-IN" sz="1800" dirty="0"/>
              <a:t>uthentication. This Authentication is mostly used in banks to improve their security feature , it help the banks to verify the users in online .</a:t>
            </a: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118787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Which user /advertiser segment would be early adopter of your product &amp; why?</a:t>
            </a:r>
            <a:endParaRPr lang="en-GB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</a:t>
            </a:r>
            <a:r>
              <a:rPr lang="en-GB" sz="18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 most of the teen ages and elders adapt this producut .</a:t>
            </a:r>
            <a:r>
              <a:rPr lang="en-GB" sz="18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 majorty of the peoples are using the Online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</a:t>
            </a:r>
            <a:r>
              <a:rPr lang="en-IN" sz="18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to reduce their time . </a:t>
            </a:r>
            <a:r>
              <a:rPr lang="en-IN" sz="18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Our new product help the online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to improve the security features , more user friendly and reduce the time conception . </a:t>
            </a:r>
            <a:r>
              <a:rPr lang="en-IN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Our project is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mostly help the people how using banking Authentication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 . </a:t>
            </a:r>
            <a:endParaRPr sz="18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62929" y="128089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What are the alternatives/competitive products for the problem you are solving?</a:t>
            </a:r>
            <a:endParaRPr lang="en-GB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          To solve a problem we are using face </a:t>
            </a: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and voice Authentication </a:t>
            </a:r>
            <a:r>
              <a:rPr lang="en-IN" sz="1600" i="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to </a:t>
            </a: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make</a:t>
            </a:r>
            <a:r>
              <a:rPr lang="en-IN" sz="1600" i="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 the </a:t>
            </a: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IN" sz="16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 more user friendly and efficient . </a:t>
            </a:r>
            <a:r>
              <a:rPr lang="en-GB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 basic PIN and OTP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are easily hack or  guess by th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 hackers. But our real time a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uthentications are very difficult to crac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 by hackers . We also adding the emergency protocol technology to help the users .</a:t>
            </a:r>
            <a:endParaRPr lang="en-GB" sz="16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dirty="0"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</a:t>
            </a:r>
            <a:endParaRPr lang="en-GB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Pre-Requisite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4"/>
            <a:ext cx="8280000" cy="312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We Build our product </a:t>
            </a:r>
            <a: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using Python , Flutter , SQl and JavaScript.</a:t>
            </a:r>
            <a:b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We deploy our  codes in Github to easy to access at any time.</a:t>
            </a:r>
            <a:b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</a:br>
            <a:b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</a:br>
            <a: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It also support the end-to-end </a:t>
            </a:r>
            <a:r>
              <a:rPr lang="en-IN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protocol</a:t>
            </a:r>
            <a: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and we add a high level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Google Sans"/>
              </a:rPr>
              <a:t>encryption .</a:t>
            </a:r>
            <a:br>
              <a:rPr lang="en-IN" sz="1600" b="0" i="0" dirty="0">
                <a:solidFill>
                  <a:schemeClr val="tx1"/>
                </a:solidFill>
                <a:effectLst/>
                <a:latin typeface="Google Sans"/>
              </a:rPr>
            </a:br>
            <a:br>
              <a:rPr lang="en-IN" sz="1600" b="0" i="0" dirty="0">
                <a:solidFill>
                  <a:schemeClr val="tx1"/>
                </a:solidFill>
                <a:effectLst/>
                <a:latin typeface="Google Sans"/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Google Sans"/>
                <a:sym typeface="Wingdings" panose="05000000000000000000" pitchFamily="2" charset="2"/>
              </a:rPr>
              <a:t> Our product  can also support in future AI technology’s.</a:t>
            </a:r>
            <a:b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	</a:t>
            </a:r>
            <a:b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 dirty="0"/>
              <a:t>Any Supporting Functional Documents</a:t>
            </a:r>
            <a:endParaRPr sz="2000" dirty="0"/>
          </a:p>
        </p:txBody>
      </p:sp>
      <p:sp>
        <p:nvSpPr>
          <p:cNvPr id="372" name="Google Shape;372;p6"/>
          <p:cNvSpPr txBox="1"/>
          <p:nvPr/>
        </p:nvSpPr>
        <p:spPr>
          <a:xfrm>
            <a:off x="-12192" y="1139108"/>
            <a:ext cx="8733229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          </a:t>
            </a:r>
            <a:r>
              <a:rPr lang="en-GB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Present your solution, talk about methodology, architecture &amp; scalability</a:t>
            </a:r>
            <a:endParaRPr lang="en-GB" sz="16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GB" sz="1600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</a:t>
            </a:r>
            <a:r>
              <a:rPr lang="en-US" sz="1600" dirty="0"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We using the Face </a:t>
            </a: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and Voice Authentication technology in our product. The face Authentication is run by face morphin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 technology and live environment scanning .In other hand the voice </a:t>
            </a: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Authentications are run by the frequency checker and word compassion technology . We add the Face Authentication as First step of verification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Voice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as second step . We also add a new feature in Voice Authentication “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LOCKDOWN MODE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”. If the user in emergency situation it will automatically shutdown the app and sent notification to the bank.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 dirty="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How is your solution better than alternatives and how do you plan to build adoption?</a:t>
            </a:r>
            <a:endParaRPr lang="en-GB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GB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</a:t>
            </a:r>
            <a:r>
              <a:rPr lang="en-GB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 basic PIN and OTP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are easily hack or  guess by th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 hackers. But our real time a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uthentications are very difficult to crac</a:t>
            </a:r>
            <a:r>
              <a:rPr lang="en-I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 by hackers .</a:t>
            </a:r>
            <a:r>
              <a:rPr lang="en-GB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Our product is easy to adopt by the users we using the fast and secure  </a:t>
            </a: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protocol</a:t>
            </a:r>
            <a:r>
              <a:rPr lang="en-GB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to improve our product . </a:t>
            </a:r>
            <a:endParaRPr lang="en-GB" sz="1600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</a:t>
            </a:r>
            <a:r>
              <a:rPr lang="en-GB" sz="16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his products are easily accepted by the smartphone users because it secure and others cannot have idea what they are doing.</a:t>
            </a:r>
            <a:endParaRPr lang="en-IN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IN" sz="16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rgbClr val="1F1F5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GitHub Repository Link &amp; </a:t>
            </a:r>
            <a:r>
              <a:rPr lang="en-GB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supporting diagrams, screenshots, if any</a:t>
            </a:r>
            <a:endParaRPr sz="2000" b="1" i="0" u="none" strike="noStrike" cap="none" dirty="0">
              <a:solidFill>
                <a:srgbClr val="1F1F5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49"/>
            <a:ext cx="9144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How far it can go?   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Our product is base on the future technology because most of th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 tech giants are improving their  “AI” technology  . So our product is easy to adopt  in new future technology.</a:t>
            </a: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I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GitHub : https://github.com/Thens18/BlackArch.git</a:t>
            </a:r>
            <a:endParaRPr sz="14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600" dirty="0"/>
              <a:t>Thank You</a:t>
            </a:r>
            <a:endParaRPr sz="3600" dirty="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8750892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500" dirty="0"/>
              <a:t>Team member</a:t>
            </a:r>
            <a:r>
              <a:rPr lang="en-US" altLang="en-GB" sz="1500" dirty="0"/>
              <a:t>s</a:t>
            </a:r>
            <a:r>
              <a:rPr lang="en-GB" sz="1500" dirty="0"/>
              <a:t> names : Thennavan , Shafiq Ahamed ,  Sudharsan , Saravanan 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3497</Words>
  <Application>WPS Presentation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Lato Black</vt:lpstr>
      <vt:lpstr>Lato</vt:lpstr>
      <vt:lpstr>Trebuchet MS</vt:lpstr>
      <vt:lpstr>Google Sans</vt:lpstr>
      <vt:lpstr>Segoe Print</vt:lpstr>
      <vt:lpstr>Microsoft YaHei</vt:lpstr>
      <vt:lpstr>Arial Unicode MS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 which are likely to be used by you for the prototype, if your idea gets selected   We Build our product using Python , Flutter , SQl and JavaScript.   We deploy our  codes in Github to easy to access at any time.   It also support the end-to-end protocol and we add a high level encryption .   Our product  can also support in future AI technology’s. 	 </vt:lpstr>
      <vt:lpstr>Any Supporting Functional Documents</vt:lpstr>
      <vt:lpstr>Key Differentiators &amp; Adoption Plan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Admin</dc:creator>
  <cp:lastModifiedBy>21ITR120 Thennavan</cp:lastModifiedBy>
  <cp:revision>3</cp:revision>
  <dcterms:created xsi:type="dcterms:W3CDTF">2022-09-19T14:21:36Z</dcterms:created>
  <dcterms:modified xsi:type="dcterms:W3CDTF">2022-09-19T14:22:14Z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A781614124AA436299789EB57DDEB39D</vt:lpwstr>
  </property>
  <property fmtid="{D5CDD505-2E9C-101B-9397-08002B2CF9AE}" pid="3" name="KSOProductBuildVer">
    <vt:lpwstr>1033-11.2.0.11306</vt:lpwstr>
  </property>
</Properties>
</file>