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4E3B84-5CDE-4BC4-A251-9DF42A510F71}" v="1" dt="2020-12-15T16:21:14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BE01142-23A4-41D2-AE83-9B1696E96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6ECABB1-2BB3-4D0D-A923-59405B741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1459A55-C669-4B95-8AA0-9C91C6CA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D275-E9F1-470B-BDF5-650784D3287B}" type="datetimeFigureOut">
              <a:rPr lang="en-SE" smtClean="0"/>
              <a:t>12/15/2020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9B5E92C-D8B6-4F2A-9BAC-FA29A264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17A50E3-B5E0-45C3-A8E4-10773ADC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6BC0-CF6E-426D-8CEF-4D65BD107A1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3083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7F8CB0E-5BFE-412D-825A-F503902A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22A695A-EB32-4349-8CF9-6ADE50CA7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B636174-A129-462C-AE29-1C2C6FBA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D275-E9F1-470B-BDF5-650784D3287B}" type="datetimeFigureOut">
              <a:rPr lang="en-SE" smtClean="0"/>
              <a:t>12/15/2020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848678-D677-454D-8A71-D67C3CAF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F577256-E259-424C-B7E9-40484E68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6BC0-CF6E-426D-8CEF-4D65BD107A1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7033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63B551C7-41B7-402C-BB1B-5F03EABCA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78D70BE-4090-41AD-A1EE-15219391C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FA0B662-4D0E-4B94-89BB-CFB836E3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D275-E9F1-470B-BDF5-650784D3287B}" type="datetimeFigureOut">
              <a:rPr lang="en-SE" smtClean="0"/>
              <a:t>12/15/2020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9A8DCB4-D714-44E1-9FDE-250BFB28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D18A5DF-B546-4B49-A093-33499384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6BC0-CF6E-426D-8CEF-4D65BD107A1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711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928234D-981E-439D-9C16-AA319E40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AB952C8-6860-439B-91BD-2EB1113B7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11374BA-96B4-4259-A89A-D8E4760B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D275-E9F1-470B-BDF5-650784D3287B}" type="datetimeFigureOut">
              <a:rPr lang="en-SE" smtClean="0"/>
              <a:t>12/15/2020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FD7FAB5-D643-4F26-8E16-AA01587D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20F36F6-6ECB-4846-9966-E51D4194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6BC0-CF6E-426D-8CEF-4D65BD107A1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08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1FD8F1-4B88-462D-94D6-56CBC1E8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500F02F-8792-4280-83E3-014F86DE4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A7650CE-D16B-44A5-BDE6-E2C23676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D275-E9F1-470B-BDF5-650784D3287B}" type="datetimeFigureOut">
              <a:rPr lang="en-SE" smtClean="0"/>
              <a:t>12/15/2020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02047AF-DB6B-4C76-99C6-9BCFE14D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B6344BF-0246-4F36-8BDC-1EB7E68A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6BC0-CF6E-426D-8CEF-4D65BD107A1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7756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35126AD-CD6D-4F72-B1E6-A3E9D174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89ABFF6-6B86-4AD5-B03B-D94AF4BDB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F577142-802D-4767-9ABE-F199DA8E4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0C565BA-FA27-413F-BE31-4675B4B2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D275-E9F1-470B-BDF5-650784D3287B}" type="datetimeFigureOut">
              <a:rPr lang="en-SE" smtClean="0"/>
              <a:t>12/15/2020</a:t>
            </a:fld>
            <a:endParaRPr lang="en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0D6CC29-F32E-4EC0-9FF1-39C21133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6375C7A-C022-4CDF-B6CC-B85D31C1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6BC0-CF6E-426D-8CEF-4D65BD107A1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9834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F8D7433-90AE-4E81-8EC9-97B5E79E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E66BE74-26D2-4FEE-A913-639DF60AA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E0053DA-DE4F-4B99-A29B-D66EFC5F7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3BB1A51-488C-4D19-9301-9A954235D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408024B-2088-4A60-8803-3232EC61C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51F29195-AE4B-48E4-972F-2F63DA30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D275-E9F1-470B-BDF5-650784D3287B}" type="datetimeFigureOut">
              <a:rPr lang="en-SE" smtClean="0"/>
              <a:t>12/15/2020</a:t>
            </a:fld>
            <a:endParaRPr lang="en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E52EA5EF-AF51-4389-AAC4-CB185DE0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CF6BFD3-3754-41DF-B551-63CCD155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6BC0-CF6E-426D-8CEF-4D65BD107A1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9727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5CE99BB-374F-4D58-8873-4646BF1C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41629D0-8BEA-4E4E-87D8-17FEA095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D275-E9F1-470B-BDF5-650784D3287B}" type="datetimeFigureOut">
              <a:rPr lang="en-SE" smtClean="0"/>
              <a:t>12/15/2020</a:t>
            </a:fld>
            <a:endParaRPr lang="en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5E30347-6E47-497A-B08D-2011F018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C2D1DEC-01FB-4A0D-B9B0-FC7B090B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6BC0-CF6E-426D-8CEF-4D65BD107A1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2899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57016E32-5F11-46FE-BF72-C9EA333B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D275-E9F1-470B-BDF5-650784D3287B}" type="datetimeFigureOut">
              <a:rPr lang="en-SE" smtClean="0"/>
              <a:t>12/15/2020</a:t>
            </a:fld>
            <a:endParaRPr lang="en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1FFDFF7-852F-4FAB-BF03-6E067974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E2CE077-93F9-4415-B306-5A1BEA1D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6BC0-CF6E-426D-8CEF-4D65BD107A1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737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E530CB-AAD5-4B99-8B9F-612801AB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D6259A3-B075-47D8-8583-793DC8489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28EBD83-7514-427B-9B32-D580D4D7B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CC3734C-EF7B-4B51-B426-AC62BC4D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D275-E9F1-470B-BDF5-650784D3287B}" type="datetimeFigureOut">
              <a:rPr lang="en-SE" smtClean="0"/>
              <a:t>12/15/2020</a:t>
            </a:fld>
            <a:endParaRPr lang="en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C3D54E0-1086-4ADE-9B32-1C43D3D5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E7580AA-D485-4E67-845A-903A85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6BC0-CF6E-426D-8CEF-4D65BD107A1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1311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3DFDEF6-2E5B-436F-986E-CA94E092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0546CE3-CD00-4E55-8FED-BB050D1CA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A55ABE8-2413-4AF8-8A2F-D6D56DB39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E7914DA-E269-457E-B6DC-5A9E5002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D275-E9F1-470B-BDF5-650784D3287B}" type="datetimeFigureOut">
              <a:rPr lang="en-SE" smtClean="0"/>
              <a:t>12/15/2020</a:t>
            </a:fld>
            <a:endParaRPr lang="en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2FBAA40-8AF3-4BD8-B453-F15853EC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612E549-6DA9-4441-85D6-723009D2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6BC0-CF6E-426D-8CEF-4D65BD107A1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1529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A2C3DA6-78A5-490F-B084-E92294E7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5C33D6C-B867-4610-8697-A241330A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9018DD6-C7D9-48D4-BF93-5D4FFA872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D275-E9F1-470B-BDF5-650784D3287B}" type="datetimeFigureOut">
              <a:rPr lang="en-SE" smtClean="0"/>
              <a:t>12/15/2020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F04FC22-22B8-4BFC-9EB4-CACEA3940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0A6F6F1-68FB-4784-9457-277C0AD32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6BC0-CF6E-426D-8CEF-4D65BD107A1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8330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55B3A0E-B705-460D-8E9D-8A225C828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B66ADE3-32BE-4B14-8244-4DAF745DF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EF93D827-AEAC-4DCB-942C-C927C28CD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9603" y="1"/>
            <a:ext cx="13167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4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D67752-52DF-42DD-B846-38FF7267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Dramaturgi</a:t>
            </a:r>
            <a:endParaRPr lang="en-SE" b="1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044DD1D-865F-4D83-B519-A11AD2170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17856"/>
            <a:ext cx="4320209" cy="3443193"/>
          </a:xfrm>
        </p:spPr>
        <p:txBody>
          <a:bodyPr>
            <a:normAutofit/>
          </a:bodyPr>
          <a:lstStyle/>
          <a:p>
            <a:r>
              <a:rPr lang="en-US" sz="2400" dirty="0" err="1"/>
              <a:t>Anslag</a:t>
            </a:r>
            <a:r>
              <a:rPr lang="en-US" sz="2400" dirty="0"/>
              <a:t>/presentation, </a:t>
            </a:r>
            <a:r>
              <a:rPr lang="en-US" sz="2400" dirty="0" err="1"/>
              <a:t>bröllopet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Fördjupning</a:t>
            </a:r>
            <a:r>
              <a:rPr lang="en-US" sz="2400" dirty="0"/>
              <a:t> </a:t>
            </a:r>
            <a:r>
              <a:rPr lang="en-US" sz="2400" dirty="0" err="1"/>
              <a:t>Solozzo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Upptrappning</a:t>
            </a:r>
            <a:r>
              <a:rPr lang="en-US" sz="2400" dirty="0"/>
              <a:t> </a:t>
            </a:r>
            <a:r>
              <a:rPr lang="en-US" sz="2400" dirty="0" err="1"/>
              <a:t>turkproblemet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SE" sz="2400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ECF2D33-37CF-4316-AA9A-6965E7BF0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8590" y="5823268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47E432B-758E-427B-8086-DA1DA190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979" y="1"/>
            <a:ext cx="6101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9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27DE0B3-CA24-4D3D-B8B1-8AD755A5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Dramaturgi</a:t>
            </a:r>
            <a:endParaRPr lang="en-SE" b="1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DCEA50-D31B-49B1-80D4-DA1159F62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2292626"/>
            <a:ext cx="4600893" cy="4565374"/>
          </a:xfrm>
        </p:spPr>
        <p:txBody>
          <a:bodyPr>
            <a:normAutofit/>
          </a:bodyPr>
          <a:lstStyle/>
          <a:p>
            <a:r>
              <a:rPr lang="en-US" sz="2400" dirty="0" err="1"/>
              <a:t>Klimax,Familjen</a:t>
            </a:r>
            <a:r>
              <a:rPr lang="en-US" sz="2400" dirty="0"/>
              <a:t> </a:t>
            </a:r>
            <a:r>
              <a:rPr lang="en-US" sz="2400" dirty="0" err="1"/>
              <a:t>framför</a:t>
            </a:r>
            <a:r>
              <a:rPr lang="en-US" sz="2400" dirty="0"/>
              <a:t> </a:t>
            </a:r>
            <a:r>
              <a:rPr lang="en-US" sz="2400" dirty="0" err="1"/>
              <a:t>allt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Upplösning</a:t>
            </a:r>
            <a:r>
              <a:rPr lang="en-US" sz="2400" dirty="0"/>
              <a:t> Det </a:t>
            </a:r>
            <a:r>
              <a:rPr lang="en-US" sz="2400" dirty="0" err="1"/>
              <a:t>blodiga</a:t>
            </a:r>
            <a:r>
              <a:rPr lang="en-US" sz="2400" dirty="0"/>
              <a:t> </a:t>
            </a:r>
            <a:r>
              <a:rPr lang="en-US" sz="2400" dirty="0" err="1"/>
              <a:t>dopet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Nedtoning</a:t>
            </a:r>
            <a:r>
              <a:rPr lang="en-US" sz="2400" dirty="0"/>
              <a:t> Den </a:t>
            </a:r>
            <a:r>
              <a:rPr lang="en-US" sz="2400" dirty="0" err="1"/>
              <a:t>sista</a:t>
            </a:r>
            <a:r>
              <a:rPr lang="en-US" sz="2400" dirty="0"/>
              <a:t> </a:t>
            </a:r>
            <a:r>
              <a:rPr lang="en-US" sz="2400" dirty="0" err="1"/>
              <a:t>lögnen</a:t>
            </a:r>
            <a:endParaRPr lang="en-US" sz="2400" dirty="0"/>
          </a:p>
          <a:p>
            <a:endParaRPr lang="en-US" sz="2400" dirty="0"/>
          </a:p>
          <a:p>
            <a:endParaRPr lang="en-SE" sz="2400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4011355-06CD-422D-AA12-21C0E1C19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34246" y="6162259"/>
            <a:ext cx="45719" cy="66262"/>
          </a:xfrm>
        </p:spPr>
        <p:txBody>
          <a:bodyPr>
            <a:normAutofit fontScale="25000" lnSpcReduction="20000"/>
          </a:bodyPr>
          <a:lstStyle/>
          <a:p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591BB15D-C483-4CFB-A3DF-3F40607F8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321" y="-111465"/>
            <a:ext cx="5440679" cy="696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2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1D83F5-DC19-40E7-A860-5C02E07F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5057429" cy="1600200"/>
          </a:xfrm>
        </p:spPr>
        <p:txBody>
          <a:bodyPr/>
          <a:lstStyle/>
          <a:p>
            <a:r>
              <a:rPr lang="en-US" b="1" dirty="0" err="1"/>
              <a:t>Bildutsnitt</a:t>
            </a:r>
            <a:r>
              <a:rPr lang="en-US" b="1" dirty="0"/>
              <a:t> </a:t>
            </a:r>
            <a:r>
              <a:rPr lang="en-US" b="1" dirty="0" err="1"/>
              <a:t>och</a:t>
            </a:r>
            <a:r>
              <a:rPr lang="en-US" b="1" dirty="0"/>
              <a:t> </a:t>
            </a:r>
            <a:r>
              <a:rPr lang="en-US" b="1" dirty="0" err="1"/>
              <a:t>Kameravinklar</a:t>
            </a:r>
            <a:endParaRPr lang="en-SE" b="1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51AE32E-E315-40F1-AD10-8536D48AC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2057400"/>
            <a:ext cx="10515600" cy="4634948"/>
          </a:xfrm>
        </p:spPr>
        <p:txBody>
          <a:bodyPr/>
          <a:lstStyle/>
          <a:p>
            <a:endParaRPr lang="en-US" dirty="0"/>
          </a:p>
          <a:p>
            <a:r>
              <a:rPr lang="en-US" sz="2400" dirty="0" err="1"/>
              <a:t>Över</a:t>
            </a:r>
            <a:r>
              <a:rPr lang="en-US" sz="2400" dirty="0"/>
              <a:t> axel </a:t>
            </a:r>
            <a:r>
              <a:rPr lang="en-US" sz="2400" dirty="0" err="1"/>
              <a:t>bilderna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Objektiva</a:t>
            </a:r>
            <a:r>
              <a:rPr lang="en-US" sz="2400" dirty="0"/>
              <a:t> </a:t>
            </a:r>
            <a:r>
              <a:rPr lang="en-US" sz="2400" dirty="0" err="1"/>
              <a:t>bilder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Kamervinklar</a:t>
            </a:r>
            <a:r>
              <a:rPr lang="en-US" sz="2400" dirty="0"/>
              <a:t>, </a:t>
            </a:r>
            <a:r>
              <a:rPr lang="en-US" sz="2400" dirty="0" err="1"/>
              <a:t>makt</a:t>
            </a:r>
            <a:r>
              <a:rPr lang="en-US" sz="2400" dirty="0"/>
              <a:t> </a:t>
            </a:r>
            <a:r>
              <a:rPr lang="en-US" sz="2400" dirty="0" err="1"/>
              <a:t>och</a:t>
            </a:r>
            <a:r>
              <a:rPr lang="en-US" sz="2400" dirty="0"/>
              <a:t> </a:t>
            </a:r>
            <a:r>
              <a:rPr lang="en-US" sz="2400" dirty="0" err="1"/>
              <a:t>kompetens</a:t>
            </a:r>
            <a:endParaRPr lang="en-SE" sz="2400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F4624F7-46F1-4900-BD55-B7637B844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4572000" y="5868988"/>
            <a:ext cx="200025" cy="94490"/>
          </a:xfrm>
        </p:spPr>
        <p:txBody>
          <a:bodyPr>
            <a:normAutofit fontScale="25000" lnSpcReduction="20000"/>
          </a:bodyPr>
          <a:lstStyle/>
          <a:p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BA6E9A1B-D8E2-44FC-875B-4CAF360D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3429000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AD565C96-E815-4B4A-845F-338030DB4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608764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6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A13BF1-3ABB-4A22-9E79-E15B4B0A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128" y="457200"/>
            <a:ext cx="3185897" cy="1600200"/>
          </a:xfrm>
        </p:spPr>
        <p:txBody>
          <a:bodyPr/>
          <a:lstStyle/>
          <a:p>
            <a:pPr algn="ctr"/>
            <a:r>
              <a:rPr lang="en-US" b="1" dirty="0" err="1"/>
              <a:t>Tema</a:t>
            </a:r>
            <a:r>
              <a:rPr lang="en-US" b="1" dirty="0"/>
              <a:t>/</a:t>
            </a:r>
            <a:r>
              <a:rPr lang="en-US" b="1" dirty="0" err="1"/>
              <a:t>Budskap</a:t>
            </a:r>
            <a:endParaRPr lang="en-SE" b="1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CC9B6DE-5A0F-4435-A9F1-325C029F0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972" y="2057399"/>
            <a:ext cx="4459459" cy="4754881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err="1"/>
              <a:t>Familjen</a:t>
            </a:r>
            <a:r>
              <a:rPr lang="en-US" sz="2400" dirty="0"/>
              <a:t> </a:t>
            </a:r>
            <a:r>
              <a:rPr lang="en-US" sz="2400" dirty="0" err="1"/>
              <a:t>framför</a:t>
            </a:r>
            <a:r>
              <a:rPr lang="en-US" sz="2400" dirty="0"/>
              <a:t> </a:t>
            </a:r>
            <a:r>
              <a:rPr lang="en-US" sz="2400" dirty="0" err="1"/>
              <a:t>allt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Don </a:t>
            </a:r>
            <a:r>
              <a:rPr lang="en-US" sz="2400" dirty="0" err="1"/>
              <a:t>och</a:t>
            </a:r>
            <a:r>
              <a:rPr lang="en-US" sz="2400" dirty="0"/>
              <a:t> Michael</a:t>
            </a:r>
          </a:p>
          <a:p>
            <a:endParaRPr lang="en-US" sz="2400" dirty="0"/>
          </a:p>
          <a:p>
            <a:endParaRPr lang="en-SE" sz="2400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0DF9510-8B8E-47DF-A3A7-5A399D006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4772025" y="5823268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EA2C18B6-D9A5-4F53-B841-AED70B56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112" y="21101"/>
            <a:ext cx="5268887" cy="3318941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88BD18B2-F138-4462-BD58-83EADC2DA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638" y="3340042"/>
            <a:ext cx="5274362" cy="35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F56DAB7-EED4-4134-86F7-8C91DE9F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Genre</a:t>
            </a:r>
            <a:endParaRPr lang="en-SE" b="1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7CBB0CA-1377-4940-8CAB-3696D8B5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7" y="2057400"/>
            <a:ext cx="3253987" cy="4502426"/>
          </a:xfrm>
        </p:spPr>
        <p:txBody>
          <a:bodyPr>
            <a:normAutofit/>
          </a:bodyPr>
          <a:lstStyle/>
          <a:p>
            <a:r>
              <a:rPr lang="en-US" sz="2400" dirty="0"/>
              <a:t>Gangster</a:t>
            </a:r>
          </a:p>
          <a:p>
            <a:endParaRPr lang="en-US" sz="2400" dirty="0"/>
          </a:p>
          <a:p>
            <a:r>
              <a:rPr lang="en-US" sz="2400" dirty="0" err="1"/>
              <a:t>Brott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Romans?</a:t>
            </a:r>
            <a:endParaRPr lang="en-SE" sz="2400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AF421BD-AAA5-4D61-B37B-B84549616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4772025" y="5823268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5FEA4B01-C919-43F5-9E8A-E0526A80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0"/>
            <a:ext cx="4114800" cy="6858000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FF0F15E2-2D5D-47CB-B37C-CE39CD783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941" y="-84499"/>
            <a:ext cx="4943059" cy="69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6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B2DD4D-5CCB-4C58-B429-D4560D4C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Omdöme</a:t>
            </a:r>
            <a:endParaRPr lang="en-SE" b="1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3068CB1-9F65-42BE-B12E-592F131C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2057400"/>
            <a:ext cx="4699621" cy="463494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err="1"/>
              <a:t>Karaktärer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Komplexitet</a:t>
            </a:r>
            <a:endParaRPr lang="en-US" sz="2400" dirty="0"/>
          </a:p>
          <a:p>
            <a:endParaRPr lang="en-SE" sz="2400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6CB6B1A-582C-46AC-B680-8D8C139F6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4772025" y="5711686"/>
            <a:ext cx="45719" cy="157301"/>
          </a:xfrm>
        </p:spPr>
        <p:txBody>
          <a:bodyPr>
            <a:normAutofit fontScale="32500" lnSpcReduction="20000"/>
          </a:bodyPr>
          <a:lstStyle/>
          <a:p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120BAF9C-D047-49D4-8313-BABF3184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958" y="1155388"/>
            <a:ext cx="7403042" cy="463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4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D34265B-10BC-42F8-941D-B351818D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7791"/>
          </a:xfrm>
        </p:spPr>
        <p:txBody>
          <a:bodyPr>
            <a:normAutofit/>
          </a:bodyPr>
          <a:lstStyle/>
          <a:p>
            <a:r>
              <a:rPr lang="en-US" dirty="0" err="1"/>
              <a:t>Klipp</a:t>
            </a:r>
            <a:r>
              <a:rPr lang="en-US" dirty="0"/>
              <a:t> </a:t>
            </a:r>
            <a:r>
              <a:rPr lang="en-US" dirty="0" err="1"/>
              <a:t>första</a:t>
            </a:r>
            <a:r>
              <a:rPr lang="en-US" dirty="0"/>
              <a:t> </a:t>
            </a:r>
            <a:r>
              <a:rPr lang="en-US" dirty="0" err="1"/>
              <a:t>scenen</a:t>
            </a:r>
            <a:endParaRPr lang="en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C7FFDFB-B972-46C2-9F7C-5EF2908A0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Börja</a:t>
            </a:r>
            <a:r>
              <a:rPr lang="en-US" dirty="0"/>
              <a:t> vid 3 min in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klippet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https://www.youtube.com/watch?v=K6LKszIrDzo</a:t>
            </a:r>
          </a:p>
        </p:txBody>
      </p:sp>
    </p:spTree>
    <p:extLst>
      <p:ext uri="{BB962C8B-B14F-4D97-AF65-F5344CB8AC3E}">
        <p14:creationId xmlns:p14="http://schemas.microsoft.com/office/powerpoint/2010/main" val="246392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80B5EE516F8F14ABD27AAF1EE0F4209" ma:contentTypeVersion="2" ma:contentTypeDescription="Skapa ett nytt dokument." ma:contentTypeScope="" ma:versionID="a35d353907bb1bd29e69b2de85f88a3d">
  <xsd:schema xmlns:xsd="http://www.w3.org/2001/XMLSchema" xmlns:xs="http://www.w3.org/2001/XMLSchema" xmlns:p="http://schemas.microsoft.com/office/2006/metadata/properties" xmlns:ns3="59249f78-ae5d-4f44-bf66-52871f5c211f" targetNamespace="http://schemas.microsoft.com/office/2006/metadata/properties" ma:root="true" ma:fieldsID="9501d828b1142a4258a5134675db0ac9" ns3:_="">
    <xsd:import namespace="59249f78-ae5d-4f44-bf66-52871f5c21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49f78-ae5d-4f44-bf66-52871f5c21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B0F15D-1CAA-4F4D-BCD9-CE79620E49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249f78-ae5d-4f44-bf66-52871f5c21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867E6C-88F1-419D-A32B-7B72B9B4EA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EF59B9-B8BC-47E9-B308-E160A86B138E}">
  <ds:schemaRefs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59249f78-ae5d-4f44-bf66-52871f5c211f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77</Words>
  <Application>Microsoft Office PowerPoint</Application>
  <PresentationFormat>Bredbild</PresentationFormat>
  <Paragraphs>40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PowerPoint-presentation</vt:lpstr>
      <vt:lpstr>Dramaturgi</vt:lpstr>
      <vt:lpstr>Dramaturgi</vt:lpstr>
      <vt:lpstr>Bildutsnitt och Kameravinklar</vt:lpstr>
      <vt:lpstr>Tema/Budskap</vt:lpstr>
      <vt:lpstr>Genre</vt:lpstr>
      <vt:lpstr>Omdöme</vt:lpstr>
      <vt:lpstr>Klipp första scenen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Theo Ask</dc:creator>
  <cp:lastModifiedBy>Theo Ask</cp:lastModifiedBy>
  <cp:revision>8</cp:revision>
  <dcterms:created xsi:type="dcterms:W3CDTF">2020-12-15T06:03:07Z</dcterms:created>
  <dcterms:modified xsi:type="dcterms:W3CDTF">2020-12-15T16:21:14Z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0x010100C80B5EE516F8F14ABD27AAF1EE0F4209</vt:lpwstr>
  </property>
</Properties>
</file>