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6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52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9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2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0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8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1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0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61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58CE00-3EC0-422D-BF8A-5A370FD3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2" b="11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6F3479-5573-4C0B-951E-0FB9215E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cs-CZ" sz="4800"/>
              <a:t>Virtualization</a:t>
            </a:r>
            <a:br>
              <a:rPr lang="cs-CZ" sz="4800"/>
            </a:br>
            <a:endParaRPr lang="cs-CZ" sz="480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C0ADE1-45CE-4888-8514-6623914D3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DC9026"/>
                </a:solidFill>
              </a:rPr>
              <a:t> by Denis Lokaj, LOK0020</a:t>
            </a:r>
          </a:p>
        </p:txBody>
      </p:sp>
    </p:spTree>
    <p:extLst>
      <p:ext uri="{BB962C8B-B14F-4D97-AF65-F5344CB8AC3E}">
        <p14:creationId xmlns:p14="http://schemas.microsoft.com/office/powerpoint/2010/main" val="275918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CF16C1-BCEE-4DB4-A353-7AD4E8B6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D7F9C1-01DD-4032-9A2B-0F04381B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In computing, </a:t>
            </a:r>
            <a:r>
              <a:rPr lang="en-US" sz="2400" b="1" dirty="0" err="1">
                <a:effectLst/>
              </a:rPr>
              <a:t>virtualisation</a:t>
            </a:r>
            <a:r>
              <a:rPr lang="en-US" sz="2400" dirty="0">
                <a:effectLst/>
              </a:rPr>
              <a:t> refers to the act of creating a virtual (rather than actual) version of computer hardware platforms, storage devices, and computer network resources</a:t>
            </a:r>
            <a:endParaRPr lang="cs-CZ" sz="2400" dirty="0">
              <a:effectLst/>
            </a:endParaRPr>
          </a:p>
          <a:p>
            <a:r>
              <a:rPr lang="en-US" sz="2400" i="1" dirty="0">
                <a:effectLst/>
              </a:rPr>
              <a:t>Hardware </a:t>
            </a:r>
            <a:r>
              <a:rPr lang="en-US" sz="2400" i="1" dirty="0" err="1">
                <a:effectLst/>
              </a:rPr>
              <a:t>virtualisation</a:t>
            </a:r>
            <a:r>
              <a:rPr lang="en-US" sz="2400" dirty="0">
                <a:effectLst/>
              </a:rPr>
              <a:t> or </a:t>
            </a:r>
            <a:r>
              <a:rPr lang="en-US" sz="2400" i="1" dirty="0">
                <a:effectLst/>
              </a:rPr>
              <a:t>platform </a:t>
            </a:r>
            <a:r>
              <a:rPr lang="en-US" sz="2400" i="1" dirty="0" err="1">
                <a:effectLst/>
              </a:rPr>
              <a:t>virtualisation</a:t>
            </a:r>
            <a:r>
              <a:rPr lang="en-US" sz="2400" dirty="0">
                <a:effectLst/>
              </a:rPr>
              <a:t> refers to the creation of a virtual machine that acts like a real computer with an </a:t>
            </a:r>
            <a:r>
              <a:rPr lang="en-US" sz="2400" b="1" dirty="0">
                <a:effectLst/>
              </a:rPr>
              <a:t>operating system</a:t>
            </a:r>
            <a:endParaRPr lang="cs-CZ" sz="3200" b="1" dirty="0">
              <a:effectLst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5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5D273-5CD4-4F79-BAED-6366E4D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2000" dirty="0" err="1"/>
              <a:t>Difference</a:t>
            </a:r>
            <a:r>
              <a:rPr lang="cs-CZ" sz="2000" dirty="0"/>
              <a:t> </a:t>
            </a:r>
            <a:r>
              <a:rPr lang="cs-CZ" sz="2000" dirty="0" err="1"/>
              <a:t>between</a:t>
            </a:r>
            <a:r>
              <a:rPr lang="cs-CZ" sz="2000" dirty="0"/>
              <a:t> </a:t>
            </a:r>
            <a:r>
              <a:rPr lang="cs-CZ" sz="2000" dirty="0" err="1"/>
              <a:t>your</a:t>
            </a:r>
            <a:r>
              <a:rPr lang="cs-CZ" sz="2000" dirty="0"/>
              <a:t> </a:t>
            </a:r>
            <a:r>
              <a:rPr lang="cs-CZ" sz="2000" dirty="0" err="1"/>
              <a:t>home</a:t>
            </a:r>
            <a:r>
              <a:rPr lang="cs-CZ" sz="2000" dirty="0"/>
              <a:t> </a:t>
            </a:r>
            <a:r>
              <a:rPr lang="cs-CZ" sz="2000" dirty="0" err="1"/>
              <a:t>computer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b="1" dirty="0" err="1"/>
              <a:t>everyday</a:t>
            </a:r>
            <a:r>
              <a:rPr lang="cs-CZ" sz="2000" b="1" dirty="0"/>
              <a:t> </a:t>
            </a:r>
            <a:r>
              <a:rPr lang="cs-CZ" sz="2000" b="1" dirty="0" err="1"/>
              <a:t>tasks</a:t>
            </a:r>
            <a:r>
              <a:rPr lang="cs-CZ" sz="2000" b="1" dirty="0"/>
              <a:t> </a:t>
            </a:r>
            <a:r>
              <a:rPr lang="cs-CZ" sz="2000" dirty="0"/>
              <a:t>and </a:t>
            </a:r>
            <a:r>
              <a:rPr lang="cs-CZ" sz="2000" dirty="0" err="1"/>
              <a:t>computer</a:t>
            </a:r>
            <a:r>
              <a:rPr lang="cs-CZ" sz="2000" dirty="0"/>
              <a:t> </a:t>
            </a:r>
            <a:r>
              <a:rPr lang="cs-CZ" sz="2000" dirty="0" err="1"/>
              <a:t>which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suited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b="1" dirty="0" err="1"/>
              <a:t>virtualization</a:t>
            </a:r>
            <a:r>
              <a:rPr lang="cs-CZ" sz="2000" dirty="0"/>
              <a:t> </a:t>
            </a:r>
          </a:p>
        </p:txBody>
      </p:sp>
      <p:pic>
        <p:nvPicPr>
          <p:cNvPr id="1026" name="Picture 2" descr="Traditional and Virtual Architecture">
            <a:extLst>
              <a:ext uri="{FF2B5EF4-FFF2-40B4-BE49-F238E27FC236}">
                <a16:creationId xmlns:a16="http://schemas.microsoft.com/office/drawing/2014/main" id="{3B658098-6F03-4C02-9001-D5120815EE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50" y="2012447"/>
            <a:ext cx="6600888" cy="38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5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05119-BB3A-4B9C-B82C-27CD1BE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and </a:t>
            </a:r>
            <a:r>
              <a:rPr lang="cs-CZ" dirty="0" err="1"/>
              <a:t>Industry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2F7444-F9CF-48EA-BD71-556A3863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Virtualization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a </a:t>
            </a:r>
            <a:r>
              <a:rPr lang="cs-CZ" dirty="0" err="1"/>
              <a:t>corporation</a:t>
            </a:r>
            <a:r>
              <a:rPr lang="cs-CZ" dirty="0"/>
              <a:t> environment to </a:t>
            </a:r>
            <a:r>
              <a:rPr lang="cs-CZ" dirty="0" err="1"/>
              <a:t>simulate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physical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.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single server </a:t>
            </a:r>
            <a:r>
              <a:rPr lang="cs-CZ" dirty="0" err="1"/>
              <a:t>providing</a:t>
            </a:r>
            <a:r>
              <a:rPr lang="cs-CZ" dirty="0"/>
              <a:t>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resources</a:t>
            </a:r>
            <a:r>
              <a:rPr lang="cs-CZ" dirty="0"/>
              <a:t> to </a:t>
            </a:r>
            <a:r>
              <a:rPr lang="cs-CZ" dirty="0" err="1"/>
              <a:t>hundreds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employees</a:t>
            </a:r>
            <a:endParaRPr lang="cs-CZ" dirty="0"/>
          </a:p>
          <a:p>
            <a:r>
              <a:rPr lang="cs-CZ" dirty="0"/>
              <a:t>Pros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approach</a:t>
            </a:r>
            <a:r>
              <a:rPr lang="cs-CZ" dirty="0"/>
              <a:t> are:</a:t>
            </a:r>
            <a:br>
              <a:rPr lang="cs-CZ" dirty="0"/>
            </a:br>
            <a:r>
              <a:rPr lang="cs-CZ" dirty="0"/>
              <a:t>1) </a:t>
            </a:r>
            <a:r>
              <a:rPr lang="cs-CZ" dirty="0" err="1"/>
              <a:t>Administrators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easily</a:t>
            </a:r>
            <a:r>
              <a:rPr lang="cs-CZ" dirty="0"/>
              <a:t> </a:t>
            </a:r>
            <a:r>
              <a:rPr lang="cs-CZ" dirty="0" err="1"/>
              <a:t>prepare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 to </a:t>
            </a:r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employee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few</a:t>
            </a:r>
            <a:r>
              <a:rPr lang="cs-CZ" dirty="0"/>
              <a:t> </a:t>
            </a:r>
            <a:r>
              <a:rPr lang="cs-CZ" dirty="0" err="1"/>
              <a:t>clicks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commands</a:t>
            </a:r>
            <a:r>
              <a:rPr lang="cs-CZ" dirty="0"/>
              <a:t>.</a:t>
            </a:r>
            <a:br>
              <a:rPr lang="cs-CZ" dirty="0"/>
            </a:br>
            <a:r>
              <a:rPr lang="cs-CZ" dirty="0"/>
              <a:t>2) </a:t>
            </a:r>
            <a:r>
              <a:rPr lang="cs-CZ" dirty="0" err="1"/>
              <a:t>Easy</a:t>
            </a:r>
            <a:r>
              <a:rPr lang="cs-CZ" dirty="0"/>
              <a:t> </a:t>
            </a:r>
            <a:r>
              <a:rPr lang="cs-CZ" dirty="0" err="1"/>
              <a:t>backup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 on server.</a:t>
            </a:r>
            <a:br>
              <a:rPr lang="cs-CZ" dirty="0"/>
            </a:br>
            <a:r>
              <a:rPr lang="cs-CZ" dirty="0"/>
              <a:t>3) Fast and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technical</a:t>
            </a:r>
            <a:r>
              <a:rPr lang="cs-CZ" dirty="0"/>
              <a:t> support.</a:t>
            </a:r>
          </a:p>
          <a:p>
            <a:r>
              <a:rPr lang="cs-CZ" dirty="0" err="1"/>
              <a:t>Cons</a:t>
            </a:r>
            <a:r>
              <a:rPr lang="cs-CZ" dirty="0"/>
              <a:t>:</a:t>
            </a:r>
            <a:br>
              <a:rPr lang="cs-CZ" dirty="0"/>
            </a:br>
            <a:r>
              <a:rPr lang="cs-CZ" dirty="0"/>
              <a:t>1) Server </a:t>
            </a:r>
            <a:r>
              <a:rPr lang="cs-CZ" dirty="0" err="1"/>
              <a:t>must</a:t>
            </a:r>
            <a:r>
              <a:rPr lang="cs-CZ" dirty="0"/>
              <a:t> run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, </a:t>
            </a:r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employee</a:t>
            </a:r>
            <a:r>
              <a:rPr lang="cs-CZ" dirty="0"/>
              <a:t>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work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3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35B486-23FB-4CE8-B5C2-8EED637B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Emulation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3E41AF-6F80-4659-89AE-79B23862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virtualization</a:t>
            </a:r>
            <a:r>
              <a:rPr lang="cs-CZ" dirty="0"/>
              <a:t> technology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emulate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CPUs</a:t>
            </a:r>
            <a:r>
              <a:rPr lang="cs-CZ" dirty="0"/>
              <a:t>.</a:t>
            </a:r>
          </a:p>
          <a:p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means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in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cases</a:t>
            </a:r>
            <a:r>
              <a:rPr lang="cs-CZ" dirty="0"/>
              <a:t> </a:t>
            </a:r>
            <a:r>
              <a:rPr lang="cs-CZ" dirty="0" err="1"/>
              <a:t>we‘re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</a:t>
            </a:r>
            <a:r>
              <a:rPr lang="cs-CZ" dirty="0" err="1"/>
              <a:t>emulate</a:t>
            </a:r>
            <a:r>
              <a:rPr lang="cs-CZ" dirty="0"/>
              <a:t> </a:t>
            </a:r>
            <a:r>
              <a:rPr lang="cs-CZ" dirty="0" err="1"/>
              <a:t>games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retro game </a:t>
            </a:r>
            <a:r>
              <a:rPr lang="cs-CZ" dirty="0" err="1"/>
              <a:t>consoles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playstation</a:t>
            </a:r>
            <a:r>
              <a:rPr lang="cs-CZ" dirty="0"/>
              <a:t> 1, </a:t>
            </a:r>
            <a:r>
              <a:rPr lang="cs-CZ" dirty="0" err="1"/>
              <a:t>playstation</a:t>
            </a:r>
            <a:r>
              <a:rPr lang="cs-CZ" dirty="0"/>
              <a:t> portable, Nintendo 64 </a:t>
            </a:r>
            <a:r>
              <a:rPr lang="cs-CZ" dirty="0" err="1"/>
              <a:t>etc</a:t>
            </a:r>
            <a:r>
              <a:rPr lang="cs-CZ" dirty="0"/>
              <a:t>. So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play </a:t>
            </a:r>
            <a:r>
              <a:rPr lang="cs-CZ" dirty="0" err="1"/>
              <a:t>them</a:t>
            </a:r>
            <a:r>
              <a:rPr lang="cs-CZ" dirty="0"/>
              <a:t> on </a:t>
            </a:r>
            <a:r>
              <a:rPr lang="cs-CZ" dirty="0" err="1"/>
              <a:t>your</a:t>
            </a:r>
            <a:r>
              <a:rPr lang="cs-CZ" dirty="0"/>
              <a:t> PC </a:t>
            </a:r>
            <a:r>
              <a:rPr lang="cs-CZ" dirty="0" err="1"/>
              <a:t>with</a:t>
            </a:r>
            <a:r>
              <a:rPr lang="cs-CZ" dirty="0"/>
              <a:t> Windows/Linux </a:t>
            </a:r>
            <a:r>
              <a:rPr lang="cs-CZ" dirty="0" err="1"/>
              <a:t>distribution</a:t>
            </a:r>
            <a:r>
              <a:rPr lang="cs-CZ" dirty="0"/>
              <a:t>.</a:t>
            </a:r>
          </a:p>
          <a:p>
            <a:r>
              <a:rPr lang="cs-CZ" dirty="0" err="1"/>
              <a:t>Nowadays</a:t>
            </a:r>
            <a:r>
              <a:rPr lang="cs-CZ" dirty="0"/>
              <a:t> Apple and Microsoft experiment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b="1" dirty="0"/>
              <a:t>ARM </a:t>
            </a:r>
            <a:r>
              <a:rPr lang="cs-CZ" dirty="0" err="1"/>
              <a:t>CPUs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laptops</a:t>
            </a:r>
            <a:r>
              <a:rPr lang="cs-CZ" dirty="0"/>
              <a:t> in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products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 are very </a:t>
            </a:r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efficient</a:t>
            </a:r>
            <a:r>
              <a:rPr lang="cs-CZ" dirty="0"/>
              <a:t> and are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widely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</a:t>
            </a:r>
            <a:r>
              <a:rPr lang="cs-CZ" dirty="0" err="1"/>
              <a:t>every</a:t>
            </a:r>
            <a:r>
              <a:rPr lang="cs-CZ" dirty="0"/>
              <a:t> smartphone, but </a:t>
            </a:r>
            <a:r>
              <a:rPr lang="cs-CZ" dirty="0" err="1"/>
              <a:t>problem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, </a:t>
            </a:r>
            <a:r>
              <a:rPr lang="cs-CZ" dirty="0" err="1"/>
              <a:t>they</a:t>
            </a:r>
            <a:r>
              <a:rPr lang="cs-CZ" dirty="0"/>
              <a:t> are not </a:t>
            </a:r>
            <a:r>
              <a:rPr lang="cs-CZ" dirty="0" err="1"/>
              <a:t>able</a:t>
            </a:r>
            <a:r>
              <a:rPr lang="cs-CZ" dirty="0"/>
              <a:t> to run </a:t>
            </a:r>
            <a:r>
              <a:rPr lang="cs-CZ" b="1" dirty="0"/>
              <a:t>x86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, so these are </a:t>
            </a:r>
            <a:r>
              <a:rPr lang="cs-CZ" dirty="0" err="1"/>
              <a:t>emulated</a:t>
            </a:r>
            <a:r>
              <a:rPr lang="cs-CZ" dirty="0"/>
              <a:t>.</a:t>
            </a:r>
          </a:p>
          <a:p>
            <a:r>
              <a:rPr lang="cs-CZ" dirty="0" err="1"/>
              <a:t>Emulation</a:t>
            </a:r>
            <a:r>
              <a:rPr lang="cs-CZ" dirty="0"/>
              <a:t> </a:t>
            </a:r>
            <a:r>
              <a:rPr lang="cs-CZ" dirty="0" err="1"/>
              <a:t>comes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costs</a:t>
            </a:r>
            <a:r>
              <a:rPr lang="cs-CZ" dirty="0"/>
              <a:t>, </a:t>
            </a: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being</a:t>
            </a:r>
            <a:r>
              <a:rPr lang="cs-CZ" dirty="0"/>
              <a:t> more hardware </a:t>
            </a:r>
            <a:r>
              <a:rPr lang="cs-CZ" dirty="0" err="1"/>
              <a:t>challenging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018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30CBA-C73D-46A3-85AF-93F869BB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Application</a:t>
            </a:r>
            <a:r>
              <a:rPr lang="cs-CZ" dirty="0"/>
              <a:t> hosting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03CDB0-C6EE-4D03-8C21-AE685D26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Virtualization</a:t>
            </a:r>
            <a:r>
              <a:rPr lang="cs-CZ" dirty="0"/>
              <a:t> </a:t>
            </a:r>
            <a:r>
              <a:rPr lang="cs-CZ" dirty="0" err="1"/>
              <a:t>provides</a:t>
            </a:r>
            <a:r>
              <a:rPr lang="cs-CZ" dirty="0"/>
              <a:t> environment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applications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host.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 many </a:t>
            </a:r>
            <a:r>
              <a:rPr lang="cs-CZ" dirty="0" err="1"/>
              <a:t>websites</a:t>
            </a:r>
            <a:r>
              <a:rPr lang="cs-CZ" dirty="0"/>
              <a:t> run on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machines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hardware </a:t>
            </a:r>
            <a:r>
              <a:rPr lang="cs-CZ" dirty="0" err="1"/>
              <a:t>resources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.</a:t>
            </a:r>
          </a:p>
          <a:p>
            <a:r>
              <a:rPr lang="cs-CZ" dirty="0"/>
              <a:t>Con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approach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,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run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kind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run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. </a:t>
            </a:r>
            <a:r>
              <a:rPr lang="cs-CZ" dirty="0" err="1"/>
              <a:t>Also</a:t>
            </a:r>
            <a:r>
              <a:rPr lang="cs-CZ" dirty="0"/>
              <a:t>, 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doesn‘t</a:t>
            </a:r>
            <a:r>
              <a:rPr lang="cs-CZ" dirty="0"/>
              <a:t> use 100%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</a:t>
            </a:r>
            <a:r>
              <a:rPr lang="cs-CZ" dirty="0" err="1"/>
              <a:t>resources</a:t>
            </a:r>
            <a:r>
              <a:rPr lang="cs-CZ" dirty="0"/>
              <a:t>, </a:t>
            </a:r>
            <a:r>
              <a:rPr lang="cs-CZ" dirty="0" err="1"/>
              <a:t>it‘s</a:t>
            </a:r>
            <a:r>
              <a:rPr lang="cs-CZ" dirty="0"/>
              <a:t> </a:t>
            </a:r>
            <a:r>
              <a:rPr lang="cs-CZ" dirty="0" err="1"/>
              <a:t>mostly</a:t>
            </a:r>
            <a:r>
              <a:rPr lang="cs-CZ" dirty="0"/>
              <a:t> </a:t>
            </a:r>
            <a:r>
              <a:rPr lang="cs-CZ" dirty="0" err="1"/>
              <a:t>idle</a:t>
            </a:r>
            <a:r>
              <a:rPr lang="cs-CZ" dirty="0"/>
              <a:t>.</a:t>
            </a:r>
          </a:p>
          <a:p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means</a:t>
            </a:r>
            <a:r>
              <a:rPr lang="cs-CZ" dirty="0"/>
              <a:t> </a:t>
            </a:r>
            <a:r>
              <a:rPr lang="cs-CZ" dirty="0" err="1"/>
              <a:t>resources</a:t>
            </a:r>
            <a:r>
              <a:rPr lang="cs-CZ" dirty="0"/>
              <a:t> are not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efficiently</a:t>
            </a:r>
            <a:r>
              <a:rPr lang="cs-CZ" dirty="0"/>
              <a:t>, so </a:t>
            </a:r>
            <a:r>
              <a:rPr lang="cs-CZ" dirty="0" err="1"/>
              <a:t>alternative</a:t>
            </a:r>
            <a:r>
              <a:rPr lang="cs-CZ" dirty="0"/>
              <a:t> to </a:t>
            </a:r>
            <a:r>
              <a:rPr lang="cs-CZ" dirty="0" err="1"/>
              <a:t>virtualization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something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b="1" dirty="0" err="1"/>
              <a:t>Docker</a:t>
            </a:r>
            <a:r>
              <a:rPr lang="cs-CZ" b="1" dirty="0"/>
              <a:t>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99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0B9756-4153-4E06-9AC8-B5689CFB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Docker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23DD89-81AE-4B72-9DBB-5FCE82F0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 descr="Kubernetes vs Docker – Which One Should You Use?">
            <a:extLst>
              <a:ext uri="{FF2B5EF4-FFF2-40B4-BE49-F238E27FC236}">
                <a16:creationId xmlns:a16="http://schemas.microsoft.com/office/drawing/2014/main" id="{881F8AA8-C879-48B1-B203-9BFFFEA2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12" y="1866900"/>
            <a:ext cx="8916288" cy="434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9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D8CC4-9413-49F1-AEB4-70D03E4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Docker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1F497B-E5AC-4F45-ACF2-D4901FAF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uses</a:t>
            </a:r>
            <a:r>
              <a:rPr lang="cs-CZ" dirty="0"/>
              <a:t> </a:t>
            </a:r>
            <a:r>
              <a:rPr lang="cs-CZ" dirty="0" err="1"/>
              <a:t>containers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VMs</a:t>
            </a:r>
            <a:r>
              <a:rPr lang="cs-CZ" dirty="0"/>
              <a:t>.</a:t>
            </a:r>
          </a:p>
          <a:p>
            <a:r>
              <a:rPr lang="cs-CZ" dirty="0" err="1"/>
              <a:t>Containers</a:t>
            </a:r>
            <a:r>
              <a:rPr lang="cs-CZ" dirty="0"/>
              <a:t> are </a:t>
            </a:r>
            <a:r>
              <a:rPr lang="cs-CZ" dirty="0" err="1"/>
              <a:t>separated</a:t>
            </a:r>
            <a:r>
              <a:rPr lang="cs-CZ" dirty="0"/>
              <a:t> and are not </a:t>
            </a:r>
            <a:r>
              <a:rPr lang="cs-CZ" dirty="0" err="1"/>
              <a:t>dependand</a:t>
            </a:r>
            <a:r>
              <a:rPr lang="cs-CZ" dirty="0"/>
              <a:t> on </a:t>
            </a:r>
            <a:r>
              <a:rPr lang="cs-CZ" dirty="0" err="1"/>
              <a:t>others</a:t>
            </a:r>
            <a:r>
              <a:rPr lang="cs-CZ" dirty="0"/>
              <a:t>, just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VMs</a:t>
            </a:r>
            <a:r>
              <a:rPr lang="cs-CZ" dirty="0"/>
              <a:t>.</a:t>
            </a:r>
          </a:p>
          <a:p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host </a:t>
            </a:r>
            <a:r>
              <a:rPr lang="cs-CZ" dirty="0" err="1"/>
              <a:t>application</a:t>
            </a:r>
            <a:r>
              <a:rPr lang="cs-CZ" dirty="0"/>
              <a:t>. </a:t>
            </a:r>
            <a:r>
              <a:rPr lang="cs-CZ" dirty="0" err="1"/>
              <a:t>You</a:t>
            </a:r>
            <a:r>
              <a:rPr lang="cs-CZ" dirty="0"/>
              <a:t> just </a:t>
            </a:r>
            <a:r>
              <a:rPr lang="cs-CZ" dirty="0" err="1"/>
              <a:t>provide</a:t>
            </a:r>
            <a:r>
              <a:rPr lang="cs-CZ" dirty="0"/>
              <a:t> </a:t>
            </a:r>
            <a:r>
              <a:rPr lang="cs-CZ" b="1" dirty="0" err="1"/>
              <a:t>Docker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libraries</a:t>
            </a:r>
            <a:r>
              <a:rPr lang="cs-CZ" dirty="0"/>
              <a:t>.</a:t>
            </a:r>
          </a:p>
          <a:p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provides</a:t>
            </a:r>
            <a:r>
              <a:rPr lang="cs-CZ" dirty="0"/>
              <a:t> </a:t>
            </a:r>
            <a:r>
              <a:rPr lang="cs-CZ" dirty="0" err="1"/>
              <a:t>us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effective</a:t>
            </a:r>
            <a:r>
              <a:rPr lang="cs-CZ" dirty="0"/>
              <a:t> use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resources</a:t>
            </a:r>
            <a:r>
              <a:rPr lang="cs-CZ" dirty="0"/>
              <a:t>, so </a:t>
            </a:r>
            <a:r>
              <a:rPr lang="cs-CZ" dirty="0" err="1"/>
              <a:t>application</a:t>
            </a:r>
            <a:r>
              <a:rPr lang="cs-CZ" dirty="0"/>
              <a:t> use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resources</a:t>
            </a:r>
            <a:r>
              <a:rPr lang="cs-CZ" dirty="0"/>
              <a:t>,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needs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962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320D4-9CC7-4EA6-9810-AAB2E9C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B8AA7A-50A4-4FFC-875B-3D9AA419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0236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C21D7"/>
      </a:accent6>
      <a:hlink>
        <a:srgbClr val="4176B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455</Words>
  <Application>Microsoft Office PowerPoint</Application>
  <PresentationFormat>Širokoúhlá obrazovka</PresentationFormat>
  <Paragraphs>26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Franklin Gothic Book</vt:lpstr>
      <vt:lpstr>Wingdings 2</vt:lpstr>
      <vt:lpstr>SlateVTI</vt:lpstr>
      <vt:lpstr>Virtualization </vt:lpstr>
      <vt:lpstr>What is it?</vt:lpstr>
      <vt:lpstr>Difference between your home computer for everyday tasks and computer which is suited for virtualization </vt:lpstr>
      <vt:lpstr>Business and Industry</vt:lpstr>
      <vt:lpstr>Emulation</vt:lpstr>
      <vt:lpstr>Application hosting</vt:lpstr>
      <vt:lpstr>Docker</vt:lpstr>
      <vt:lpstr>Docker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</dc:title>
  <dc:creator>Denis</dc:creator>
  <cp:lastModifiedBy>Denis</cp:lastModifiedBy>
  <cp:revision>36</cp:revision>
  <dcterms:created xsi:type="dcterms:W3CDTF">2020-04-24T14:36:52Z</dcterms:created>
  <dcterms:modified xsi:type="dcterms:W3CDTF">2020-04-24T18:34:34Z</dcterms:modified>
</cp:coreProperties>
</file>