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E05D-7700-4D72-B607-E04116060A5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FBD0-24A9-469D-94DE-C2E356F69C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Problem??</a:t>
            </a:r>
            <a:endParaRPr lang="en-US" dirty="0"/>
          </a:p>
        </p:txBody>
      </p:sp>
      <p:pic>
        <p:nvPicPr>
          <p:cNvPr id="4" name="Picture 3" descr="Direct_blen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00400"/>
            <a:ext cx="2364570" cy="2375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6764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After image stitching, how the areal map will look like?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What will happen if they overlap?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  <p:pic>
        <p:nvPicPr>
          <p:cNvPr id="7" name="Picture 6" descr="ap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2133600" cy="2143125"/>
          </a:xfrm>
          <a:prstGeom prst="rect">
            <a:avLst/>
          </a:prstGeom>
        </p:spPr>
      </p:pic>
      <p:pic>
        <p:nvPicPr>
          <p:cNvPr id="8" name="Picture 7" descr="oran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429000"/>
            <a:ext cx="2133600" cy="2143125"/>
          </a:xfrm>
          <a:prstGeom prst="rect">
            <a:avLst/>
          </a:prstGeom>
        </p:spPr>
      </p:pic>
      <p:sp>
        <p:nvSpPr>
          <p:cNvPr id="9" name="Cross 8"/>
          <p:cNvSpPr/>
          <p:nvPr/>
        </p:nvSpPr>
        <p:spPr>
          <a:xfrm>
            <a:off x="2819400" y="4343400"/>
            <a:ext cx="762000" cy="685800"/>
          </a:xfrm>
          <a:prstGeom prst="plus">
            <a:avLst>
              <a:gd name="adj" fmla="val 43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562600" y="44958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Smoothing and </a:t>
            </a:r>
            <a:r>
              <a:rPr lang="en-US" dirty="0" err="1" smtClean="0"/>
              <a:t>Laplacian</a:t>
            </a:r>
            <a:r>
              <a:rPr lang="en-US" dirty="0" smtClean="0"/>
              <a:t> of an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smoothing is </a:t>
            </a:r>
            <a:r>
              <a:rPr lang="en-US" dirty="0"/>
              <a:t>used to `blur' images and remove </a:t>
            </a:r>
            <a:r>
              <a:rPr lang="en-US" dirty="0" smtClean="0"/>
              <a:t>detail </a:t>
            </a:r>
            <a:r>
              <a:rPr lang="en-US" dirty="0"/>
              <a:t>and </a:t>
            </a:r>
            <a:r>
              <a:rPr lang="en-US" dirty="0" smtClean="0"/>
              <a:t>noise.</a:t>
            </a:r>
          </a:p>
          <a:p>
            <a:r>
              <a:rPr lang="en-US" dirty="0" smtClean="0"/>
              <a:t>The </a:t>
            </a:r>
            <a:r>
              <a:rPr lang="en-US" dirty="0" err="1"/>
              <a:t>Laplacian</a:t>
            </a:r>
            <a:r>
              <a:rPr lang="en-US" dirty="0"/>
              <a:t> is often applied to an image that has first been smoothed </a:t>
            </a:r>
            <a:r>
              <a:rPr lang="en-US" dirty="0" smtClean="0"/>
              <a:t>by </a:t>
            </a:r>
            <a:r>
              <a:rPr lang="en-US" dirty="0"/>
              <a:t>a Gaussian smoothing </a:t>
            </a:r>
            <a:r>
              <a:rPr lang="en-US" dirty="0" smtClean="0"/>
              <a:t>filter</a:t>
            </a:r>
            <a:r>
              <a:rPr lang="en-US" dirty="0"/>
              <a:t> </a:t>
            </a:r>
            <a:r>
              <a:rPr lang="en-US" dirty="0" smtClean="0"/>
              <a:t>in order to </a:t>
            </a:r>
            <a:r>
              <a:rPr lang="en-US" dirty="0"/>
              <a:t>reduce its sensitivity to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Laplacian</a:t>
            </a:r>
            <a:r>
              <a:rPr lang="en-US" dirty="0" smtClean="0"/>
              <a:t> of an image highlights regions of rapid intensity 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Gaussian Pyramid</a:t>
            </a:r>
            <a:endParaRPr lang="en-US" dirty="0"/>
          </a:p>
        </p:txBody>
      </p:sp>
      <p:pic>
        <p:nvPicPr>
          <p:cNvPr id="4" name="Content Placeholder 3" descr="fig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752600"/>
            <a:ext cx="4524375" cy="4438650"/>
          </a:xfrm>
        </p:spPr>
      </p:pic>
      <p:pic>
        <p:nvPicPr>
          <p:cNvPr id="5" name="Picture 4" descr="messipy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2601"/>
            <a:ext cx="42672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Pyramid</a:t>
            </a:r>
            <a:endParaRPr lang="en-US" dirty="0"/>
          </a:p>
        </p:txBody>
      </p:sp>
      <p:pic>
        <p:nvPicPr>
          <p:cNvPr id="4" name="Content Placeholder 3" descr="fig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4524375" cy="4286250"/>
          </a:xfrm>
        </p:spPr>
      </p:pic>
      <p:pic>
        <p:nvPicPr>
          <p:cNvPr id="5" name="Picture 4" descr="l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6400"/>
            <a:ext cx="3962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Images.</a:t>
            </a:r>
            <a:endParaRPr lang="en-US" dirty="0"/>
          </a:p>
        </p:txBody>
      </p:sp>
      <p:pic>
        <p:nvPicPr>
          <p:cNvPr id="4" name="Picture 3" descr="fig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579120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Images cont…</a:t>
            </a:r>
            <a:endParaRPr lang="en-US" dirty="0"/>
          </a:p>
        </p:txBody>
      </p:sp>
      <p:pic>
        <p:nvPicPr>
          <p:cNvPr id="4" name="Picture 3" descr="fig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5626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</a:t>
            </a:r>
            <a:endParaRPr lang="en-US" dirty="0"/>
          </a:p>
        </p:txBody>
      </p:sp>
      <p:pic>
        <p:nvPicPr>
          <p:cNvPr id="4" name="Picture 3" descr="ap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2133600" cy="2143125"/>
          </a:xfrm>
          <a:prstGeom prst="rect">
            <a:avLst/>
          </a:prstGeom>
        </p:spPr>
      </p:pic>
      <p:pic>
        <p:nvPicPr>
          <p:cNvPr id="5" name="Picture 4" descr="oran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209800"/>
            <a:ext cx="2133600" cy="2143125"/>
          </a:xfrm>
          <a:prstGeom prst="rect">
            <a:avLst/>
          </a:prstGeom>
        </p:spPr>
      </p:pic>
      <p:pic>
        <p:nvPicPr>
          <p:cNvPr id="6" name="Picture 5" descr="Pyramid_blending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209800"/>
            <a:ext cx="2133600" cy="2143125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2819400" y="3124200"/>
            <a:ext cx="762000" cy="685800"/>
          </a:xfrm>
          <a:prstGeom prst="plus">
            <a:avLst>
              <a:gd name="adj" fmla="val 43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62600" y="3276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52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Problem??</vt:lpstr>
      <vt:lpstr>Gaussian Smoothing and Laplacian of an image.</vt:lpstr>
      <vt:lpstr>Gaussian Pyramid</vt:lpstr>
      <vt:lpstr>Laplacian Pyramid</vt:lpstr>
      <vt:lpstr>Combining Images.</vt:lpstr>
      <vt:lpstr>Combining Images cont…</vt:lpstr>
      <vt:lpstr>Finally…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Problem??</dc:title>
  <dc:creator>Thilakabandara</dc:creator>
  <cp:lastModifiedBy>Thilakabandara</cp:lastModifiedBy>
  <cp:revision>20</cp:revision>
  <dcterms:created xsi:type="dcterms:W3CDTF">2016-04-06T19:03:11Z</dcterms:created>
  <dcterms:modified xsi:type="dcterms:W3CDTF">2016-04-07T03:34:30Z</dcterms:modified>
</cp:coreProperties>
</file>