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5" d="100"/>
          <a:sy n="115" d="100"/>
        </p:scale>
        <p:origin x="-396" y="-4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a:t> </a:t>
            </a:r>
            <a:r>
              <a:rPr lang="en-IN" sz="2400" smtClean="0"/>
              <a:t>J.THENMOZHI</a:t>
            </a:r>
            <a:endParaRPr lang="en-US" sz="2400" dirty="0"/>
          </a:p>
          <a:p>
            <a:r>
              <a:rPr lang="en-US" sz="2400" dirty="0"/>
              <a:t>REGISTER NO:</a:t>
            </a:r>
            <a:r>
              <a:rPr lang="en-IN" sz="2400" dirty="0"/>
              <a:t> </a:t>
            </a:r>
            <a:r>
              <a:rPr lang="en-IN" sz="2400" dirty="0" smtClean="0"/>
              <a:t>122201959</a:t>
            </a:r>
            <a:endParaRPr lang="en-US" sz="2400" dirty="0"/>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xmlns=""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xmlns=""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Custom</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Admin</dc:creator>
  <cp:lastModifiedBy>Admin</cp:lastModifiedBy>
  <cp:revision>3</cp:revision>
  <dcterms:modified xsi:type="dcterms:W3CDTF">2024-09-02T12:44:02Z</dcterms:modified>
</cp:coreProperties>
</file>