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al" charset="1" panose="020B0502020202020204"/>
      <p:regular r:id="rId14"/>
    </p:embeddedFont>
    <p:embeddedFont>
      <p:font typeface="Roboto Bold" charset="1" panose="02000000000000000000"/>
      <p:regular r:id="rId15"/>
    </p:embeddedFont>
    <p:embeddedFont>
      <p:font typeface="ITC Benguiat" charset="1" panose="02030603050306020704"/>
      <p:regular r:id="rId16"/>
    </p:embeddedFont>
    <p:embeddedFont>
      <p:font typeface="Aleo Bold Italics" charset="1" panose="020F0802020204030203"/>
      <p:regular r:id="rId17"/>
    </p:embeddedFont>
    <p:embeddedFont>
      <p:font typeface="Montserrat Light Bold Italics" charset="1" panose="00000800000000000000"/>
      <p:regular r:id="rId18"/>
    </p:embeddedFont>
    <p:embeddedFont>
      <p:font typeface="Montserrat Bold Italics" charset="1" panose="00000800000000000000"/>
      <p:regular r:id="rId19"/>
    </p:embeddedFont>
    <p:embeddedFont>
      <p:font typeface="Montserrat Bold" charset="1" panose="00000800000000000000"/>
      <p:regular r:id="rId20"/>
    </p:embeddedFont>
    <p:embeddedFont>
      <p:font typeface="Arial Bold Italics" charset="1" panose="020B0802020202090204"/>
      <p:regular r:id="rId21"/>
    </p:embeddedFont>
    <p:embeddedFont>
      <p:font typeface="Roboto" charset="1" panose="02000000000000000000"/>
      <p:regular r:id="rId22"/>
    </p:embeddedFont>
    <p:embeddedFont>
      <p:font typeface="Roboto Bold Italics" charset="1" panose="02000000000000000000"/>
      <p:regular r:id="rId23"/>
    </p:embeddedFont>
    <p:embeddedFont>
      <p:font typeface="Arial Bold" charset="1" panose="020B0802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3744" y="1832002"/>
            <a:ext cx="9920512" cy="6622997"/>
            <a:chOff x="0" y="0"/>
            <a:chExt cx="2612810" cy="17443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2810" cy="1744328"/>
            </a:xfrm>
            <a:custGeom>
              <a:avLst/>
              <a:gdLst/>
              <a:ahLst/>
              <a:cxnLst/>
              <a:rect r="r" b="b" t="t" l="l"/>
              <a:pathLst>
                <a:path h="1744328" w="2612810">
                  <a:moveTo>
                    <a:pt x="39800" y="0"/>
                  </a:moveTo>
                  <a:lnTo>
                    <a:pt x="2573010" y="0"/>
                  </a:lnTo>
                  <a:cubicBezTo>
                    <a:pt x="2583565" y="0"/>
                    <a:pt x="2593689" y="4193"/>
                    <a:pt x="2601152" y="11657"/>
                  </a:cubicBezTo>
                  <a:cubicBezTo>
                    <a:pt x="2608617" y="19121"/>
                    <a:pt x="2612810" y="29244"/>
                    <a:pt x="2612810" y="39800"/>
                  </a:cubicBezTo>
                  <a:lnTo>
                    <a:pt x="2612810" y="1704528"/>
                  </a:lnTo>
                  <a:cubicBezTo>
                    <a:pt x="2612810" y="1715084"/>
                    <a:pt x="2608617" y="1725207"/>
                    <a:pt x="2601152" y="1732671"/>
                  </a:cubicBezTo>
                  <a:cubicBezTo>
                    <a:pt x="2593689" y="1740135"/>
                    <a:pt x="2583565" y="1744328"/>
                    <a:pt x="2573010" y="1744328"/>
                  </a:cubicBezTo>
                  <a:lnTo>
                    <a:pt x="39800" y="1744328"/>
                  </a:lnTo>
                  <a:cubicBezTo>
                    <a:pt x="29244" y="1744328"/>
                    <a:pt x="19121" y="1740135"/>
                    <a:pt x="11657" y="1732671"/>
                  </a:cubicBezTo>
                  <a:cubicBezTo>
                    <a:pt x="4193" y="1725207"/>
                    <a:pt x="0" y="1715084"/>
                    <a:pt x="0" y="1704528"/>
                  </a:cubicBezTo>
                  <a:lnTo>
                    <a:pt x="0" y="39800"/>
                  </a:lnTo>
                  <a:cubicBezTo>
                    <a:pt x="0" y="29244"/>
                    <a:pt x="4193" y="19121"/>
                    <a:pt x="11657" y="11657"/>
                  </a:cubicBezTo>
                  <a:cubicBezTo>
                    <a:pt x="19121" y="4193"/>
                    <a:pt x="29244" y="0"/>
                    <a:pt x="398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2810" cy="178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81836" y="6232076"/>
            <a:ext cx="5124328" cy="664206"/>
            <a:chOff x="0" y="0"/>
            <a:chExt cx="1349617" cy="1749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9617" cy="174935"/>
            </a:xfrm>
            <a:custGeom>
              <a:avLst/>
              <a:gdLst/>
              <a:ahLst/>
              <a:cxnLst/>
              <a:rect r="r" b="b" t="t" l="l"/>
              <a:pathLst>
                <a:path h="174935" w="1349617">
                  <a:moveTo>
                    <a:pt x="0" y="0"/>
                  </a:moveTo>
                  <a:lnTo>
                    <a:pt x="1349617" y="0"/>
                  </a:lnTo>
                  <a:lnTo>
                    <a:pt x="1349617" y="174935"/>
                  </a:lnTo>
                  <a:lnTo>
                    <a:pt x="0" y="17493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9617" cy="213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81836" y="2944356"/>
            <a:ext cx="5124328" cy="908247"/>
            <a:chOff x="0" y="0"/>
            <a:chExt cx="1349617" cy="2392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9617" cy="239209"/>
            </a:xfrm>
            <a:custGeom>
              <a:avLst/>
              <a:gdLst/>
              <a:ahLst/>
              <a:cxnLst/>
              <a:rect r="r" b="b" t="t" l="l"/>
              <a:pathLst>
                <a:path h="239209" w="1349617">
                  <a:moveTo>
                    <a:pt x="15108" y="0"/>
                  </a:moveTo>
                  <a:lnTo>
                    <a:pt x="1334509" y="0"/>
                  </a:lnTo>
                  <a:cubicBezTo>
                    <a:pt x="1338516" y="0"/>
                    <a:pt x="1342359" y="1592"/>
                    <a:pt x="1345192" y="4425"/>
                  </a:cubicBezTo>
                  <a:cubicBezTo>
                    <a:pt x="1348025" y="7258"/>
                    <a:pt x="1349617" y="11101"/>
                    <a:pt x="1349617" y="15108"/>
                  </a:cubicBezTo>
                  <a:lnTo>
                    <a:pt x="1349617" y="224101"/>
                  </a:lnTo>
                  <a:cubicBezTo>
                    <a:pt x="1349617" y="228108"/>
                    <a:pt x="1348025" y="231951"/>
                    <a:pt x="1345192" y="234784"/>
                  </a:cubicBezTo>
                  <a:cubicBezTo>
                    <a:pt x="1342359" y="237617"/>
                    <a:pt x="1338516" y="239209"/>
                    <a:pt x="1334509" y="239209"/>
                  </a:cubicBezTo>
                  <a:lnTo>
                    <a:pt x="15108" y="239209"/>
                  </a:lnTo>
                  <a:cubicBezTo>
                    <a:pt x="11101" y="239209"/>
                    <a:pt x="7258" y="237617"/>
                    <a:pt x="4425" y="234784"/>
                  </a:cubicBezTo>
                  <a:cubicBezTo>
                    <a:pt x="1592" y="231951"/>
                    <a:pt x="0" y="228108"/>
                    <a:pt x="0" y="224101"/>
                  </a:cubicBezTo>
                  <a:lnTo>
                    <a:pt x="0" y="15108"/>
                  </a:lnTo>
                  <a:cubicBezTo>
                    <a:pt x="0" y="11101"/>
                    <a:pt x="1592" y="7258"/>
                    <a:pt x="4425" y="4425"/>
                  </a:cubicBezTo>
                  <a:cubicBezTo>
                    <a:pt x="7258" y="1592"/>
                    <a:pt x="11101" y="0"/>
                    <a:pt x="151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49617" cy="277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81836" y="4235253"/>
            <a:ext cx="5124328" cy="908247"/>
            <a:chOff x="0" y="0"/>
            <a:chExt cx="1349617" cy="2392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9617" cy="239209"/>
            </a:xfrm>
            <a:custGeom>
              <a:avLst/>
              <a:gdLst/>
              <a:ahLst/>
              <a:cxnLst/>
              <a:rect r="r" b="b" t="t" l="l"/>
              <a:pathLst>
                <a:path h="239209" w="1349617">
                  <a:moveTo>
                    <a:pt x="15108" y="0"/>
                  </a:moveTo>
                  <a:lnTo>
                    <a:pt x="1334509" y="0"/>
                  </a:lnTo>
                  <a:cubicBezTo>
                    <a:pt x="1338516" y="0"/>
                    <a:pt x="1342359" y="1592"/>
                    <a:pt x="1345192" y="4425"/>
                  </a:cubicBezTo>
                  <a:cubicBezTo>
                    <a:pt x="1348025" y="7258"/>
                    <a:pt x="1349617" y="11101"/>
                    <a:pt x="1349617" y="15108"/>
                  </a:cubicBezTo>
                  <a:lnTo>
                    <a:pt x="1349617" y="224101"/>
                  </a:lnTo>
                  <a:cubicBezTo>
                    <a:pt x="1349617" y="228108"/>
                    <a:pt x="1348025" y="231951"/>
                    <a:pt x="1345192" y="234784"/>
                  </a:cubicBezTo>
                  <a:cubicBezTo>
                    <a:pt x="1342359" y="237617"/>
                    <a:pt x="1338516" y="239209"/>
                    <a:pt x="1334509" y="239209"/>
                  </a:cubicBezTo>
                  <a:lnTo>
                    <a:pt x="15108" y="239209"/>
                  </a:lnTo>
                  <a:cubicBezTo>
                    <a:pt x="11101" y="239209"/>
                    <a:pt x="7258" y="237617"/>
                    <a:pt x="4425" y="234784"/>
                  </a:cubicBezTo>
                  <a:cubicBezTo>
                    <a:pt x="1592" y="231951"/>
                    <a:pt x="0" y="228108"/>
                    <a:pt x="0" y="224101"/>
                  </a:cubicBezTo>
                  <a:lnTo>
                    <a:pt x="0" y="15108"/>
                  </a:lnTo>
                  <a:cubicBezTo>
                    <a:pt x="0" y="11101"/>
                    <a:pt x="1592" y="7258"/>
                    <a:pt x="4425" y="4425"/>
                  </a:cubicBezTo>
                  <a:cubicBezTo>
                    <a:pt x="7258" y="1592"/>
                    <a:pt x="11101" y="0"/>
                    <a:pt x="151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49617" cy="277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81836" y="7133558"/>
            <a:ext cx="5124328" cy="763696"/>
            <a:chOff x="0" y="0"/>
            <a:chExt cx="1349617" cy="2011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9617" cy="201138"/>
            </a:xfrm>
            <a:custGeom>
              <a:avLst/>
              <a:gdLst/>
              <a:ahLst/>
              <a:cxnLst/>
              <a:rect r="r" b="b" t="t" l="l"/>
              <a:pathLst>
                <a:path h="201138" w="1349617">
                  <a:moveTo>
                    <a:pt x="0" y="0"/>
                  </a:moveTo>
                  <a:lnTo>
                    <a:pt x="1349617" y="0"/>
                  </a:lnTo>
                  <a:lnTo>
                    <a:pt x="1349617" y="201138"/>
                  </a:lnTo>
                  <a:lnTo>
                    <a:pt x="0" y="20113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49617" cy="23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351216" y="6896281"/>
            <a:ext cx="1753040" cy="1558717"/>
          </a:xfrm>
          <a:custGeom>
            <a:avLst/>
            <a:gdLst/>
            <a:ahLst/>
            <a:cxnLst/>
            <a:rect r="r" b="b" t="t" l="l"/>
            <a:pathLst>
              <a:path h="1558717" w="1753040">
                <a:moveTo>
                  <a:pt x="0" y="0"/>
                </a:moveTo>
                <a:lnTo>
                  <a:pt x="1753040" y="0"/>
                </a:lnTo>
                <a:lnTo>
                  <a:pt x="1753040" y="1558717"/>
                </a:lnTo>
                <a:lnTo>
                  <a:pt x="0" y="1558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183744" y="1832002"/>
            <a:ext cx="2017834" cy="1639949"/>
          </a:xfrm>
          <a:custGeom>
            <a:avLst/>
            <a:gdLst/>
            <a:ahLst/>
            <a:cxnLst/>
            <a:rect r="r" b="b" t="t" l="l"/>
            <a:pathLst>
              <a:path h="1639949" w="2017834">
                <a:moveTo>
                  <a:pt x="0" y="0"/>
                </a:moveTo>
                <a:lnTo>
                  <a:pt x="2017834" y="0"/>
                </a:lnTo>
                <a:lnTo>
                  <a:pt x="2017834" y="1639948"/>
                </a:lnTo>
                <a:lnTo>
                  <a:pt x="0" y="1639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934621" y="2990554"/>
            <a:ext cx="4418758" cy="67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000000">
                    <a:alpha val="48627"/>
                  </a:srgbClr>
                </a:solidFill>
                <a:latin typeface="Arial"/>
                <a:ea typeface="Arial"/>
                <a:cs typeface="Arial"/>
                <a:sym typeface="Arial"/>
              </a:rPr>
              <a:t>Username/Email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34621" y="4281450"/>
            <a:ext cx="4418758" cy="67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000000">
                    <a:alpha val="48627"/>
                  </a:srgbClr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70352" y="22212"/>
            <a:ext cx="7899299" cy="18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688"/>
              </a:lnSpc>
              <a:spcBef>
                <a:spcPct val="0"/>
              </a:spcBef>
            </a:pPr>
            <a:r>
              <a:rPr lang="en-US" b="true" sz="10492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ElectroNick’s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81836" y="6211754"/>
            <a:ext cx="512432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81836" y="7162981"/>
            <a:ext cx="512432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Account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581836" y="5737845"/>
            <a:ext cx="2940819" cy="49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4"/>
              </a:lnSpc>
              <a:spcBef>
                <a:spcPct val="0"/>
              </a:spcBef>
            </a:pPr>
            <a:r>
              <a:rPr lang="en-US" sz="26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Forgot password?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45842" y="2269286"/>
            <a:ext cx="13796316" cy="3821223"/>
            <a:chOff x="0" y="0"/>
            <a:chExt cx="3633598" cy="1006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3598" cy="1006413"/>
            </a:xfrm>
            <a:custGeom>
              <a:avLst/>
              <a:gdLst/>
              <a:ahLst/>
              <a:cxnLst/>
              <a:rect r="r" b="b" t="t" l="l"/>
              <a:pathLst>
                <a:path h="1006413" w="3633598">
                  <a:moveTo>
                    <a:pt x="11223" y="0"/>
                  </a:moveTo>
                  <a:lnTo>
                    <a:pt x="3622374" y="0"/>
                  </a:lnTo>
                  <a:cubicBezTo>
                    <a:pt x="3625351" y="0"/>
                    <a:pt x="3628206" y="1182"/>
                    <a:pt x="3630311" y="3287"/>
                  </a:cubicBezTo>
                  <a:cubicBezTo>
                    <a:pt x="3632415" y="5392"/>
                    <a:pt x="3633598" y="8247"/>
                    <a:pt x="3633598" y="11223"/>
                  </a:cubicBezTo>
                  <a:lnTo>
                    <a:pt x="3633598" y="995190"/>
                  </a:lnTo>
                  <a:cubicBezTo>
                    <a:pt x="3633598" y="1001388"/>
                    <a:pt x="3628573" y="1006413"/>
                    <a:pt x="3622374" y="1006413"/>
                  </a:cubicBezTo>
                  <a:lnTo>
                    <a:pt x="11223" y="1006413"/>
                  </a:lnTo>
                  <a:cubicBezTo>
                    <a:pt x="5025" y="1006413"/>
                    <a:pt x="0" y="1001388"/>
                    <a:pt x="0" y="995190"/>
                  </a:cubicBezTo>
                  <a:lnTo>
                    <a:pt x="0" y="11223"/>
                  </a:lnTo>
                  <a:cubicBezTo>
                    <a:pt x="0" y="5025"/>
                    <a:pt x="5025" y="0"/>
                    <a:pt x="11223" y="0"/>
                  </a:cubicBezTo>
                  <a:close/>
                </a:path>
              </a:pathLst>
            </a:custGeom>
            <a:solidFill>
              <a:srgbClr val="1D1D1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3598" cy="1044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25811" y="2509723"/>
            <a:ext cx="3160806" cy="3340350"/>
          </a:xfrm>
          <a:custGeom>
            <a:avLst/>
            <a:gdLst/>
            <a:ahLst/>
            <a:cxnLst/>
            <a:rect r="r" b="b" t="t" l="l"/>
            <a:pathLst>
              <a:path h="3340350" w="3160806">
                <a:moveTo>
                  <a:pt x="0" y="0"/>
                </a:moveTo>
                <a:lnTo>
                  <a:pt x="3160807" y="0"/>
                </a:lnTo>
                <a:lnTo>
                  <a:pt x="3160807" y="3340350"/>
                </a:lnTo>
                <a:lnTo>
                  <a:pt x="0" y="334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91564" y="1673413"/>
            <a:ext cx="5148307" cy="595874"/>
            <a:chOff x="0" y="0"/>
            <a:chExt cx="1355933" cy="1569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55933" cy="156938"/>
            </a:xfrm>
            <a:custGeom>
              <a:avLst/>
              <a:gdLst/>
              <a:ahLst/>
              <a:cxnLst/>
              <a:rect r="r" b="b" t="t" l="l"/>
              <a:pathLst>
                <a:path h="156938" w="1355933">
                  <a:moveTo>
                    <a:pt x="22557" y="0"/>
                  </a:moveTo>
                  <a:lnTo>
                    <a:pt x="1333376" y="0"/>
                  </a:lnTo>
                  <a:cubicBezTo>
                    <a:pt x="1345834" y="0"/>
                    <a:pt x="1355933" y="10099"/>
                    <a:pt x="1355933" y="22557"/>
                  </a:cubicBezTo>
                  <a:lnTo>
                    <a:pt x="1355933" y="134381"/>
                  </a:lnTo>
                  <a:cubicBezTo>
                    <a:pt x="1355933" y="146839"/>
                    <a:pt x="1345834" y="156938"/>
                    <a:pt x="1333376" y="156938"/>
                  </a:cubicBezTo>
                  <a:lnTo>
                    <a:pt x="22557" y="156938"/>
                  </a:lnTo>
                  <a:cubicBezTo>
                    <a:pt x="10099" y="156938"/>
                    <a:pt x="0" y="146839"/>
                    <a:pt x="0" y="134381"/>
                  </a:cubicBezTo>
                  <a:lnTo>
                    <a:pt x="0" y="22557"/>
                  </a:lnTo>
                  <a:cubicBezTo>
                    <a:pt x="0" y="10099"/>
                    <a:pt x="10099" y="0"/>
                    <a:pt x="2255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55933" cy="195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75503" y="5053965"/>
            <a:ext cx="728736" cy="694576"/>
            <a:chOff x="0" y="0"/>
            <a:chExt cx="812800" cy="774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0A9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786200" y="1783215"/>
            <a:ext cx="311961" cy="376268"/>
          </a:xfrm>
          <a:custGeom>
            <a:avLst/>
            <a:gdLst/>
            <a:ahLst/>
            <a:cxnLst/>
            <a:rect r="r" b="b" t="t" l="l"/>
            <a:pathLst>
              <a:path h="376268" w="311961">
                <a:moveTo>
                  <a:pt x="0" y="0"/>
                </a:moveTo>
                <a:lnTo>
                  <a:pt x="311961" y="0"/>
                </a:lnTo>
                <a:lnTo>
                  <a:pt x="311961" y="376269"/>
                </a:lnTo>
                <a:lnTo>
                  <a:pt x="0" y="3762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942180" y="6624424"/>
            <a:ext cx="14403639" cy="3651984"/>
            <a:chOff x="0" y="0"/>
            <a:chExt cx="3793551" cy="9618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93551" cy="961839"/>
            </a:xfrm>
            <a:custGeom>
              <a:avLst/>
              <a:gdLst/>
              <a:ahLst/>
              <a:cxnLst/>
              <a:rect r="r" b="b" t="t" l="l"/>
              <a:pathLst>
                <a:path h="961839" w="3793551">
                  <a:moveTo>
                    <a:pt x="27412" y="0"/>
                  </a:moveTo>
                  <a:lnTo>
                    <a:pt x="3766139" y="0"/>
                  </a:lnTo>
                  <a:cubicBezTo>
                    <a:pt x="3773409" y="0"/>
                    <a:pt x="3780381" y="2888"/>
                    <a:pt x="3785522" y="8029"/>
                  </a:cubicBezTo>
                  <a:cubicBezTo>
                    <a:pt x="3790663" y="13170"/>
                    <a:pt x="3793551" y="20142"/>
                    <a:pt x="3793551" y="27412"/>
                  </a:cubicBezTo>
                  <a:lnTo>
                    <a:pt x="3793551" y="934427"/>
                  </a:lnTo>
                  <a:cubicBezTo>
                    <a:pt x="3793551" y="949567"/>
                    <a:pt x="3781278" y="961839"/>
                    <a:pt x="3766139" y="961839"/>
                  </a:cubicBezTo>
                  <a:lnTo>
                    <a:pt x="27412" y="961839"/>
                  </a:lnTo>
                  <a:cubicBezTo>
                    <a:pt x="12273" y="961839"/>
                    <a:pt x="0" y="949567"/>
                    <a:pt x="0" y="934427"/>
                  </a:cubicBezTo>
                  <a:lnTo>
                    <a:pt x="0" y="27412"/>
                  </a:lnTo>
                  <a:cubicBezTo>
                    <a:pt x="0" y="12273"/>
                    <a:pt x="12273" y="0"/>
                    <a:pt x="27412" y="0"/>
                  </a:cubicBez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793551" cy="999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525811" y="6590829"/>
            <a:ext cx="5432553" cy="752989"/>
            <a:chOff x="0" y="0"/>
            <a:chExt cx="1430796" cy="1983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30796" cy="198318"/>
            </a:xfrm>
            <a:custGeom>
              <a:avLst/>
              <a:gdLst/>
              <a:ahLst/>
              <a:cxnLst/>
              <a:rect r="r" b="b" t="t" l="l"/>
              <a:pathLst>
                <a:path h="198318" w="1430796">
                  <a:moveTo>
                    <a:pt x="14251" y="0"/>
                  </a:moveTo>
                  <a:lnTo>
                    <a:pt x="1416545" y="0"/>
                  </a:lnTo>
                  <a:cubicBezTo>
                    <a:pt x="1420324" y="0"/>
                    <a:pt x="1423949" y="1501"/>
                    <a:pt x="1426622" y="4174"/>
                  </a:cubicBezTo>
                  <a:cubicBezTo>
                    <a:pt x="1429294" y="6847"/>
                    <a:pt x="1430796" y="10471"/>
                    <a:pt x="1430796" y="14251"/>
                  </a:cubicBezTo>
                  <a:lnTo>
                    <a:pt x="1430796" y="184067"/>
                  </a:lnTo>
                  <a:cubicBezTo>
                    <a:pt x="1430796" y="187847"/>
                    <a:pt x="1429294" y="191472"/>
                    <a:pt x="1426622" y="194144"/>
                  </a:cubicBezTo>
                  <a:cubicBezTo>
                    <a:pt x="1423949" y="196817"/>
                    <a:pt x="1420324" y="198318"/>
                    <a:pt x="1416545" y="198318"/>
                  </a:cubicBezTo>
                  <a:lnTo>
                    <a:pt x="14251" y="198318"/>
                  </a:lnTo>
                  <a:cubicBezTo>
                    <a:pt x="10471" y="198318"/>
                    <a:pt x="6847" y="196817"/>
                    <a:pt x="4174" y="194144"/>
                  </a:cubicBezTo>
                  <a:cubicBezTo>
                    <a:pt x="1501" y="191472"/>
                    <a:pt x="0" y="187847"/>
                    <a:pt x="0" y="184067"/>
                  </a:cubicBezTo>
                  <a:lnTo>
                    <a:pt x="0" y="14251"/>
                  </a:lnTo>
                  <a:cubicBezTo>
                    <a:pt x="0" y="10471"/>
                    <a:pt x="1501" y="6847"/>
                    <a:pt x="4174" y="4174"/>
                  </a:cubicBezTo>
                  <a:cubicBezTo>
                    <a:pt x="6847" y="1501"/>
                    <a:pt x="10471" y="0"/>
                    <a:pt x="142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430796" cy="23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245842" y="7753394"/>
            <a:ext cx="2076563" cy="2101410"/>
            <a:chOff x="0" y="0"/>
            <a:chExt cx="546914" cy="55345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326742" y="7795156"/>
            <a:ext cx="1914763" cy="1562761"/>
          </a:xfrm>
          <a:custGeom>
            <a:avLst/>
            <a:gdLst/>
            <a:ahLst/>
            <a:cxnLst/>
            <a:rect r="r" b="b" t="t" l="l"/>
            <a:pathLst>
              <a:path h="1562761" w="1914763">
                <a:moveTo>
                  <a:pt x="0" y="0"/>
                </a:moveTo>
                <a:lnTo>
                  <a:pt x="1914763" y="0"/>
                </a:lnTo>
                <a:lnTo>
                  <a:pt x="1914763" y="1562761"/>
                </a:lnTo>
                <a:lnTo>
                  <a:pt x="0" y="15627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212" t="0" r="-11212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219836" y="7753394"/>
            <a:ext cx="2076563" cy="2101410"/>
            <a:chOff x="0" y="0"/>
            <a:chExt cx="546914" cy="5534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5219836" y="7753394"/>
            <a:ext cx="2060123" cy="1649013"/>
          </a:xfrm>
          <a:custGeom>
            <a:avLst/>
            <a:gdLst/>
            <a:ahLst/>
            <a:cxnLst/>
            <a:rect r="r" b="b" t="t" l="l"/>
            <a:pathLst>
              <a:path h="1649013" w="2060123">
                <a:moveTo>
                  <a:pt x="0" y="0"/>
                </a:moveTo>
                <a:lnTo>
                  <a:pt x="2060123" y="0"/>
                </a:lnTo>
                <a:lnTo>
                  <a:pt x="2060123" y="1649013"/>
                </a:lnTo>
                <a:lnTo>
                  <a:pt x="0" y="1649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575" t="0" r="-16293" b="-14136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191749" y="7753394"/>
            <a:ext cx="2076563" cy="2101410"/>
            <a:chOff x="0" y="0"/>
            <a:chExt cx="546914" cy="5534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8191749" y="7750666"/>
            <a:ext cx="2076563" cy="1651740"/>
          </a:xfrm>
          <a:custGeom>
            <a:avLst/>
            <a:gdLst/>
            <a:ahLst/>
            <a:cxnLst/>
            <a:rect r="r" b="b" t="t" l="l"/>
            <a:pathLst>
              <a:path h="1651740" w="2076563">
                <a:moveTo>
                  <a:pt x="0" y="0"/>
                </a:moveTo>
                <a:lnTo>
                  <a:pt x="2076563" y="0"/>
                </a:lnTo>
                <a:lnTo>
                  <a:pt x="2076563" y="1651741"/>
                </a:lnTo>
                <a:lnTo>
                  <a:pt x="0" y="1651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479" r="-1104" b="-18628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1163662" y="7753394"/>
            <a:ext cx="2076563" cy="2101410"/>
            <a:chOff x="0" y="0"/>
            <a:chExt cx="546914" cy="5534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965595" y="7753394"/>
            <a:ext cx="2076563" cy="2101410"/>
            <a:chOff x="0" y="0"/>
            <a:chExt cx="546914" cy="55345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1163662" y="7936227"/>
            <a:ext cx="2057513" cy="1421690"/>
          </a:xfrm>
          <a:custGeom>
            <a:avLst/>
            <a:gdLst/>
            <a:ahLst/>
            <a:cxnLst/>
            <a:rect r="r" b="b" t="t" l="l"/>
            <a:pathLst>
              <a:path h="1421690" w="2057513">
                <a:moveTo>
                  <a:pt x="0" y="0"/>
                </a:moveTo>
                <a:lnTo>
                  <a:pt x="2057513" y="0"/>
                </a:lnTo>
                <a:lnTo>
                  <a:pt x="2057513" y="1421690"/>
                </a:lnTo>
                <a:lnTo>
                  <a:pt x="0" y="14216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4212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4094857" y="8135285"/>
            <a:ext cx="1818039" cy="1222632"/>
          </a:xfrm>
          <a:custGeom>
            <a:avLst/>
            <a:gdLst/>
            <a:ahLst/>
            <a:cxnLst/>
            <a:rect r="r" b="b" t="t" l="l"/>
            <a:pathLst>
              <a:path h="1222632" w="1818039">
                <a:moveTo>
                  <a:pt x="0" y="0"/>
                </a:moveTo>
                <a:lnTo>
                  <a:pt x="1818039" y="0"/>
                </a:lnTo>
                <a:lnTo>
                  <a:pt x="1818039" y="1222632"/>
                </a:lnTo>
                <a:lnTo>
                  <a:pt x="0" y="12226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9775556" y="74184"/>
            <a:ext cx="1261083" cy="472232"/>
            <a:chOff x="0" y="0"/>
            <a:chExt cx="332137" cy="12437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32137" cy="124374"/>
            </a:xfrm>
            <a:custGeom>
              <a:avLst/>
              <a:gdLst/>
              <a:ahLst/>
              <a:cxnLst/>
              <a:rect r="r" b="b" t="t" l="l"/>
              <a:pathLst>
                <a:path h="124374" w="332137">
                  <a:moveTo>
                    <a:pt x="0" y="0"/>
                  </a:moveTo>
                  <a:lnTo>
                    <a:pt x="332137" y="0"/>
                  </a:lnTo>
                  <a:lnTo>
                    <a:pt x="332137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332137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9875251" y="122975"/>
            <a:ext cx="191832" cy="286706"/>
          </a:xfrm>
          <a:custGeom>
            <a:avLst/>
            <a:gdLst/>
            <a:ahLst/>
            <a:cxnLst/>
            <a:rect r="r" b="b" t="t" l="l"/>
            <a:pathLst>
              <a:path h="286706" w="191832">
                <a:moveTo>
                  <a:pt x="0" y="0"/>
                </a:moveTo>
                <a:lnTo>
                  <a:pt x="191832" y="0"/>
                </a:lnTo>
                <a:lnTo>
                  <a:pt x="191832" y="286706"/>
                </a:lnTo>
                <a:lnTo>
                  <a:pt x="0" y="2867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1055689" y="74184"/>
            <a:ext cx="1937354" cy="472232"/>
            <a:chOff x="0" y="0"/>
            <a:chExt cx="510250" cy="12437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510250" cy="124374"/>
            </a:xfrm>
            <a:custGeom>
              <a:avLst/>
              <a:gdLst/>
              <a:ahLst/>
              <a:cxnLst/>
              <a:rect r="r" b="b" t="t" l="l"/>
              <a:pathLst>
                <a:path h="124374" w="510250">
                  <a:moveTo>
                    <a:pt x="0" y="0"/>
                  </a:moveTo>
                  <a:lnTo>
                    <a:pt x="510250" y="0"/>
                  </a:lnTo>
                  <a:lnTo>
                    <a:pt x="510250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510250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2039080" y="5009791"/>
            <a:ext cx="3419484" cy="782924"/>
            <a:chOff x="0" y="0"/>
            <a:chExt cx="900605" cy="20620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00605" cy="206202"/>
            </a:xfrm>
            <a:custGeom>
              <a:avLst/>
              <a:gdLst/>
              <a:ahLst/>
              <a:cxnLst/>
              <a:rect r="r" b="b" t="t" l="l"/>
              <a:pathLst>
                <a:path h="206202" w="900605">
                  <a:moveTo>
                    <a:pt x="33961" y="0"/>
                  </a:moveTo>
                  <a:lnTo>
                    <a:pt x="866644" y="0"/>
                  </a:lnTo>
                  <a:cubicBezTo>
                    <a:pt x="885400" y="0"/>
                    <a:pt x="900605" y="15205"/>
                    <a:pt x="900605" y="33961"/>
                  </a:cubicBezTo>
                  <a:lnTo>
                    <a:pt x="900605" y="172241"/>
                  </a:lnTo>
                  <a:cubicBezTo>
                    <a:pt x="900605" y="190997"/>
                    <a:pt x="885400" y="206202"/>
                    <a:pt x="866644" y="206202"/>
                  </a:cubicBezTo>
                  <a:lnTo>
                    <a:pt x="33961" y="206202"/>
                  </a:lnTo>
                  <a:cubicBezTo>
                    <a:pt x="15205" y="206202"/>
                    <a:pt x="0" y="190997"/>
                    <a:pt x="0" y="172241"/>
                  </a:cubicBezTo>
                  <a:lnTo>
                    <a:pt x="0" y="33961"/>
                  </a:lnTo>
                  <a:cubicBezTo>
                    <a:pt x="0" y="15205"/>
                    <a:pt x="15205" y="0"/>
                    <a:pt x="3396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900605" cy="244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3018360" y="74184"/>
            <a:ext cx="2152993" cy="472232"/>
            <a:chOff x="0" y="0"/>
            <a:chExt cx="567043" cy="12437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567043" cy="124374"/>
            </a:xfrm>
            <a:custGeom>
              <a:avLst/>
              <a:gdLst/>
              <a:ahLst/>
              <a:cxnLst/>
              <a:rect r="r" b="b" t="t" l="l"/>
              <a:pathLst>
                <a:path h="124374" w="567043">
                  <a:moveTo>
                    <a:pt x="0" y="0"/>
                  </a:moveTo>
                  <a:lnTo>
                    <a:pt x="567043" y="0"/>
                  </a:lnTo>
                  <a:lnTo>
                    <a:pt x="567043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567043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5199928" y="74184"/>
            <a:ext cx="2078868" cy="472232"/>
            <a:chOff x="0" y="0"/>
            <a:chExt cx="547521" cy="124374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547521" cy="124374"/>
            </a:xfrm>
            <a:custGeom>
              <a:avLst/>
              <a:gdLst/>
              <a:ahLst/>
              <a:cxnLst/>
              <a:rect r="r" b="b" t="t" l="l"/>
              <a:pathLst>
                <a:path h="124374" w="547521">
                  <a:moveTo>
                    <a:pt x="0" y="0"/>
                  </a:moveTo>
                  <a:lnTo>
                    <a:pt x="547521" y="0"/>
                  </a:lnTo>
                  <a:lnTo>
                    <a:pt x="547521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547521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17574289" y="37997"/>
            <a:ext cx="463411" cy="544607"/>
          </a:xfrm>
          <a:custGeom>
            <a:avLst/>
            <a:gdLst/>
            <a:ahLst/>
            <a:cxnLst/>
            <a:rect r="r" b="b" t="t" l="l"/>
            <a:pathLst>
              <a:path h="544607" w="463411">
                <a:moveTo>
                  <a:pt x="0" y="0"/>
                </a:moveTo>
                <a:lnTo>
                  <a:pt x="463411" y="0"/>
                </a:lnTo>
                <a:lnTo>
                  <a:pt x="463411" y="544607"/>
                </a:lnTo>
                <a:lnTo>
                  <a:pt x="0" y="5446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15199928" y="556468"/>
            <a:ext cx="2078868" cy="472232"/>
            <a:chOff x="0" y="0"/>
            <a:chExt cx="547521" cy="124374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547521" cy="124374"/>
            </a:xfrm>
            <a:custGeom>
              <a:avLst/>
              <a:gdLst/>
              <a:ahLst/>
              <a:cxnLst/>
              <a:rect r="r" b="b" t="t" l="l"/>
              <a:pathLst>
                <a:path h="124374" w="547521">
                  <a:moveTo>
                    <a:pt x="0" y="0"/>
                  </a:moveTo>
                  <a:lnTo>
                    <a:pt x="547521" y="0"/>
                  </a:lnTo>
                  <a:lnTo>
                    <a:pt x="547521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D0A933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547521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9" id="59"/>
          <p:cNvSpPr/>
          <p:nvPr/>
        </p:nvSpPr>
        <p:spPr>
          <a:xfrm flipH="false" flipV="false" rot="0">
            <a:off x="6235649" y="1783215"/>
            <a:ext cx="280714" cy="394867"/>
          </a:xfrm>
          <a:custGeom>
            <a:avLst/>
            <a:gdLst/>
            <a:ahLst/>
            <a:cxnLst/>
            <a:rect r="r" b="b" t="t" l="l"/>
            <a:pathLst>
              <a:path h="394867" w="280714">
                <a:moveTo>
                  <a:pt x="0" y="0"/>
                </a:moveTo>
                <a:lnTo>
                  <a:pt x="280714" y="0"/>
                </a:lnTo>
                <a:lnTo>
                  <a:pt x="280714" y="394867"/>
                </a:lnTo>
                <a:lnTo>
                  <a:pt x="0" y="3948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0" id="60"/>
          <p:cNvSpPr txBox="true"/>
          <p:nvPr/>
        </p:nvSpPr>
        <p:spPr>
          <a:xfrm rot="0">
            <a:off x="6639871" y="1726361"/>
            <a:ext cx="5008258" cy="115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 spc="-160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FEATURED</a:t>
            </a:r>
          </a:p>
        </p:txBody>
      </p:sp>
      <p:grpSp>
        <p:nvGrpSpPr>
          <p:cNvPr name="Group 61" id="61"/>
          <p:cNvGrpSpPr/>
          <p:nvPr/>
        </p:nvGrpSpPr>
        <p:grpSpPr>
          <a:xfrm rot="0">
            <a:off x="6258118" y="2690441"/>
            <a:ext cx="8003117" cy="2424657"/>
            <a:chOff x="0" y="0"/>
            <a:chExt cx="10670822" cy="3232877"/>
          </a:xfrm>
        </p:grpSpPr>
        <p:sp>
          <p:nvSpPr>
            <p:cNvPr name="TextBox 62" id="62"/>
            <p:cNvSpPr txBox="true"/>
            <p:nvPr/>
          </p:nvSpPr>
          <p:spPr>
            <a:xfrm rot="0">
              <a:off x="0" y="0"/>
              <a:ext cx="10670822" cy="10123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86"/>
                </a:lnSpc>
              </a:pPr>
              <a:r>
                <a:rPr lang="en-US" b="true" sz="5071" i="true" spc="76">
                  <a:solidFill>
                    <a:srgbClr val="FFFFFF"/>
                  </a:solidFill>
                  <a:latin typeface="Aleo Bold Italics"/>
                  <a:ea typeface="Aleo Bold Italics"/>
                  <a:cs typeface="Aleo Bold Italics"/>
                  <a:sym typeface="Aleo Bold Italics"/>
                </a:rPr>
                <a:t>PHILIPS HEADPHONES</a:t>
              </a:r>
            </a:p>
          </p:txBody>
        </p:sp>
        <p:sp>
          <p:nvSpPr>
            <p:cNvPr name="TextBox 63" id="63"/>
            <p:cNvSpPr txBox="true"/>
            <p:nvPr/>
          </p:nvSpPr>
          <p:spPr>
            <a:xfrm rot="0">
              <a:off x="0" y="1120232"/>
              <a:ext cx="10670822" cy="21126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39"/>
                </a:lnSpc>
              </a:pPr>
              <a:r>
                <a:rPr lang="en-US" sz="2999" i="true" b="true">
                  <a:solidFill>
                    <a:srgbClr val="FFFFFF"/>
                  </a:solidFill>
                  <a:latin typeface="Montserrat Light Bold Italics"/>
                  <a:ea typeface="Montserrat Light Bold Italics"/>
                  <a:cs typeface="Montserrat Light Bold Italics"/>
                  <a:sym typeface="Montserrat Light Bold Italics"/>
                </a:rPr>
                <a:t>₱ 400.00 </a:t>
              </a:r>
            </a:p>
            <a:p>
              <a:pPr algn="l">
                <a:lnSpc>
                  <a:spcPts val="4139"/>
                </a:lnSpc>
              </a:pPr>
              <a:r>
                <a:rPr lang="en-US" sz="2999" i="true" b="true">
                  <a:solidFill>
                    <a:srgbClr val="FFFFFF"/>
                  </a:solidFill>
                  <a:latin typeface="Montserrat Light Bold Italics"/>
                  <a:ea typeface="Montserrat Light Bold Italics"/>
                  <a:cs typeface="Montserrat Light Bold Italics"/>
                  <a:sym typeface="Montserrat Light Bold Italics"/>
                </a:rPr>
                <a:t>600 in stock</a:t>
              </a:r>
            </a:p>
            <a:p>
              <a:pPr algn="l">
                <a:lnSpc>
                  <a:spcPts val="4139"/>
                </a:lnSpc>
              </a:pPr>
              <a:r>
                <a:rPr lang="en-US" b="true" sz="2999" i="true">
                  <a:solidFill>
                    <a:srgbClr val="FFFFFF"/>
                  </a:solidFill>
                  <a:latin typeface="Montserrat Bold Italics"/>
                  <a:ea typeface="Montserrat Bold Italics"/>
                  <a:cs typeface="Montserrat Bold Italics"/>
                  <a:sym typeface="Montserrat Bold Italics"/>
                </a:rPr>
                <a:t>Fast shipping</a:t>
              </a:r>
            </a:p>
          </p:txBody>
        </p:sp>
      </p:grpSp>
      <p:sp>
        <p:nvSpPr>
          <p:cNvPr name="TextBox 64" id="64"/>
          <p:cNvSpPr txBox="true"/>
          <p:nvPr/>
        </p:nvSpPr>
        <p:spPr>
          <a:xfrm rot="0">
            <a:off x="8167522" y="3607319"/>
            <a:ext cx="64793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-40%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7111026" y="5024551"/>
            <a:ext cx="656153" cy="715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03"/>
              </a:lnSpc>
              <a:spcBef>
                <a:spcPct val="0"/>
              </a:spcBef>
            </a:pPr>
            <a:r>
              <a:rPr lang="en-US" b="true" sz="3716" i="true">
                <a:solidFill>
                  <a:srgbClr val="FFFFFF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4.9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3045073" y="6529174"/>
            <a:ext cx="439402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Categories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2152885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LAPTOP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5191339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MOBILE PHONE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8191749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TELEVISION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1132555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COMPUTER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3965595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ACCESSORIES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0156544" y="27725"/>
            <a:ext cx="652701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2039080" y="4958715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BUY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3336131" y="27725"/>
            <a:ext cx="151745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1450842" y="27725"/>
            <a:ext cx="114704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592192" y="22212"/>
            <a:ext cx="7899299" cy="18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688"/>
              </a:lnSpc>
              <a:spcBef>
                <a:spcPct val="0"/>
              </a:spcBef>
            </a:pPr>
            <a:r>
              <a:rPr lang="en-US" b="true" sz="10492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ElectroNick’s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5665838" y="27725"/>
            <a:ext cx="114704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5199928" y="518264"/>
            <a:ext cx="2078868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Rewards</a:t>
            </a:r>
          </a:p>
        </p:txBody>
      </p:sp>
      <p:grpSp>
        <p:nvGrpSpPr>
          <p:cNvPr name="Group 79" id="79"/>
          <p:cNvGrpSpPr/>
          <p:nvPr/>
        </p:nvGrpSpPr>
        <p:grpSpPr>
          <a:xfrm rot="0">
            <a:off x="13018360" y="556468"/>
            <a:ext cx="2152993" cy="472232"/>
            <a:chOff x="0" y="0"/>
            <a:chExt cx="567043" cy="124374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567043" cy="124374"/>
            </a:xfrm>
            <a:custGeom>
              <a:avLst/>
              <a:gdLst/>
              <a:ahLst/>
              <a:cxnLst/>
              <a:rect r="r" b="b" t="t" l="l"/>
              <a:pathLst>
                <a:path h="124374" w="567043">
                  <a:moveTo>
                    <a:pt x="0" y="0"/>
                  </a:moveTo>
                  <a:lnTo>
                    <a:pt x="567043" y="0"/>
                  </a:lnTo>
                  <a:lnTo>
                    <a:pt x="567043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38100"/>
              <a:ext cx="567043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2" id="82"/>
          <p:cNvSpPr txBox="true"/>
          <p:nvPr/>
        </p:nvSpPr>
        <p:spPr>
          <a:xfrm rot="0">
            <a:off x="13653909" y="510009"/>
            <a:ext cx="881896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FAQ’s</a:t>
            </a:r>
          </a:p>
        </p:txBody>
      </p:sp>
      <p:grpSp>
        <p:nvGrpSpPr>
          <p:cNvPr name="Group 83" id="83"/>
          <p:cNvGrpSpPr/>
          <p:nvPr/>
        </p:nvGrpSpPr>
        <p:grpSpPr>
          <a:xfrm rot="0">
            <a:off x="7958364" y="6590829"/>
            <a:ext cx="5432553" cy="752989"/>
            <a:chOff x="0" y="0"/>
            <a:chExt cx="1430796" cy="19831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430796" cy="198318"/>
            </a:xfrm>
            <a:custGeom>
              <a:avLst/>
              <a:gdLst/>
              <a:ahLst/>
              <a:cxnLst/>
              <a:rect r="r" b="b" t="t" l="l"/>
              <a:pathLst>
                <a:path h="198318" w="1430796">
                  <a:moveTo>
                    <a:pt x="14251" y="0"/>
                  </a:moveTo>
                  <a:lnTo>
                    <a:pt x="1416545" y="0"/>
                  </a:lnTo>
                  <a:cubicBezTo>
                    <a:pt x="1420324" y="0"/>
                    <a:pt x="1423949" y="1501"/>
                    <a:pt x="1426622" y="4174"/>
                  </a:cubicBezTo>
                  <a:cubicBezTo>
                    <a:pt x="1429294" y="6847"/>
                    <a:pt x="1430796" y="10471"/>
                    <a:pt x="1430796" y="14251"/>
                  </a:cubicBezTo>
                  <a:lnTo>
                    <a:pt x="1430796" y="184067"/>
                  </a:lnTo>
                  <a:cubicBezTo>
                    <a:pt x="1430796" y="187847"/>
                    <a:pt x="1429294" y="191472"/>
                    <a:pt x="1426622" y="194144"/>
                  </a:cubicBezTo>
                  <a:cubicBezTo>
                    <a:pt x="1423949" y="196817"/>
                    <a:pt x="1420324" y="198318"/>
                    <a:pt x="1416545" y="198318"/>
                  </a:cubicBezTo>
                  <a:lnTo>
                    <a:pt x="14251" y="198318"/>
                  </a:lnTo>
                  <a:cubicBezTo>
                    <a:pt x="10471" y="198318"/>
                    <a:pt x="6847" y="196817"/>
                    <a:pt x="4174" y="194144"/>
                  </a:cubicBezTo>
                  <a:cubicBezTo>
                    <a:pt x="1501" y="191472"/>
                    <a:pt x="0" y="187847"/>
                    <a:pt x="0" y="184067"/>
                  </a:cubicBezTo>
                  <a:lnTo>
                    <a:pt x="0" y="14251"/>
                  </a:lnTo>
                  <a:cubicBezTo>
                    <a:pt x="0" y="10471"/>
                    <a:pt x="1501" y="6847"/>
                    <a:pt x="4174" y="4174"/>
                  </a:cubicBezTo>
                  <a:cubicBezTo>
                    <a:pt x="6847" y="1501"/>
                    <a:pt x="10471" y="0"/>
                    <a:pt x="142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5" id="85"/>
            <p:cNvSpPr txBox="true"/>
            <p:nvPr/>
          </p:nvSpPr>
          <p:spPr>
            <a:xfrm>
              <a:off x="0" y="-38100"/>
              <a:ext cx="1430796" cy="23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6" id="86"/>
          <p:cNvSpPr txBox="true"/>
          <p:nvPr/>
        </p:nvSpPr>
        <p:spPr>
          <a:xfrm rot="0">
            <a:off x="8477626" y="6529174"/>
            <a:ext cx="439402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&amp; Sorting</a:t>
            </a:r>
          </a:p>
        </p:txBody>
      </p:sp>
      <p:grpSp>
        <p:nvGrpSpPr>
          <p:cNvPr name="Group 87" id="87"/>
          <p:cNvGrpSpPr/>
          <p:nvPr/>
        </p:nvGrpSpPr>
        <p:grpSpPr>
          <a:xfrm rot="0">
            <a:off x="7958364" y="6671863"/>
            <a:ext cx="590921" cy="590921"/>
            <a:chOff x="0" y="0"/>
            <a:chExt cx="812800" cy="8128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913253"/>
            <a:ext cx="13449455" cy="8373747"/>
            <a:chOff x="0" y="0"/>
            <a:chExt cx="3542243" cy="22054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42243" cy="2205431"/>
            </a:xfrm>
            <a:custGeom>
              <a:avLst/>
              <a:gdLst/>
              <a:ahLst/>
              <a:cxnLst/>
              <a:rect r="r" b="b" t="t" l="l"/>
              <a:pathLst>
                <a:path h="2205431" w="3542243">
                  <a:moveTo>
                    <a:pt x="0" y="0"/>
                  </a:moveTo>
                  <a:lnTo>
                    <a:pt x="3542243" y="0"/>
                  </a:lnTo>
                  <a:lnTo>
                    <a:pt x="3542243" y="2205431"/>
                  </a:lnTo>
                  <a:lnTo>
                    <a:pt x="0" y="2205431"/>
                  </a:lnTo>
                  <a:close/>
                </a:path>
              </a:pathLst>
            </a:custGeom>
            <a:solidFill>
              <a:srgbClr val="1D1D1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542243" cy="22435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1042" y="2278176"/>
            <a:ext cx="4273763" cy="4516526"/>
          </a:xfrm>
          <a:custGeom>
            <a:avLst/>
            <a:gdLst/>
            <a:ahLst/>
            <a:cxnLst/>
            <a:rect r="r" b="b" t="t" l="l"/>
            <a:pathLst>
              <a:path h="4516526" w="4273763">
                <a:moveTo>
                  <a:pt x="0" y="0"/>
                </a:moveTo>
                <a:lnTo>
                  <a:pt x="4273764" y="0"/>
                </a:lnTo>
                <a:lnTo>
                  <a:pt x="4273764" y="4516527"/>
                </a:lnTo>
                <a:lnTo>
                  <a:pt x="0" y="4516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130572" y="5405550"/>
            <a:ext cx="728736" cy="694576"/>
            <a:chOff x="0" y="0"/>
            <a:chExt cx="812800" cy="7747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0A93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47724" y="5230994"/>
            <a:ext cx="3419484" cy="782924"/>
            <a:chOff x="0" y="0"/>
            <a:chExt cx="900605" cy="2062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0605" cy="206202"/>
            </a:xfrm>
            <a:custGeom>
              <a:avLst/>
              <a:gdLst/>
              <a:ahLst/>
              <a:cxnLst/>
              <a:rect r="r" b="b" t="t" l="l"/>
              <a:pathLst>
                <a:path h="206202" w="900605">
                  <a:moveTo>
                    <a:pt x="33961" y="0"/>
                  </a:moveTo>
                  <a:lnTo>
                    <a:pt x="866644" y="0"/>
                  </a:lnTo>
                  <a:cubicBezTo>
                    <a:pt x="885400" y="0"/>
                    <a:pt x="900605" y="15205"/>
                    <a:pt x="900605" y="33961"/>
                  </a:cubicBezTo>
                  <a:lnTo>
                    <a:pt x="900605" y="172241"/>
                  </a:lnTo>
                  <a:cubicBezTo>
                    <a:pt x="900605" y="190997"/>
                    <a:pt x="885400" y="206202"/>
                    <a:pt x="866644" y="206202"/>
                  </a:cubicBezTo>
                  <a:lnTo>
                    <a:pt x="33961" y="206202"/>
                  </a:lnTo>
                  <a:cubicBezTo>
                    <a:pt x="15205" y="206202"/>
                    <a:pt x="0" y="190997"/>
                    <a:pt x="0" y="172241"/>
                  </a:cubicBezTo>
                  <a:lnTo>
                    <a:pt x="0" y="33961"/>
                  </a:lnTo>
                  <a:cubicBezTo>
                    <a:pt x="0" y="15205"/>
                    <a:pt x="15205" y="0"/>
                    <a:pt x="3396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00605" cy="244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47724" y="6399275"/>
            <a:ext cx="3419484" cy="1550257"/>
            <a:chOff x="0" y="0"/>
            <a:chExt cx="900605" cy="4082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0605" cy="408298"/>
            </a:xfrm>
            <a:custGeom>
              <a:avLst/>
              <a:gdLst/>
              <a:ahLst/>
              <a:cxnLst/>
              <a:rect r="r" b="b" t="t" l="l"/>
              <a:pathLst>
                <a:path h="408298" w="900605">
                  <a:moveTo>
                    <a:pt x="33961" y="0"/>
                  </a:moveTo>
                  <a:lnTo>
                    <a:pt x="866644" y="0"/>
                  </a:lnTo>
                  <a:cubicBezTo>
                    <a:pt x="885400" y="0"/>
                    <a:pt x="900605" y="15205"/>
                    <a:pt x="900605" y="33961"/>
                  </a:cubicBezTo>
                  <a:lnTo>
                    <a:pt x="900605" y="374337"/>
                  </a:lnTo>
                  <a:cubicBezTo>
                    <a:pt x="900605" y="393093"/>
                    <a:pt x="885400" y="408298"/>
                    <a:pt x="866644" y="408298"/>
                  </a:cubicBezTo>
                  <a:lnTo>
                    <a:pt x="33961" y="408298"/>
                  </a:lnTo>
                  <a:cubicBezTo>
                    <a:pt x="24954" y="408298"/>
                    <a:pt x="16316" y="404720"/>
                    <a:pt x="9947" y="398351"/>
                  </a:cubicBezTo>
                  <a:cubicBezTo>
                    <a:pt x="3578" y="391982"/>
                    <a:pt x="0" y="383344"/>
                    <a:pt x="0" y="374337"/>
                  </a:cubicBezTo>
                  <a:lnTo>
                    <a:pt x="0" y="33961"/>
                  </a:lnTo>
                  <a:cubicBezTo>
                    <a:pt x="0" y="15205"/>
                    <a:pt x="15205" y="0"/>
                    <a:pt x="33961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00605" cy="446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859308" y="6399275"/>
            <a:ext cx="3419484" cy="1550257"/>
            <a:chOff x="0" y="0"/>
            <a:chExt cx="900605" cy="4082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00605" cy="408298"/>
            </a:xfrm>
            <a:custGeom>
              <a:avLst/>
              <a:gdLst/>
              <a:ahLst/>
              <a:cxnLst/>
              <a:rect r="r" b="b" t="t" l="l"/>
              <a:pathLst>
                <a:path h="408298" w="900605">
                  <a:moveTo>
                    <a:pt x="33961" y="0"/>
                  </a:moveTo>
                  <a:lnTo>
                    <a:pt x="866644" y="0"/>
                  </a:lnTo>
                  <a:cubicBezTo>
                    <a:pt x="885400" y="0"/>
                    <a:pt x="900605" y="15205"/>
                    <a:pt x="900605" y="33961"/>
                  </a:cubicBezTo>
                  <a:lnTo>
                    <a:pt x="900605" y="374337"/>
                  </a:lnTo>
                  <a:cubicBezTo>
                    <a:pt x="900605" y="393093"/>
                    <a:pt x="885400" y="408298"/>
                    <a:pt x="866644" y="408298"/>
                  </a:cubicBezTo>
                  <a:lnTo>
                    <a:pt x="33961" y="408298"/>
                  </a:lnTo>
                  <a:cubicBezTo>
                    <a:pt x="24954" y="408298"/>
                    <a:pt x="16316" y="404720"/>
                    <a:pt x="9947" y="398351"/>
                  </a:cubicBezTo>
                  <a:cubicBezTo>
                    <a:pt x="3578" y="391982"/>
                    <a:pt x="0" y="383344"/>
                    <a:pt x="0" y="374337"/>
                  </a:cubicBezTo>
                  <a:lnTo>
                    <a:pt x="0" y="33961"/>
                  </a:lnTo>
                  <a:cubicBezTo>
                    <a:pt x="0" y="15205"/>
                    <a:pt x="15205" y="0"/>
                    <a:pt x="33961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00605" cy="446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449455" y="0"/>
            <a:ext cx="4838545" cy="10287000"/>
            <a:chOff x="0" y="0"/>
            <a:chExt cx="1274349" cy="27093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7434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74349">
                  <a:moveTo>
                    <a:pt x="0" y="0"/>
                  </a:moveTo>
                  <a:lnTo>
                    <a:pt x="1274349" y="0"/>
                  </a:lnTo>
                  <a:lnTo>
                    <a:pt x="127434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8B8B8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7434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4492408" y="158634"/>
            <a:ext cx="1052415" cy="1054332"/>
          </a:xfrm>
          <a:custGeom>
            <a:avLst/>
            <a:gdLst/>
            <a:ahLst/>
            <a:cxnLst/>
            <a:rect r="r" b="b" t="t" l="l"/>
            <a:pathLst>
              <a:path h="1054332" w="1052415">
                <a:moveTo>
                  <a:pt x="0" y="0"/>
                </a:moveTo>
                <a:lnTo>
                  <a:pt x="1052415" y="0"/>
                </a:lnTo>
                <a:lnTo>
                  <a:pt x="1052415" y="1054332"/>
                </a:lnTo>
                <a:lnTo>
                  <a:pt x="0" y="1054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4158986" y="8483171"/>
            <a:ext cx="3419484" cy="1550257"/>
            <a:chOff x="0" y="0"/>
            <a:chExt cx="900605" cy="40829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00605" cy="408298"/>
            </a:xfrm>
            <a:custGeom>
              <a:avLst/>
              <a:gdLst/>
              <a:ahLst/>
              <a:cxnLst/>
              <a:rect r="r" b="b" t="t" l="l"/>
              <a:pathLst>
                <a:path h="408298" w="900605">
                  <a:moveTo>
                    <a:pt x="33961" y="0"/>
                  </a:moveTo>
                  <a:lnTo>
                    <a:pt x="866644" y="0"/>
                  </a:lnTo>
                  <a:cubicBezTo>
                    <a:pt x="885400" y="0"/>
                    <a:pt x="900605" y="15205"/>
                    <a:pt x="900605" y="33961"/>
                  </a:cubicBezTo>
                  <a:lnTo>
                    <a:pt x="900605" y="374337"/>
                  </a:lnTo>
                  <a:cubicBezTo>
                    <a:pt x="900605" y="393093"/>
                    <a:pt x="885400" y="408298"/>
                    <a:pt x="866644" y="408298"/>
                  </a:cubicBezTo>
                  <a:lnTo>
                    <a:pt x="33961" y="408298"/>
                  </a:lnTo>
                  <a:cubicBezTo>
                    <a:pt x="24954" y="408298"/>
                    <a:pt x="16316" y="404720"/>
                    <a:pt x="9947" y="398351"/>
                  </a:cubicBezTo>
                  <a:cubicBezTo>
                    <a:pt x="3578" y="391982"/>
                    <a:pt x="0" y="383344"/>
                    <a:pt x="0" y="374337"/>
                  </a:cubicBezTo>
                  <a:lnTo>
                    <a:pt x="0" y="33961"/>
                  </a:lnTo>
                  <a:cubicBezTo>
                    <a:pt x="0" y="15205"/>
                    <a:pt x="15205" y="0"/>
                    <a:pt x="33961" y="0"/>
                  </a:cubicBez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00605" cy="446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3914655" y="1871619"/>
            <a:ext cx="406557" cy="406557"/>
          </a:xfrm>
          <a:custGeom>
            <a:avLst/>
            <a:gdLst/>
            <a:ahLst/>
            <a:cxnLst/>
            <a:rect r="r" b="b" t="t" l="l"/>
            <a:pathLst>
              <a:path h="406557" w="406557">
                <a:moveTo>
                  <a:pt x="0" y="0"/>
                </a:moveTo>
                <a:lnTo>
                  <a:pt x="406556" y="0"/>
                </a:lnTo>
                <a:lnTo>
                  <a:pt x="406556" y="406557"/>
                </a:lnTo>
                <a:lnTo>
                  <a:pt x="0" y="4065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5130572" y="2278176"/>
            <a:ext cx="8003117" cy="2948532"/>
            <a:chOff x="0" y="0"/>
            <a:chExt cx="10670822" cy="3931377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0"/>
              <a:ext cx="10670822" cy="10123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86"/>
                </a:lnSpc>
              </a:pPr>
              <a:r>
                <a:rPr lang="en-US" b="true" sz="5071" i="true" spc="76">
                  <a:solidFill>
                    <a:srgbClr val="FFFFFF"/>
                  </a:solidFill>
                  <a:latin typeface="Aleo Bold Italics"/>
                  <a:ea typeface="Aleo Bold Italics"/>
                  <a:cs typeface="Aleo Bold Italics"/>
                  <a:sym typeface="Aleo Bold Italics"/>
                </a:rPr>
                <a:t>PHILIPS HEADPHONES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120232"/>
              <a:ext cx="10670822" cy="2811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39"/>
                </a:lnSpc>
              </a:pPr>
              <a:r>
                <a:rPr lang="en-US" sz="2999" i="true" b="true">
                  <a:solidFill>
                    <a:srgbClr val="FFFFFF"/>
                  </a:solidFill>
                  <a:latin typeface="Montserrat Light Bold Italics"/>
                  <a:ea typeface="Montserrat Light Bold Italics"/>
                  <a:cs typeface="Montserrat Light Bold Italics"/>
                  <a:sym typeface="Montserrat Light Bold Italics"/>
                </a:rPr>
                <a:t>₱ 400.00 </a:t>
              </a:r>
            </a:p>
            <a:p>
              <a:pPr algn="l">
                <a:lnSpc>
                  <a:spcPts val="4139"/>
                </a:lnSpc>
              </a:pPr>
              <a:r>
                <a:rPr lang="en-US" sz="2999" i="true" b="true">
                  <a:solidFill>
                    <a:srgbClr val="FFFFFF"/>
                  </a:solidFill>
                  <a:latin typeface="Montserrat Light Bold Italics"/>
                  <a:ea typeface="Montserrat Light Bold Italics"/>
                  <a:cs typeface="Montserrat Light Bold Italics"/>
                  <a:sym typeface="Montserrat Light Bold Italics"/>
                </a:rPr>
                <a:t>600 in stock</a:t>
              </a:r>
            </a:p>
            <a:p>
              <a:pPr algn="l">
                <a:lnSpc>
                  <a:spcPts val="4139"/>
                </a:lnSpc>
              </a:pPr>
              <a:r>
                <a:rPr lang="en-US" sz="2999" i="true" b="true">
                  <a:solidFill>
                    <a:srgbClr val="FFFFFF"/>
                  </a:solidFill>
                  <a:latin typeface="Montserrat Bold Italics"/>
                  <a:ea typeface="Montserrat Bold Italics"/>
                  <a:cs typeface="Montserrat Bold Italics"/>
                  <a:sym typeface="Montserrat Bold Italics"/>
                </a:rPr>
                <a:t>Fast shipping</a:t>
              </a:r>
            </a:p>
            <a:p>
              <a:pPr algn="l">
                <a:lnSpc>
                  <a:spcPts val="4139"/>
                </a:lnSpc>
              </a:pPr>
              <a:r>
                <a:rPr lang="en-US" b="true" sz="2999" i="true">
                  <a:solidFill>
                    <a:srgbClr val="FFFFFF"/>
                  </a:solidFill>
                  <a:latin typeface="Montserrat Bold Italics"/>
                  <a:ea typeface="Montserrat Bold Italics"/>
                  <a:cs typeface="Montserrat Bold Italics"/>
                  <a:sym typeface="Montserrat Bold Italics"/>
                </a:rPr>
                <a:t>7-10 days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5859308" y="5427026"/>
            <a:ext cx="3669149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0"/>
              </a:lnSpc>
              <a:spcBef>
                <a:spcPct val="0"/>
              </a:spcBef>
            </a:pPr>
            <a:r>
              <a:rPr lang="en-US" b="true" sz="3500" i="true">
                <a:solidFill>
                  <a:srgbClr val="FFFFFF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4.9(600+ reviews)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847724" y="5184306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 to cart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847724" y="6270322"/>
            <a:ext cx="341948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available vouchers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59308" y="6336203"/>
            <a:ext cx="341948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 to wishlist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492408" y="201613"/>
            <a:ext cx="379559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158986" y="1675128"/>
            <a:ext cx="4428457" cy="294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59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Philips headphones </a:t>
            </a:r>
          </a:p>
          <a:p>
            <a:pPr algn="l" marL="647697" indent="-323848" lvl="1">
              <a:lnSpc>
                <a:spcPts val="59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Laptop</a:t>
            </a:r>
          </a:p>
          <a:p>
            <a:pPr algn="l" marL="647697" indent="-323848" lvl="1">
              <a:lnSpc>
                <a:spcPts val="59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Computer</a:t>
            </a:r>
          </a:p>
          <a:p>
            <a:pPr algn="l" marL="647697" indent="-323848" lvl="1">
              <a:lnSpc>
                <a:spcPts val="59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Iphone 16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158986" y="8404225"/>
            <a:ext cx="3419484" cy="1629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8"/>
              </a:lnSpc>
            </a:pPr>
            <a:r>
              <a:rPr lang="en-US" sz="466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Proceed to</a:t>
            </a:r>
          </a:p>
          <a:p>
            <a:pPr algn="ctr" marL="0" indent="0" lvl="0">
              <a:lnSpc>
                <a:spcPts val="6528"/>
              </a:lnSpc>
              <a:spcBef>
                <a:spcPct val="0"/>
              </a:spcBef>
            </a:pPr>
            <a:r>
              <a:rPr lang="en-US" sz="466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41042" y="22212"/>
            <a:ext cx="7899299" cy="18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688"/>
              </a:lnSpc>
              <a:spcBef>
                <a:spcPct val="0"/>
              </a:spcBef>
            </a:pPr>
            <a:r>
              <a:rPr lang="en-US" b="true" sz="10492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ElectroNick’s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13914655" y="2500267"/>
            <a:ext cx="406557" cy="406557"/>
          </a:xfrm>
          <a:custGeom>
            <a:avLst/>
            <a:gdLst/>
            <a:ahLst/>
            <a:cxnLst/>
            <a:rect r="r" b="b" t="t" l="l"/>
            <a:pathLst>
              <a:path h="406557" w="406557">
                <a:moveTo>
                  <a:pt x="0" y="0"/>
                </a:moveTo>
                <a:lnTo>
                  <a:pt x="406556" y="0"/>
                </a:lnTo>
                <a:lnTo>
                  <a:pt x="406556" y="406556"/>
                </a:lnTo>
                <a:lnTo>
                  <a:pt x="0" y="4065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3914655" y="3356032"/>
            <a:ext cx="406557" cy="406557"/>
          </a:xfrm>
          <a:custGeom>
            <a:avLst/>
            <a:gdLst/>
            <a:ahLst/>
            <a:cxnLst/>
            <a:rect r="r" b="b" t="t" l="l"/>
            <a:pathLst>
              <a:path h="406557" w="406557">
                <a:moveTo>
                  <a:pt x="0" y="0"/>
                </a:moveTo>
                <a:lnTo>
                  <a:pt x="406556" y="0"/>
                </a:lnTo>
                <a:lnTo>
                  <a:pt x="406556" y="406557"/>
                </a:lnTo>
                <a:lnTo>
                  <a:pt x="0" y="4065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3914655" y="4211797"/>
            <a:ext cx="406557" cy="406557"/>
          </a:xfrm>
          <a:custGeom>
            <a:avLst/>
            <a:gdLst/>
            <a:ahLst/>
            <a:cxnLst/>
            <a:rect r="r" b="b" t="t" l="l"/>
            <a:pathLst>
              <a:path h="406557" w="406557">
                <a:moveTo>
                  <a:pt x="0" y="0"/>
                </a:moveTo>
                <a:lnTo>
                  <a:pt x="406556" y="0"/>
                </a:lnTo>
                <a:lnTo>
                  <a:pt x="406556" y="406557"/>
                </a:lnTo>
                <a:lnTo>
                  <a:pt x="0" y="4065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6956"/>
            <a:ext cx="18288000" cy="6873089"/>
            <a:chOff x="0" y="0"/>
            <a:chExt cx="4816593" cy="1810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10196"/>
            </a:xfrm>
            <a:custGeom>
              <a:avLst/>
              <a:gdLst/>
              <a:ahLst/>
              <a:cxnLst/>
              <a:rect r="r" b="b" t="t" l="l"/>
              <a:pathLst>
                <a:path h="18101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10196"/>
                  </a:lnTo>
                  <a:lnTo>
                    <a:pt x="0" y="1810196"/>
                  </a:lnTo>
                  <a:close/>
                </a:path>
              </a:pathLst>
            </a:custGeom>
            <a:solidFill>
              <a:srgbClr val="B8B8B8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848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73270" y="2757135"/>
            <a:ext cx="652576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Order Summary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875557" y="2817122"/>
            <a:ext cx="846857" cy="848400"/>
          </a:xfrm>
          <a:custGeom>
            <a:avLst/>
            <a:gdLst/>
            <a:ahLst/>
            <a:cxnLst/>
            <a:rect r="r" b="b" t="t" l="l"/>
            <a:pathLst>
              <a:path h="848400" w="846857">
                <a:moveTo>
                  <a:pt x="0" y="0"/>
                </a:moveTo>
                <a:lnTo>
                  <a:pt x="846857" y="0"/>
                </a:lnTo>
                <a:lnTo>
                  <a:pt x="846857" y="848400"/>
                </a:lnTo>
                <a:lnTo>
                  <a:pt x="0" y="84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H="true" flipV="true">
            <a:off x="9144000" y="2709194"/>
            <a:ext cx="0" cy="58708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0" y="2709194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0" y="5844606"/>
            <a:ext cx="9144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9144000" y="5844606"/>
            <a:ext cx="9144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854156" y="2835476"/>
            <a:ext cx="1247013" cy="811692"/>
          </a:xfrm>
          <a:custGeom>
            <a:avLst/>
            <a:gdLst/>
            <a:ahLst/>
            <a:cxnLst/>
            <a:rect r="r" b="b" t="t" l="l"/>
            <a:pathLst>
              <a:path h="811692" w="1247013">
                <a:moveTo>
                  <a:pt x="0" y="0"/>
                </a:moveTo>
                <a:lnTo>
                  <a:pt x="1247013" y="0"/>
                </a:lnTo>
                <a:lnTo>
                  <a:pt x="1247013" y="811692"/>
                </a:lnTo>
                <a:lnTo>
                  <a:pt x="0" y="811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144000" y="5302970"/>
            <a:ext cx="9144000" cy="408286"/>
            <a:chOff x="0" y="0"/>
            <a:chExt cx="2408296" cy="107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08296" cy="107532"/>
            </a:xfrm>
            <a:custGeom>
              <a:avLst/>
              <a:gdLst/>
              <a:ahLst/>
              <a:cxnLst/>
              <a:rect r="r" b="b" t="t" l="l"/>
              <a:pathLst>
                <a:path h="107532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107532"/>
                  </a:lnTo>
                  <a:lnTo>
                    <a:pt x="0" y="107532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408296" cy="145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7467999" y="7724601"/>
            <a:ext cx="675257" cy="675257"/>
          </a:xfrm>
          <a:custGeom>
            <a:avLst/>
            <a:gdLst/>
            <a:ahLst/>
            <a:cxnLst/>
            <a:rect r="r" b="b" t="t" l="l"/>
            <a:pathLst>
              <a:path h="675257" w="675257">
                <a:moveTo>
                  <a:pt x="0" y="0"/>
                </a:moveTo>
                <a:lnTo>
                  <a:pt x="675257" y="0"/>
                </a:lnTo>
                <a:lnTo>
                  <a:pt x="675257" y="675257"/>
                </a:lnTo>
                <a:lnTo>
                  <a:pt x="0" y="6752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126984" y="1806113"/>
            <a:ext cx="790655" cy="889285"/>
          </a:xfrm>
          <a:custGeom>
            <a:avLst/>
            <a:gdLst/>
            <a:ahLst/>
            <a:cxnLst/>
            <a:rect r="r" b="b" t="t" l="l"/>
            <a:pathLst>
              <a:path h="889285" w="790655">
                <a:moveTo>
                  <a:pt x="0" y="0"/>
                </a:moveTo>
                <a:lnTo>
                  <a:pt x="790655" y="0"/>
                </a:lnTo>
                <a:lnTo>
                  <a:pt x="790655" y="889284"/>
                </a:lnTo>
                <a:lnTo>
                  <a:pt x="0" y="8892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6725711" y="8741969"/>
            <a:ext cx="4836578" cy="1119810"/>
            <a:chOff x="0" y="0"/>
            <a:chExt cx="1273831" cy="2949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73831" cy="294929"/>
            </a:xfrm>
            <a:custGeom>
              <a:avLst/>
              <a:gdLst/>
              <a:ahLst/>
              <a:cxnLst/>
              <a:rect r="r" b="b" t="t" l="l"/>
              <a:pathLst>
                <a:path h="294929" w="1273831">
                  <a:moveTo>
                    <a:pt x="81636" y="0"/>
                  </a:moveTo>
                  <a:lnTo>
                    <a:pt x="1192195" y="0"/>
                  </a:lnTo>
                  <a:cubicBezTo>
                    <a:pt x="1237282" y="0"/>
                    <a:pt x="1273831" y="36550"/>
                    <a:pt x="1273831" y="81636"/>
                  </a:cubicBezTo>
                  <a:lnTo>
                    <a:pt x="1273831" y="213293"/>
                  </a:lnTo>
                  <a:cubicBezTo>
                    <a:pt x="1273831" y="258380"/>
                    <a:pt x="1237282" y="294929"/>
                    <a:pt x="1192195" y="294929"/>
                  </a:cubicBezTo>
                  <a:lnTo>
                    <a:pt x="81636" y="294929"/>
                  </a:lnTo>
                  <a:cubicBezTo>
                    <a:pt x="36550" y="294929"/>
                    <a:pt x="0" y="258380"/>
                    <a:pt x="0" y="213293"/>
                  </a:cubicBezTo>
                  <a:lnTo>
                    <a:pt x="0" y="81636"/>
                  </a:lnTo>
                  <a:cubicBezTo>
                    <a:pt x="0" y="36550"/>
                    <a:pt x="36550" y="0"/>
                    <a:pt x="81636" y="0"/>
                  </a:cubicBezTo>
                  <a:close/>
                </a:path>
              </a:pathLst>
            </a:custGeom>
            <a:solidFill>
              <a:srgbClr val="FF3131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73831" cy="333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875557" y="3625280"/>
            <a:ext cx="4428457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Philips headphones </a:t>
            </a:r>
          </a:p>
          <a:p>
            <a:pPr algn="l" marL="647697" indent="-323848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Laptop</a:t>
            </a:r>
          </a:p>
          <a:p>
            <a:pPr algn="l" marL="647697" indent="-323848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Computer</a:t>
            </a:r>
          </a:p>
          <a:p>
            <a:pPr algn="l" marL="647697" indent="-323848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Iphone 16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0458" y="22212"/>
            <a:ext cx="7899299" cy="18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688"/>
              </a:lnSpc>
              <a:spcBef>
                <a:spcPct val="0"/>
              </a:spcBef>
            </a:pPr>
            <a:r>
              <a:rPr lang="en-US" b="true" sz="10492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ElectroNick’s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22311" y="1766568"/>
            <a:ext cx="379559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Checkout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155529" y="3625280"/>
            <a:ext cx="2797874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i="true">
                <a:solidFill>
                  <a:srgbClr val="FFFFFF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₱ 400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i="true">
                <a:solidFill>
                  <a:srgbClr val="FFFFFF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₱ 15,000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i="true">
                <a:solidFill>
                  <a:srgbClr val="FFFFFF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₱ 45,000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i="true">
                <a:solidFill>
                  <a:srgbClr val="FFFFFF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₱ 40,000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9843" y="7625781"/>
            <a:ext cx="379559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TOTAL: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815435" y="7625781"/>
            <a:ext cx="387693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i="true">
                <a:solidFill>
                  <a:srgbClr val="FFFFFF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₱100, 500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101169" y="2783568"/>
            <a:ext cx="509046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Payment Method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144000" y="3625280"/>
            <a:ext cx="8999256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Credit card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E-wallet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Loyalty and reward points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Cash on delivery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170767" y="5806506"/>
            <a:ext cx="5090466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Address:</a:t>
            </a:r>
          </a:p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somewhere in nevada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434258" y="8863724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Confirm</a:t>
            </a:r>
          </a:p>
        </p:txBody>
      </p:sp>
      <p:sp>
        <p:nvSpPr>
          <p:cNvPr name="AutoShape 30" id="30"/>
          <p:cNvSpPr/>
          <p:nvPr/>
        </p:nvSpPr>
        <p:spPr>
          <a:xfrm>
            <a:off x="0" y="7705551"/>
            <a:ext cx="9144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0" y="7021040"/>
            <a:ext cx="9144000" cy="408286"/>
            <a:chOff x="0" y="0"/>
            <a:chExt cx="2408296" cy="10753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408296" cy="107532"/>
            </a:xfrm>
            <a:custGeom>
              <a:avLst/>
              <a:gdLst/>
              <a:ahLst/>
              <a:cxnLst/>
              <a:rect r="r" b="b" t="t" l="l"/>
              <a:pathLst>
                <a:path h="107532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107532"/>
                  </a:lnTo>
                  <a:lnTo>
                    <a:pt x="0" y="107532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408296" cy="145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875557" y="6391100"/>
            <a:ext cx="237756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Express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155529" y="6391100"/>
            <a:ext cx="279787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i="true">
                <a:solidFill>
                  <a:srgbClr val="FFFFFF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Free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i="true">
                <a:solidFill>
                  <a:srgbClr val="FFFFFF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₱ 100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126984" y="5768406"/>
            <a:ext cx="54274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Shipping Method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63997" y="1988470"/>
            <a:ext cx="11914353" cy="7797975"/>
            <a:chOff x="0" y="0"/>
            <a:chExt cx="3137937" cy="20537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7937" cy="2053788"/>
            </a:xfrm>
            <a:custGeom>
              <a:avLst/>
              <a:gdLst/>
              <a:ahLst/>
              <a:cxnLst/>
              <a:rect r="r" b="b" t="t" l="l"/>
              <a:pathLst>
                <a:path h="2053788" w="3137937">
                  <a:moveTo>
                    <a:pt x="0" y="0"/>
                  </a:moveTo>
                  <a:lnTo>
                    <a:pt x="3137937" y="0"/>
                  </a:lnTo>
                  <a:lnTo>
                    <a:pt x="3137937" y="2053788"/>
                  </a:lnTo>
                  <a:lnTo>
                    <a:pt x="0" y="205378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37937" cy="2091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44947" y="1939908"/>
            <a:ext cx="11914353" cy="1343058"/>
            <a:chOff x="0" y="0"/>
            <a:chExt cx="3137937" cy="3537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37937" cy="353727"/>
            </a:xfrm>
            <a:custGeom>
              <a:avLst/>
              <a:gdLst/>
              <a:ahLst/>
              <a:cxnLst/>
              <a:rect r="r" b="b" t="t" l="l"/>
              <a:pathLst>
                <a:path h="353727" w="3137937">
                  <a:moveTo>
                    <a:pt x="9747" y="0"/>
                  </a:moveTo>
                  <a:lnTo>
                    <a:pt x="3128190" y="0"/>
                  </a:lnTo>
                  <a:cubicBezTo>
                    <a:pt x="3133573" y="0"/>
                    <a:pt x="3137937" y="4364"/>
                    <a:pt x="3137937" y="9747"/>
                  </a:cubicBezTo>
                  <a:lnTo>
                    <a:pt x="3137937" y="343980"/>
                  </a:lnTo>
                  <a:cubicBezTo>
                    <a:pt x="3137937" y="346565"/>
                    <a:pt x="3136910" y="349044"/>
                    <a:pt x="3135082" y="350872"/>
                  </a:cubicBezTo>
                  <a:cubicBezTo>
                    <a:pt x="3133254" y="352700"/>
                    <a:pt x="3130775" y="353727"/>
                    <a:pt x="3128190" y="353727"/>
                  </a:cubicBezTo>
                  <a:lnTo>
                    <a:pt x="9747" y="353727"/>
                  </a:lnTo>
                  <a:cubicBezTo>
                    <a:pt x="4364" y="353727"/>
                    <a:pt x="0" y="349363"/>
                    <a:pt x="0" y="343980"/>
                  </a:cubicBezTo>
                  <a:lnTo>
                    <a:pt x="0" y="9747"/>
                  </a:lnTo>
                  <a:cubicBezTo>
                    <a:pt x="0" y="4364"/>
                    <a:pt x="4364" y="0"/>
                    <a:pt x="9747" y="0"/>
                  </a:cubicBezTo>
                  <a:close/>
                </a:path>
              </a:pathLst>
            </a:custGeom>
            <a:solidFill>
              <a:srgbClr val="B8B8B8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37937" cy="391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402" y="1939908"/>
            <a:ext cx="4838545" cy="7797975"/>
            <a:chOff x="0" y="0"/>
            <a:chExt cx="1274349" cy="20537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4349" cy="2053788"/>
            </a:xfrm>
            <a:custGeom>
              <a:avLst/>
              <a:gdLst/>
              <a:ahLst/>
              <a:cxnLst/>
              <a:rect r="r" b="b" t="t" l="l"/>
              <a:pathLst>
                <a:path h="2053788" w="1274349">
                  <a:moveTo>
                    <a:pt x="0" y="0"/>
                  </a:moveTo>
                  <a:lnTo>
                    <a:pt x="1274349" y="0"/>
                  </a:lnTo>
                  <a:lnTo>
                    <a:pt x="1274349" y="2053788"/>
                  </a:lnTo>
                  <a:lnTo>
                    <a:pt x="0" y="2053788"/>
                  </a:lnTo>
                  <a:close/>
                </a:path>
              </a:pathLst>
            </a:custGeom>
            <a:solidFill>
              <a:srgbClr val="B8B8B8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74349" cy="2091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5034" y="4059146"/>
            <a:ext cx="4561206" cy="616348"/>
            <a:chOff x="0" y="0"/>
            <a:chExt cx="1201305" cy="1623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01305" cy="162330"/>
            </a:xfrm>
            <a:custGeom>
              <a:avLst/>
              <a:gdLst/>
              <a:ahLst/>
              <a:cxnLst/>
              <a:rect r="r" b="b" t="t" l="l"/>
              <a:pathLst>
                <a:path h="162330" w="1201305">
                  <a:moveTo>
                    <a:pt x="0" y="0"/>
                  </a:moveTo>
                  <a:lnTo>
                    <a:pt x="1201305" y="0"/>
                  </a:lnTo>
                  <a:lnTo>
                    <a:pt x="1201305" y="162330"/>
                  </a:lnTo>
                  <a:lnTo>
                    <a:pt x="0" y="16233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01305" cy="200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5034" y="4835326"/>
            <a:ext cx="4561206" cy="616348"/>
            <a:chOff x="0" y="0"/>
            <a:chExt cx="1201305" cy="1623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01305" cy="162330"/>
            </a:xfrm>
            <a:custGeom>
              <a:avLst/>
              <a:gdLst/>
              <a:ahLst/>
              <a:cxnLst/>
              <a:rect r="r" b="b" t="t" l="l"/>
              <a:pathLst>
                <a:path h="162330" w="1201305">
                  <a:moveTo>
                    <a:pt x="0" y="0"/>
                  </a:moveTo>
                  <a:lnTo>
                    <a:pt x="1201305" y="0"/>
                  </a:lnTo>
                  <a:lnTo>
                    <a:pt x="1201305" y="162330"/>
                  </a:lnTo>
                  <a:lnTo>
                    <a:pt x="0" y="16233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01305" cy="200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5072" y="3282966"/>
            <a:ext cx="4561206" cy="616348"/>
            <a:chOff x="0" y="0"/>
            <a:chExt cx="1201305" cy="1623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01305" cy="162330"/>
            </a:xfrm>
            <a:custGeom>
              <a:avLst/>
              <a:gdLst/>
              <a:ahLst/>
              <a:cxnLst/>
              <a:rect r="r" b="b" t="t" l="l"/>
              <a:pathLst>
                <a:path h="162330" w="1201305">
                  <a:moveTo>
                    <a:pt x="0" y="0"/>
                  </a:moveTo>
                  <a:lnTo>
                    <a:pt x="1201305" y="0"/>
                  </a:lnTo>
                  <a:lnTo>
                    <a:pt x="1201305" y="162330"/>
                  </a:lnTo>
                  <a:lnTo>
                    <a:pt x="0" y="16233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01305" cy="200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45034" y="5613599"/>
            <a:ext cx="4561206" cy="616348"/>
            <a:chOff x="0" y="0"/>
            <a:chExt cx="1201305" cy="1623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01305" cy="162330"/>
            </a:xfrm>
            <a:custGeom>
              <a:avLst/>
              <a:gdLst/>
              <a:ahLst/>
              <a:cxnLst/>
              <a:rect r="r" b="b" t="t" l="l"/>
              <a:pathLst>
                <a:path h="162330" w="1201305">
                  <a:moveTo>
                    <a:pt x="0" y="0"/>
                  </a:moveTo>
                  <a:lnTo>
                    <a:pt x="1201305" y="0"/>
                  </a:lnTo>
                  <a:lnTo>
                    <a:pt x="1201305" y="162330"/>
                  </a:lnTo>
                  <a:lnTo>
                    <a:pt x="0" y="16233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01305" cy="200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45034" y="6391872"/>
            <a:ext cx="4561206" cy="616348"/>
            <a:chOff x="0" y="0"/>
            <a:chExt cx="1201305" cy="1623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01305" cy="162330"/>
            </a:xfrm>
            <a:custGeom>
              <a:avLst/>
              <a:gdLst/>
              <a:ahLst/>
              <a:cxnLst/>
              <a:rect r="r" b="b" t="t" l="l"/>
              <a:pathLst>
                <a:path h="162330" w="1201305">
                  <a:moveTo>
                    <a:pt x="0" y="0"/>
                  </a:moveTo>
                  <a:lnTo>
                    <a:pt x="1201305" y="0"/>
                  </a:lnTo>
                  <a:lnTo>
                    <a:pt x="1201305" y="162330"/>
                  </a:lnTo>
                  <a:lnTo>
                    <a:pt x="0" y="16233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01305" cy="200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398900" y="3397266"/>
            <a:ext cx="11806447" cy="6324611"/>
            <a:chOff x="0" y="0"/>
            <a:chExt cx="3109517" cy="166574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109517" cy="1665741"/>
            </a:xfrm>
            <a:custGeom>
              <a:avLst/>
              <a:gdLst/>
              <a:ahLst/>
              <a:cxnLst/>
              <a:rect r="r" b="b" t="t" l="l"/>
              <a:pathLst>
                <a:path h="1665741" w="3109517">
                  <a:moveTo>
                    <a:pt x="13115" y="0"/>
                  </a:moveTo>
                  <a:lnTo>
                    <a:pt x="3096402" y="0"/>
                  </a:lnTo>
                  <a:cubicBezTo>
                    <a:pt x="3103645" y="0"/>
                    <a:pt x="3109517" y="5872"/>
                    <a:pt x="3109517" y="13115"/>
                  </a:cubicBezTo>
                  <a:lnTo>
                    <a:pt x="3109517" y="1652626"/>
                  </a:lnTo>
                  <a:cubicBezTo>
                    <a:pt x="3109517" y="1656105"/>
                    <a:pt x="3108135" y="1659440"/>
                    <a:pt x="3105676" y="1661900"/>
                  </a:cubicBezTo>
                  <a:cubicBezTo>
                    <a:pt x="3103216" y="1664359"/>
                    <a:pt x="3099880" y="1665741"/>
                    <a:pt x="3096402" y="1665741"/>
                  </a:cubicBezTo>
                  <a:lnTo>
                    <a:pt x="13115" y="1665741"/>
                  </a:lnTo>
                  <a:cubicBezTo>
                    <a:pt x="5872" y="1665741"/>
                    <a:pt x="0" y="1659869"/>
                    <a:pt x="0" y="1652626"/>
                  </a:cubicBezTo>
                  <a:lnTo>
                    <a:pt x="0" y="13115"/>
                  </a:lnTo>
                  <a:cubicBezTo>
                    <a:pt x="0" y="5872"/>
                    <a:pt x="5872" y="0"/>
                    <a:pt x="13115" y="0"/>
                  </a:cubicBezTo>
                  <a:close/>
                </a:path>
              </a:pathLst>
            </a:custGeom>
            <a:solidFill>
              <a:srgbClr val="B8B8B8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3109517" cy="1703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11302124" y="3456447"/>
            <a:ext cx="19050" cy="6265430"/>
          </a:xfrm>
          <a:prstGeom prst="line">
            <a:avLst/>
          </a:prstGeom>
          <a:ln cap="flat" w="2381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6134923" y="4879214"/>
            <a:ext cx="567813" cy="572460"/>
            <a:chOff x="0" y="0"/>
            <a:chExt cx="149548" cy="15077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49548" cy="150771"/>
            </a:xfrm>
            <a:custGeom>
              <a:avLst/>
              <a:gdLst/>
              <a:ahLst/>
              <a:cxnLst/>
              <a:rect r="r" b="b" t="t" l="l"/>
              <a:pathLst>
                <a:path h="150771" w="149548">
                  <a:moveTo>
                    <a:pt x="0" y="0"/>
                  </a:moveTo>
                  <a:lnTo>
                    <a:pt x="149548" y="0"/>
                  </a:lnTo>
                  <a:lnTo>
                    <a:pt x="149548" y="150771"/>
                  </a:lnTo>
                  <a:lnTo>
                    <a:pt x="0" y="150771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49548" cy="188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134923" y="6105642"/>
            <a:ext cx="567813" cy="572460"/>
            <a:chOff x="0" y="0"/>
            <a:chExt cx="149548" cy="15077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9548" cy="150771"/>
            </a:xfrm>
            <a:custGeom>
              <a:avLst/>
              <a:gdLst/>
              <a:ahLst/>
              <a:cxnLst/>
              <a:rect r="r" b="b" t="t" l="l"/>
              <a:pathLst>
                <a:path h="150771" w="149548">
                  <a:moveTo>
                    <a:pt x="0" y="0"/>
                  </a:moveTo>
                  <a:lnTo>
                    <a:pt x="149548" y="0"/>
                  </a:lnTo>
                  <a:lnTo>
                    <a:pt x="149548" y="150771"/>
                  </a:lnTo>
                  <a:lnTo>
                    <a:pt x="0" y="150771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49548" cy="188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6134923" y="4835326"/>
            <a:ext cx="638600" cy="585190"/>
          </a:xfrm>
          <a:custGeom>
            <a:avLst/>
            <a:gdLst/>
            <a:ahLst/>
            <a:cxnLst/>
            <a:rect r="r" b="b" t="t" l="l"/>
            <a:pathLst>
              <a:path h="585190" w="638600">
                <a:moveTo>
                  <a:pt x="0" y="0"/>
                </a:moveTo>
                <a:lnTo>
                  <a:pt x="638601" y="0"/>
                </a:lnTo>
                <a:lnTo>
                  <a:pt x="638601" y="585190"/>
                </a:lnTo>
                <a:lnTo>
                  <a:pt x="0" y="585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452853" y="1942210"/>
            <a:ext cx="11698540" cy="1109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26"/>
              </a:lnSpc>
              <a:spcBef>
                <a:spcPct val="0"/>
              </a:spcBef>
            </a:pPr>
            <a:r>
              <a:rPr lang="en-US" b="true" sz="5804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Order is currently: </a:t>
            </a:r>
            <a:r>
              <a:rPr lang="en-US" b="true" sz="5804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being shipped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45034" y="22212"/>
            <a:ext cx="7899299" cy="18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688"/>
              </a:lnSpc>
              <a:spcBef>
                <a:spcPct val="0"/>
              </a:spcBef>
            </a:pPr>
            <a:r>
              <a:rPr lang="en-US" b="true" sz="10492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ElectroNick’s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19972" y="2127249"/>
            <a:ext cx="401140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Order History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19972" y="3176587"/>
            <a:ext cx="1910646" cy="369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2/22/2025</a:t>
            </a:r>
          </a:p>
          <a:p>
            <a:pPr algn="l">
              <a:lnSpc>
                <a:spcPts val="5999"/>
              </a:lnSpc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2/25/2025</a:t>
            </a:r>
          </a:p>
          <a:p>
            <a:pPr algn="l">
              <a:lnSpc>
                <a:spcPts val="5999"/>
              </a:lnSpc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2/27/2025</a:t>
            </a:r>
          </a:p>
          <a:p>
            <a:pPr algn="l">
              <a:lnSpc>
                <a:spcPts val="5999"/>
              </a:lnSpc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3/01/2025</a:t>
            </a:r>
          </a:p>
          <a:p>
            <a:pPr algn="l">
              <a:lnSpc>
                <a:spcPts val="5999"/>
              </a:lnSpc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3/04/2025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134923" y="3671796"/>
            <a:ext cx="4358174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Notify me through: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018132" y="4852987"/>
            <a:ext cx="99935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018132" y="6101359"/>
            <a:ext cx="259175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Phone Number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6134923" y="6030520"/>
            <a:ext cx="638600" cy="585190"/>
          </a:xfrm>
          <a:custGeom>
            <a:avLst/>
            <a:gdLst/>
            <a:ahLst/>
            <a:cxnLst/>
            <a:rect r="r" b="b" t="t" l="l"/>
            <a:pathLst>
              <a:path h="585190" w="638600">
                <a:moveTo>
                  <a:pt x="0" y="0"/>
                </a:moveTo>
                <a:lnTo>
                  <a:pt x="638601" y="0"/>
                </a:lnTo>
                <a:lnTo>
                  <a:pt x="638601" y="585190"/>
                </a:lnTo>
                <a:lnTo>
                  <a:pt x="0" y="585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12602806" y="5838895"/>
            <a:ext cx="3419484" cy="782924"/>
            <a:chOff x="0" y="0"/>
            <a:chExt cx="900605" cy="20620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00605" cy="206202"/>
            </a:xfrm>
            <a:custGeom>
              <a:avLst/>
              <a:gdLst/>
              <a:ahLst/>
              <a:cxnLst/>
              <a:rect r="r" b="b" t="t" l="l"/>
              <a:pathLst>
                <a:path h="206202" w="900605">
                  <a:moveTo>
                    <a:pt x="33961" y="0"/>
                  </a:moveTo>
                  <a:lnTo>
                    <a:pt x="866644" y="0"/>
                  </a:lnTo>
                  <a:cubicBezTo>
                    <a:pt x="885400" y="0"/>
                    <a:pt x="900605" y="15205"/>
                    <a:pt x="900605" y="33961"/>
                  </a:cubicBezTo>
                  <a:lnTo>
                    <a:pt x="900605" y="172241"/>
                  </a:lnTo>
                  <a:cubicBezTo>
                    <a:pt x="900605" y="190997"/>
                    <a:pt x="885400" y="206202"/>
                    <a:pt x="866644" y="206202"/>
                  </a:cubicBezTo>
                  <a:lnTo>
                    <a:pt x="33961" y="206202"/>
                  </a:lnTo>
                  <a:cubicBezTo>
                    <a:pt x="15205" y="206202"/>
                    <a:pt x="0" y="190997"/>
                    <a:pt x="0" y="172241"/>
                  </a:cubicBezTo>
                  <a:lnTo>
                    <a:pt x="0" y="33961"/>
                  </a:lnTo>
                  <a:cubicBezTo>
                    <a:pt x="0" y="15205"/>
                    <a:pt x="15205" y="0"/>
                    <a:pt x="33961" y="0"/>
                  </a:cubicBezTo>
                  <a:close/>
                </a:path>
              </a:pathLst>
            </a:custGeom>
            <a:solidFill>
              <a:srgbClr val="FF313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900605" cy="244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2602806" y="4284032"/>
            <a:ext cx="3419484" cy="782924"/>
            <a:chOff x="0" y="0"/>
            <a:chExt cx="900605" cy="20620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00605" cy="206202"/>
            </a:xfrm>
            <a:custGeom>
              <a:avLst/>
              <a:gdLst/>
              <a:ahLst/>
              <a:cxnLst/>
              <a:rect r="r" b="b" t="t" l="l"/>
              <a:pathLst>
                <a:path h="206202" w="900605">
                  <a:moveTo>
                    <a:pt x="33961" y="0"/>
                  </a:moveTo>
                  <a:lnTo>
                    <a:pt x="866644" y="0"/>
                  </a:lnTo>
                  <a:cubicBezTo>
                    <a:pt x="885400" y="0"/>
                    <a:pt x="900605" y="15205"/>
                    <a:pt x="900605" y="33961"/>
                  </a:cubicBezTo>
                  <a:lnTo>
                    <a:pt x="900605" y="172241"/>
                  </a:lnTo>
                  <a:cubicBezTo>
                    <a:pt x="900605" y="190997"/>
                    <a:pt x="885400" y="206202"/>
                    <a:pt x="866644" y="206202"/>
                  </a:cubicBezTo>
                  <a:lnTo>
                    <a:pt x="33961" y="206202"/>
                  </a:lnTo>
                  <a:cubicBezTo>
                    <a:pt x="15205" y="206202"/>
                    <a:pt x="0" y="190997"/>
                    <a:pt x="0" y="172241"/>
                  </a:cubicBezTo>
                  <a:lnTo>
                    <a:pt x="0" y="33961"/>
                  </a:lnTo>
                  <a:cubicBezTo>
                    <a:pt x="0" y="15205"/>
                    <a:pt x="15205" y="0"/>
                    <a:pt x="33961" y="0"/>
                  </a:cubicBezTo>
                  <a:close/>
                </a:path>
              </a:pathLst>
            </a:custGeom>
            <a:solidFill>
              <a:srgbClr val="38B6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900605" cy="244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2602806" y="7581352"/>
            <a:ext cx="3419484" cy="782924"/>
            <a:chOff x="0" y="0"/>
            <a:chExt cx="900605" cy="20620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00605" cy="206202"/>
            </a:xfrm>
            <a:custGeom>
              <a:avLst/>
              <a:gdLst/>
              <a:ahLst/>
              <a:cxnLst/>
              <a:rect r="r" b="b" t="t" l="l"/>
              <a:pathLst>
                <a:path h="206202" w="900605">
                  <a:moveTo>
                    <a:pt x="33961" y="0"/>
                  </a:moveTo>
                  <a:lnTo>
                    <a:pt x="866644" y="0"/>
                  </a:lnTo>
                  <a:cubicBezTo>
                    <a:pt x="885400" y="0"/>
                    <a:pt x="900605" y="15205"/>
                    <a:pt x="900605" y="33961"/>
                  </a:cubicBezTo>
                  <a:lnTo>
                    <a:pt x="900605" y="172241"/>
                  </a:lnTo>
                  <a:cubicBezTo>
                    <a:pt x="900605" y="190997"/>
                    <a:pt x="885400" y="206202"/>
                    <a:pt x="866644" y="206202"/>
                  </a:cubicBezTo>
                  <a:lnTo>
                    <a:pt x="33961" y="206202"/>
                  </a:lnTo>
                  <a:cubicBezTo>
                    <a:pt x="15205" y="206202"/>
                    <a:pt x="0" y="190997"/>
                    <a:pt x="0" y="172241"/>
                  </a:cubicBezTo>
                  <a:lnTo>
                    <a:pt x="0" y="33961"/>
                  </a:lnTo>
                  <a:cubicBezTo>
                    <a:pt x="0" y="15205"/>
                    <a:pt x="15205" y="0"/>
                    <a:pt x="33961" y="0"/>
                  </a:cubicBez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900605" cy="244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2602806" y="4237344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Cancel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602806" y="5792208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602806" y="7534664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Exchange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13315520" y="8571411"/>
            <a:ext cx="1994056" cy="622305"/>
            <a:chOff x="0" y="0"/>
            <a:chExt cx="525184" cy="163899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25184" cy="163899"/>
            </a:xfrm>
            <a:custGeom>
              <a:avLst/>
              <a:gdLst/>
              <a:ahLst/>
              <a:cxnLst/>
              <a:rect r="r" b="b" t="t" l="l"/>
              <a:pathLst>
                <a:path h="163899" w="525184">
                  <a:moveTo>
                    <a:pt x="54355" y="0"/>
                  </a:moveTo>
                  <a:lnTo>
                    <a:pt x="470829" y="0"/>
                  </a:lnTo>
                  <a:cubicBezTo>
                    <a:pt x="500848" y="0"/>
                    <a:pt x="525184" y="24336"/>
                    <a:pt x="525184" y="54355"/>
                  </a:cubicBezTo>
                  <a:lnTo>
                    <a:pt x="525184" y="109544"/>
                  </a:lnTo>
                  <a:cubicBezTo>
                    <a:pt x="525184" y="123960"/>
                    <a:pt x="519457" y="137786"/>
                    <a:pt x="509263" y="147979"/>
                  </a:cubicBezTo>
                  <a:cubicBezTo>
                    <a:pt x="499070" y="158173"/>
                    <a:pt x="485244" y="163899"/>
                    <a:pt x="470829" y="163899"/>
                  </a:cubicBezTo>
                  <a:lnTo>
                    <a:pt x="54355" y="163899"/>
                  </a:lnTo>
                  <a:cubicBezTo>
                    <a:pt x="39939" y="163899"/>
                    <a:pt x="26114" y="158173"/>
                    <a:pt x="15920" y="147979"/>
                  </a:cubicBezTo>
                  <a:cubicBezTo>
                    <a:pt x="5727" y="137786"/>
                    <a:pt x="0" y="123960"/>
                    <a:pt x="0" y="109544"/>
                  </a:cubicBezTo>
                  <a:lnTo>
                    <a:pt x="0" y="54355"/>
                  </a:lnTo>
                  <a:cubicBezTo>
                    <a:pt x="0" y="39939"/>
                    <a:pt x="5727" y="26114"/>
                    <a:pt x="15920" y="15920"/>
                  </a:cubicBezTo>
                  <a:cubicBezTo>
                    <a:pt x="26114" y="5727"/>
                    <a:pt x="39939" y="0"/>
                    <a:pt x="54355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525184" cy="201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88622" indent="-194311" lvl="1">
                <a:lnSpc>
                  <a:spcPts val="2520"/>
                </a:lnSpc>
                <a:buFont typeface="Arial"/>
                <a:buChar char="•"/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3315520" y="8568239"/>
            <a:ext cx="1994056" cy="561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exchange</a:t>
            </a:r>
          </a:p>
          <a:p>
            <a:pPr algn="ctr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policy info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6956"/>
            <a:ext cx="18288000" cy="8580044"/>
            <a:chOff x="0" y="0"/>
            <a:chExt cx="4816593" cy="22597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259765"/>
            </a:xfrm>
            <a:custGeom>
              <a:avLst/>
              <a:gdLst/>
              <a:ahLst/>
              <a:cxnLst/>
              <a:rect r="r" b="b" t="t" l="l"/>
              <a:pathLst>
                <a:path h="225976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59765"/>
                  </a:lnTo>
                  <a:lnTo>
                    <a:pt x="0" y="2259765"/>
                  </a:lnTo>
                  <a:close/>
                </a:path>
              </a:pathLst>
            </a:custGeom>
            <a:solidFill>
              <a:srgbClr val="B8B8B8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97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19743" y="2230788"/>
            <a:ext cx="7648515" cy="1543050"/>
            <a:chOff x="0" y="0"/>
            <a:chExt cx="2014424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4424" cy="406400"/>
            </a:xfrm>
            <a:custGeom>
              <a:avLst/>
              <a:gdLst/>
              <a:ahLst/>
              <a:cxnLst/>
              <a:rect r="r" b="b" t="t" l="l"/>
              <a:pathLst>
                <a:path h="406400" w="2014424">
                  <a:moveTo>
                    <a:pt x="0" y="0"/>
                  </a:moveTo>
                  <a:lnTo>
                    <a:pt x="2014424" y="0"/>
                  </a:lnTo>
                  <a:lnTo>
                    <a:pt x="2014424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1442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79149" y="2273314"/>
            <a:ext cx="1529703" cy="1457998"/>
            <a:chOff x="0" y="0"/>
            <a:chExt cx="812800" cy="774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49446" y="2273314"/>
            <a:ext cx="1529703" cy="1457998"/>
            <a:chOff x="0" y="0"/>
            <a:chExt cx="812800" cy="7747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08851" y="2273314"/>
            <a:ext cx="1529703" cy="1457998"/>
            <a:chOff x="0" y="0"/>
            <a:chExt cx="812800" cy="7747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319743" y="2273314"/>
            <a:ext cx="1529703" cy="1457998"/>
            <a:chOff x="0" y="0"/>
            <a:chExt cx="812800" cy="7747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438554" y="2273314"/>
            <a:ext cx="1529703" cy="1457998"/>
            <a:chOff x="0" y="0"/>
            <a:chExt cx="812800" cy="7747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023147" y="4519390"/>
            <a:ext cx="6241707" cy="918788"/>
            <a:chOff x="0" y="0"/>
            <a:chExt cx="1643906" cy="24198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43906" cy="241985"/>
            </a:xfrm>
            <a:custGeom>
              <a:avLst/>
              <a:gdLst/>
              <a:ahLst/>
              <a:cxnLst/>
              <a:rect r="r" b="b" t="t" l="l"/>
              <a:pathLst>
                <a:path h="241985" w="1643906">
                  <a:moveTo>
                    <a:pt x="49614" y="0"/>
                  </a:moveTo>
                  <a:lnTo>
                    <a:pt x="1594292" y="0"/>
                  </a:lnTo>
                  <a:cubicBezTo>
                    <a:pt x="1621693" y="0"/>
                    <a:pt x="1643906" y="22213"/>
                    <a:pt x="1643906" y="49614"/>
                  </a:cubicBezTo>
                  <a:lnTo>
                    <a:pt x="1643906" y="192371"/>
                  </a:lnTo>
                  <a:cubicBezTo>
                    <a:pt x="1643906" y="219772"/>
                    <a:pt x="1621693" y="241985"/>
                    <a:pt x="1594292" y="241985"/>
                  </a:cubicBezTo>
                  <a:lnTo>
                    <a:pt x="49614" y="241985"/>
                  </a:lnTo>
                  <a:cubicBezTo>
                    <a:pt x="22213" y="241985"/>
                    <a:pt x="0" y="219772"/>
                    <a:pt x="0" y="192371"/>
                  </a:cubicBezTo>
                  <a:lnTo>
                    <a:pt x="0" y="49614"/>
                  </a:lnTo>
                  <a:cubicBezTo>
                    <a:pt x="0" y="22213"/>
                    <a:pt x="22213" y="0"/>
                    <a:pt x="4961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643906" cy="280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6200379" y="4714936"/>
            <a:ext cx="527697" cy="527697"/>
          </a:xfrm>
          <a:custGeom>
            <a:avLst/>
            <a:gdLst/>
            <a:ahLst/>
            <a:cxnLst/>
            <a:rect r="r" b="b" t="t" l="l"/>
            <a:pathLst>
              <a:path h="527697" w="527697">
                <a:moveTo>
                  <a:pt x="0" y="0"/>
                </a:moveTo>
                <a:lnTo>
                  <a:pt x="527697" y="0"/>
                </a:lnTo>
                <a:lnTo>
                  <a:pt x="527697" y="527697"/>
                </a:lnTo>
                <a:lnTo>
                  <a:pt x="0" y="527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88096" y="22212"/>
            <a:ext cx="7899299" cy="18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688"/>
              </a:lnSpc>
              <a:spcBef>
                <a:spcPct val="0"/>
              </a:spcBef>
            </a:pPr>
            <a:r>
              <a:rPr lang="en-US" b="true" sz="10492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ElectroNick’s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978485" y="1711338"/>
            <a:ext cx="6331029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rate the seller and the product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849446" y="4572061"/>
            <a:ext cx="4418758" cy="67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000000">
                    <a:alpha val="48627"/>
                  </a:srgbClr>
                </a:solidFill>
                <a:latin typeface="Arial"/>
                <a:ea typeface="Arial"/>
                <a:cs typeface="Arial"/>
                <a:sym typeface="Arial"/>
              </a:rPr>
              <a:t>Comment(optional)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6725711" y="8741969"/>
            <a:ext cx="4836578" cy="1119810"/>
            <a:chOff x="0" y="0"/>
            <a:chExt cx="1273831" cy="29492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73831" cy="294929"/>
            </a:xfrm>
            <a:custGeom>
              <a:avLst/>
              <a:gdLst/>
              <a:ahLst/>
              <a:cxnLst/>
              <a:rect r="r" b="b" t="t" l="l"/>
              <a:pathLst>
                <a:path h="294929" w="1273831">
                  <a:moveTo>
                    <a:pt x="81636" y="0"/>
                  </a:moveTo>
                  <a:lnTo>
                    <a:pt x="1192195" y="0"/>
                  </a:lnTo>
                  <a:cubicBezTo>
                    <a:pt x="1237282" y="0"/>
                    <a:pt x="1273831" y="36550"/>
                    <a:pt x="1273831" y="81636"/>
                  </a:cubicBezTo>
                  <a:lnTo>
                    <a:pt x="1273831" y="213293"/>
                  </a:lnTo>
                  <a:cubicBezTo>
                    <a:pt x="1273831" y="258380"/>
                    <a:pt x="1237282" y="294929"/>
                    <a:pt x="1192195" y="294929"/>
                  </a:cubicBezTo>
                  <a:lnTo>
                    <a:pt x="81636" y="294929"/>
                  </a:lnTo>
                  <a:cubicBezTo>
                    <a:pt x="36550" y="294929"/>
                    <a:pt x="0" y="258380"/>
                    <a:pt x="0" y="213293"/>
                  </a:cubicBezTo>
                  <a:lnTo>
                    <a:pt x="0" y="81636"/>
                  </a:lnTo>
                  <a:cubicBezTo>
                    <a:pt x="0" y="36550"/>
                    <a:pt x="36550" y="0"/>
                    <a:pt x="81636" y="0"/>
                  </a:cubicBezTo>
                  <a:close/>
                </a:path>
              </a:pathLst>
            </a:custGeom>
            <a:solidFill>
              <a:srgbClr val="FF3131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273831" cy="333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7434258" y="8863724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Submit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45842" y="2269286"/>
            <a:ext cx="13796316" cy="3821223"/>
            <a:chOff x="0" y="0"/>
            <a:chExt cx="3633598" cy="1006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3598" cy="1006413"/>
            </a:xfrm>
            <a:custGeom>
              <a:avLst/>
              <a:gdLst/>
              <a:ahLst/>
              <a:cxnLst/>
              <a:rect r="r" b="b" t="t" l="l"/>
              <a:pathLst>
                <a:path h="1006413" w="3633598">
                  <a:moveTo>
                    <a:pt x="11223" y="0"/>
                  </a:moveTo>
                  <a:lnTo>
                    <a:pt x="3622374" y="0"/>
                  </a:lnTo>
                  <a:cubicBezTo>
                    <a:pt x="3625351" y="0"/>
                    <a:pt x="3628206" y="1182"/>
                    <a:pt x="3630311" y="3287"/>
                  </a:cubicBezTo>
                  <a:cubicBezTo>
                    <a:pt x="3632415" y="5392"/>
                    <a:pt x="3633598" y="8247"/>
                    <a:pt x="3633598" y="11223"/>
                  </a:cubicBezTo>
                  <a:lnTo>
                    <a:pt x="3633598" y="995190"/>
                  </a:lnTo>
                  <a:cubicBezTo>
                    <a:pt x="3633598" y="1001388"/>
                    <a:pt x="3628573" y="1006413"/>
                    <a:pt x="3622374" y="1006413"/>
                  </a:cubicBezTo>
                  <a:lnTo>
                    <a:pt x="11223" y="1006413"/>
                  </a:lnTo>
                  <a:cubicBezTo>
                    <a:pt x="5025" y="1006413"/>
                    <a:pt x="0" y="1001388"/>
                    <a:pt x="0" y="995190"/>
                  </a:cubicBezTo>
                  <a:lnTo>
                    <a:pt x="0" y="11223"/>
                  </a:lnTo>
                  <a:cubicBezTo>
                    <a:pt x="0" y="5025"/>
                    <a:pt x="5025" y="0"/>
                    <a:pt x="11223" y="0"/>
                  </a:cubicBezTo>
                  <a:close/>
                </a:path>
              </a:pathLst>
            </a:custGeom>
            <a:solidFill>
              <a:srgbClr val="1D1D1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3598" cy="1044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25811" y="2509723"/>
            <a:ext cx="3160806" cy="3340350"/>
          </a:xfrm>
          <a:custGeom>
            <a:avLst/>
            <a:gdLst/>
            <a:ahLst/>
            <a:cxnLst/>
            <a:rect r="r" b="b" t="t" l="l"/>
            <a:pathLst>
              <a:path h="3340350" w="3160806">
                <a:moveTo>
                  <a:pt x="0" y="0"/>
                </a:moveTo>
                <a:lnTo>
                  <a:pt x="3160807" y="0"/>
                </a:lnTo>
                <a:lnTo>
                  <a:pt x="3160807" y="3340350"/>
                </a:lnTo>
                <a:lnTo>
                  <a:pt x="0" y="334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91564" y="1673413"/>
            <a:ext cx="5148307" cy="595874"/>
            <a:chOff x="0" y="0"/>
            <a:chExt cx="1355933" cy="1569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55933" cy="156938"/>
            </a:xfrm>
            <a:custGeom>
              <a:avLst/>
              <a:gdLst/>
              <a:ahLst/>
              <a:cxnLst/>
              <a:rect r="r" b="b" t="t" l="l"/>
              <a:pathLst>
                <a:path h="156938" w="1355933">
                  <a:moveTo>
                    <a:pt x="22557" y="0"/>
                  </a:moveTo>
                  <a:lnTo>
                    <a:pt x="1333376" y="0"/>
                  </a:lnTo>
                  <a:cubicBezTo>
                    <a:pt x="1345834" y="0"/>
                    <a:pt x="1355933" y="10099"/>
                    <a:pt x="1355933" y="22557"/>
                  </a:cubicBezTo>
                  <a:lnTo>
                    <a:pt x="1355933" y="134381"/>
                  </a:lnTo>
                  <a:cubicBezTo>
                    <a:pt x="1355933" y="146839"/>
                    <a:pt x="1345834" y="156938"/>
                    <a:pt x="1333376" y="156938"/>
                  </a:cubicBezTo>
                  <a:lnTo>
                    <a:pt x="22557" y="156938"/>
                  </a:lnTo>
                  <a:cubicBezTo>
                    <a:pt x="10099" y="156938"/>
                    <a:pt x="0" y="146839"/>
                    <a:pt x="0" y="134381"/>
                  </a:cubicBezTo>
                  <a:lnTo>
                    <a:pt x="0" y="22557"/>
                  </a:lnTo>
                  <a:cubicBezTo>
                    <a:pt x="0" y="10099"/>
                    <a:pt x="10099" y="0"/>
                    <a:pt x="2255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55933" cy="195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75503" y="5053965"/>
            <a:ext cx="728736" cy="694576"/>
            <a:chOff x="0" y="0"/>
            <a:chExt cx="812800" cy="774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0A9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786200" y="1783215"/>
            <a:ext cx="311961" cy="376268"/>
          </a:xfrm>
          <a:custGeom>
            <a:avLst/>
            <a:gdLst/>
            <a:ahLst/>
            <a:cxnLst/>
            <a:rect r="r" b="b" t="t" l="l"/>
            <a:pathLst>
              <a:path h="376268" w="311961">
                <a:moveTo>
                  <a:pt x="0" y="0"/>
                </a:moveTo>
                <a:lnTo>
                  <a:pt x="311961" y="0"/>
                </a:lnTo>
                <a:lnTo>
                  <a:pt x="311961" y="376269"/>
                </a:lnTo>
                <a:lnTo>
                  <a:pt x="0" y="3762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942180" y="6624424"/>
            <a:ext cx="14403639" cy="3651984"/>
            <a:chOff x="0" y="0"/>
            <a:chExt cx="3793551" cy="9618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93551" cy="961839"/>
            </a:xfrm>
            <a:custGeom>
              <a:avLst/>
              <a:gdLst/>
              <a:ahLst/>
              <a:cxnLst/>
              <a:rect r="r" b="b" t="t" l="l"/>
              <a:pathLst>
                <a:path h="961839" w="3793551">
                  <a:moveTo>
                    <a:pt x="27412" y="0"/>
                  </a:moveTo>
                  <a:lnTo>
                    <a:pt x="3766139" y="0"/>
                  </a:lnTo>
                  <a:cubicBezTo>
                    <a:pt x="3773409" y="0"/>
                    <a:pt x="3780381" y="2888"/>
                    <a:pt x="3785522" y="8029"/>
                  </a:cubicBezTo>
                  <a:cubicBezTo>
                    <a:pt x="3790663" y="13170"/>
                    <a:pt x="3793551" y="20142"/>
                    <a:pt x="3793551" y="27412"/>
                  </a:cubicBezTo>
                  <a:lnTo>
                    <a:pt x="3793551" y="934427"/>
                  </a:lnTo>
                  <a:cubicBezTo>
                    <a:pt x="3793551" y="949567"/>
                    <a:pt x="3781278" y="961839"/>
                    <a:pt x="3766139" y="961839"/>
                  </a:cubicBezTo>
                  <a:lnTo>
                    <a:pt x="27412" y="961839"/>
                  </a:lnTo>
                  <a:cubicBezTo>
                    <a:pt x="12273" y="961839"/>
                    <a:pt x="0" y="949567"/>
                    <a:pt x="0" y="934427"/>
                  </a:cubicBezTo>
                  <a:lnTo>
                    <a:pt x="0" y="27412"/>
                  </a:lnTo>
                  <a:cubicBezTo>
                    <a:pt x="0" y="12273"/>
                    <a:pt x="12273" y="0"/>
                    <a:pt x="27412" y="0"/>
                  </a:cubicBez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793551" cy="999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525811" y="6590829"/>
            <a:ext cx="5432553" cy="752989"/>
            <a:chOff x="0" y="0"/>
            <a:chExt cx="1430796" cy="1983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30796" cy="198318"/>
            </a:xfrm>
            <a:custGeom>
              <a:avLst/>
              <a:gdLst/>
              <a:ahLst/>
              <a:cxnLst/>
              <a:rect r="r" b="b" t="t" l="l"/>
              <a:pathLst>
                <a:path h="198318" w="1430796">
                  <a:moveTo>
                    <a:pt x="14251" y="0"/>
                  </a:moveTo>
                  <a:lnTo>
                    <a:pt x="1416545" y="0"/>
                  </a:lnTo>
                  <a:cubicBezTo>
                    <a:pt x="1420324" y="0"/>
                    <a:pt x="1423949" y="1501"/>
                    <a:pt x="1426622" y="4174"/>
                  </a:cubicBezTo>
                  <a:cubicBezTo>
                    <a:pt x="1429294" y="6847"/>
                    <a:pt x="1430796" y="10471"/>
                    <a:pt x="1430796" y="14251"/>
                  </a:cubicBezTo>
                  <a:lnTo>
                    <a:pt x="1430796" y="184067"/>
                  </a:lnTo>
                  <a:cubicBezTo>
                    <a:pt x="1430796" y="187847"/>
                    <a:pt x="1429294" y="191472"/>
                    <a:pt x="1426622" y="194144"/>
                  </a:cubicBezTo>
                  <a:cubicBezTo>
                    <a:pt x="1423949" y="196817"/>
                    <a:pt x="1420324" y="198318"/>
                    <a:pt x="1416545" y="198318"/>
                  </a:cubicBezTo>
                  <a:lnTo>
                    <a:pt x="14251" y="198318"/>
                  </a:lnTo>
                  <a:cubicBezTo>
                    <a:pt x="10471" y="198318"/>
                    <a:pt x="6847" y="196817"/>
                    <a:pt x="4174" y="194144"/>
                  </a:cubicBezTo>
                  <a:cubicBezTo>
                    <a:pt x="1501" y="191472"/>
                    <a:pt x="0" y="187847"/>
                    <a:pt x="0" y="184067"/>
                  </a:cubicBezTo>
                  <a:lnTo>
                    <a:pt x="0" y="14251"/>
                  </a:lnTo>
                  <a:cubicBezTo>
                    <a:pt x="0" y="10471"/>
                    <a:pt x="1501" y="6847"/>
                    <a:pt x="4174" y="4174"/>
                  </a:cubicBezTo>
                  <a:cubicBezTo>
                    <a:pt x="6847" y="1501"/>
                    <a:pt x="10471" y="0"/>
                    <a:pt x="142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430796" cy="23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245842" y="7753394"/>
            <a:ext cx="2076563" cy="2101410"/>
            <a:chOff x="0" y="0"/>
            <a:chExt cx="546914" cy="55345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326742" y="7795156"/>
            <a:ext cx="1914763" cy="1562761"/>
          </a:xfrm>
          <a:custGeom>
            <a:avLst/>
            <a:gdLst/>
            <a:ahLst/>
            <a:cxnLst/>
            <a:rect r="r" b="b" t="t" l="l"/>
            <a:pathLst>
              <a:path h="1562761" w="1914763">
                <a:moveTo>
                  <a:pt x="0" y="0"/>
                </a:moveTo>
                <a:lnTo>
                  <a:pt x="1914763" y="0"/>
                </a:lnTo>
                <a:lnTo>
                  <a:pt x="1914763" y="1562761"/>
                </a:lnTo>
                <a:lnTo>
                  <a:pt x="0" y="15627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212" t="0" r="-11212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219836" y="7753394"/>
            <a:ext cx="2076563" cy="2101410"/>
            <a:chOff x="0" y="0"/>
            <a:chExt cx="546914" cy="5534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5219836" y="7753394"/>
            <a:ext cx="2060123" cy="1649013"/>
          </a:xfrm>
          <a:custGeom>
            <a:avLst/>
            <a:gdLst/>
            <a:ahLst/>
            <a:cxnLst/>
            <a:rect r="r" b="b" t="t" l="l"/>
            <a:pathLst>
              <a:path h="1649013" w="2060123">
                <a:moveTo>
                  <a:pt x="0" y="0"/>
                </a:moveTo>
                <a:lnTo>
                  <a:pt x="2060123" y="0"/>
                </a:lnTo>
                <a:lnTo>
                  <a:pt x="2060123" y="1649013"/>
                </a:lnTo>
                <a:lnTo>
                  <a:pt x="0" y="1649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575" t="0" r="-16293" b="-14136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191749" y="7753394"/>
            <a:ext cx="2076563" cy="2101410"/>
            <a:chOff x="0" y="0"/>
            <a:chExt cx="546914" cy="5534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8191749" y="7750666"/>
            <a:ext cx="2076563" cy="1651740"/>
          </a:xfrm>
          <a:custGeom>
            <a:avLst/>
            <a:gdLst/>
            <a:ahLst/>
            <a:cxnLst/>
            <a:rect r="r" b="b" t="t" l="l"/>
            <a:pathLst>
              <a:path h="1651740" w="2076563">
                <a:moveTo>
                  <a:pt x="0" y="0"/>
                </a:moveTo>
                <a:lnTo>
                  <a:pt x="2076563" y="0"/>
                </a:lnTo>
                <a:lnTo>
                  <a:pt x="2076563" y="1651741"/>
                </a:lnTo>
                <a:lnTo>
                  <a:pt x="0" y="1651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479" r="-1104" b="-18628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1163662" y="7753394"/>
            <a:ext cx="2076563" cy="2101410"/>
            <a:chOff x="0" y="0"/>
            <a:chExt cx="546914" cy="5534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965595" y="7753394"/>
            <a:ext cx="2076563" cy="2101410"/>
            <a:chOff x="0" y="0"/>
            <a:chExt cx="546914" cy="55345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1163662" y="7936227"/>
            <a:ext cx="2057513" cy="1421690"/>
          </a:xfrm>
          <a:custGeom>
            <a:avLst/>
            <a:gdLst/>
            <a:ahLst/>
            <a:cxnLst/>
            <a:rect r="r" b="b" t="t" l="l"/>
            <a:pathLst>
              <a:path h="1421690" w="2057513">
                <a:moveTo>
                  <a:pt x="0" y="0"/>
                </a:moveTo>
                <a:lnTo>
                  <a:pt x="2057513" y="0"/>
                </a:lnTo>
                <a:lnTo>
                  <a:pt x="2057513" y="1421690"/>
                </a:lnTo>
                <a:lnTo>
                  <a:pt x="0" y="14216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4212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4094857" y="8135285"/>
            <a:ext cx="1818039" cy="1222632"/>
          </a:xfrm>
          <a:custGeom>
            <a:avLst/>
            <a:gdLst/>
            <a:ahLst/>
            <a:cxnLst/>
            <a:rect r="r" b="b" t="t" l="l"/>
            <a:pathLst>
              <a:path h="1222632" w="1818039">
                <a:moveTo>
                  <a:pt x="0" y="0"/>
                </a:moveTo>
                <a:lnTo>
                  <a:pt x="1818039" y="0"/>
                </a:lnTo>
                <a:lnTo>
                  <a:pt x="1818039" y="1222632"/>
                </a:lnTo>
                <a:lnTo>
                  <a:pt x="0" y="12226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9775556" y="74184"/>
            <a:ext cx="1261083" cy="472232"/>
            <a:chOff x="0" y="0"/>
            <a:chExt cx="332137" cy="12437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32137" cy="124374"/>
            </a:xfrm>
            <a:custGeom>
              <a:avLst/>
              <a:gdLst/>
              <a:ahLst/>
              <a:cxnLst/>
              <a:rect r="r" b="b" t="t" l="l"/>
              <a:pathLst>
                <a:path h="124374" w="332137">
                  <a:moveTo>
                    <a:pt x="0" y="0"/>
                  </a:moveTo>
                  <a:lnTo>
                    <a:pt x="332137" y="0"/>
                  </a:lnTo>
                  <a:lnTo>
                    <a:pt x="332137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332137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9875251" y="122975"/>
            <a:ext cx="191832" cy="286706"/>
          </a:xfrm>
          <a:custGeom>
            <a:avLst/>
            <a:gdLst/>
            <a:ahLst/>
            <a:cxnLst/>
            <a:rect r="r" b="b" t="t" l="l"/>
            <a:pathLst>
              <a:path h="286706" w="191832">
                <a:moveTo>
                  <a:pt x="0" y="0"/>
                </a:moveTo>
                <a:lnTo>
                  <a:pt x="191832" y="0"/>
                </a:lnTo>
                <a:lnTo>
                  <a:pt x="191832" y="286706"/>
                </a:lnTo>
                <a:lnTo>
                  <a:pt x="0" y="2867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1055689" y="74184"/>
            <a:ext cx="1937354" cy="472232"/>
            <a:chOff x="0" y="0"/>
            <a:chExt cx="510250" cy="12437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510250" cy="124374"/>
            </a:xfrm>
            <a:custGeom>
              <a:avLst/>
              <a:gdLst/>
              <a:ahLst/>
              <a:cxnLst/>
              <a:rect r="r" b="b" t="t" l="l"/>
              <a:pathLst>
                <a:path h="124374" w="510250">
                  <a:moveTo>
                    <a:pt x="0" y="0"/>
                  </a:moveTo>
                  <a:lnTo>
                    <a:pt x="510250" y="0"/>
                  </a:lnTo>
                  <a:lnTo>
                    <a:pt x="510250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510250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2039080" y="5009791"/>
            <a:ext cx="3419484" cy="782924"/>
            <a:chOff x="0" y="0"/>
            <a:chExt cx="900605" cy="20620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00605" cy="206202"/>
            </a:xfrm>
            <a:custGeom>
              <a:avLst/>
              <a:gdLst/>
              <a:ahLst/>
              <a:cxnLst/>
              <a:rect r="r" b="b" t="t" l="l"/>
              <a:pathLst>
                <a:path h="206202" w="900605">
                  <a:moveTo>
                    <a:pt x="33961" y="0"/>
                  </a:moveTo>
                  <a:lnTo>
                    <a:pt x="866644" y="0"/>
                  </a:lnTo>
                  <a:cubicBezTo>
                    <a:pt x="885400" y="0"/>
                    <a:pt x="900605" y="15205"/>
                    <a:pt x="900605" y="33961"/>
                  </a:cubicBezTo>
                  <a:lnTo>
                    <a:pt x="900605" y="172241"/>
                  </a:lnTo>
                  <a:cubicBezTo>
                    <a:pt x="900605" y="190997"/>
                    <a:pt x="885400" y="206202"/>
                    <a:pt x="866644" y="206202"/>
                  </a:cubicBezTo>
                  <a:lnTo>
                    <a:pt x="33961" y="206202"/>
                  </a:lnTo>
                  <a:cubicBezTo>
                    <a:pt x="15205" y="206202"/>
                    <a:pt x="0" y="190997"/>
                    <a:pt x="0" y="172241"/>
                  </a:cubicBezTo>
                  <a:lnTo>
                    <a:pt x="0" y="33961"/>
                  </a:lnTo>
                  <a:cubicBezTo>
                    <a:pt x="0" y="15205"/>
                    <a:pt x="15205" y="0"/>
                    <a:pt x="3396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900605" cy="244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3018360" y="74184"/>
            <a:ext cx="2152993" cy="472232"/>
            <a:chOff x="0" y="0"/>
            <a:chExt cx="567043" cy="12437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567043" cy="124374"/>
            </a:xfrm>
            <a:custGeom>
              <a:avLst/>
              <a:gdLst/>
              <a:ahLst/>
              <a:cxnLst/>
              <a:rect r="r" b="b" t="t" l="l"/>
              <a:pathLst>
                <a:path h="124374" w="567043">
                  <a:moveTo>
                    <a:pt x="0" y="0"/>
                  </a:moveTo>
                  <a:lnTo>
                    <a:pt x="567043" y="0"/>
                  </a:lnTo>
                  <a:lnTo>
                    <a:pt x="567043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567043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5199928" y="74184"/>
            <a:ext cx="2078868" cy="472232"/>
            <a:chOff x="0" y="0"/>
            <a:chExt cx="547521" cy="124374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547521" cy="124374"/>
            </a:xfrm>
            <a:custGeom>
              <a:avLst/>
              <a:gdLst/>
              <a:ahLst/>
              <a:cxnLst/>
              <a:rect r="r" b="b" t="t" l="l"/>
              <a:pathLst>
                <a:path h="124374" w="547521">
                  <a:moveTo>
                    <a:pt x="0" y="0"/>
                  </a:moveTo>
                  <a:lnTo>
                    <a:pt x="547521" y="0"/>
                  </a:lnTo>
                  <a:lnTo>
                    <a:pt x="547521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547521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17574289" y="37997"/>
            <a:ext cx="463411" cy="544607"/>
          </a:xfrm>
          <a:custGeom>
            <a:avLst/>
            <a:gdLst/>
            <a:ahLst/>
            <a:cxnLst/>
            <a:rect r="r" b="b" t="t" l="l"/>
            <a:pathLst>
              <a:path h="544607" w="463411">
                <a:moveTo>
                  <a:pt x="0" y="0"/>
                </a:moveTo>
                <a:lnTo>
                  <a:pt x="463411" y="0"/>
                </a:lnTo>
                <a:lnTo>
                  <a:pt x="463411" y="544607"/>
                </a:lnTo>
                <a:lnTo>
                  <a:pt x="0" y="5446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15199928" y="556468"/>
            <a:ext cx="2078868" cy="472232"/>
            <a:chOff x="0" y="0"/>
            <a:chExt cx="547521" cy="124374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547521" cy="124374"/>
            </a:xfrm>
            <a:custGeom>
              <a:avLst/>
              <a:gdLst/>
              <a:ahLst/>
              <a:cxnLst/>
              <a:rect r="r" b="b" t="t" l="l"/>
              <a:pathLst>
                <a:path h="124374" w="547521">
                  <a:moveTo>
                    <a:pt x="0" y="0"/>
                  </a:moveTo>
                  <a:lnTo>
                    <a:pt x="547521" y="0"/>
                  </a:lnTo>
                  <a:lnTo>
                    <a:pt x="547521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D0A933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547521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6639871" y="1726361"/>
            <a:ext cx="5008258" cy="115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 spc="-160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FEATURED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6258118" y="2690441"/>
            <a:ext cx="8003117" cy="2424657"/>
            <a:chOff x="0" y="0"/>
            <a:chExt cx="10670822" cy="3232877"/>
          </a:xfrm>
        </p:grpSpPr>
        <p:sp>
          <p:nvSpPr>
            <p:cNvPr name="TextBox 61" id="61"/>
            <p:cNvSpPr txBox="true"/>
            <p:nvPr/>
          </p:nvSpPr>
          <p:spPr>
            <a:xfrm rot="0">
              <a:off x="0" y="0"/>
              <a:ext cx="10670822" cy="10123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86"/>
                </a:lnSpc>
              </a:pPr>
              <a:r>
                <a:rPr lang="en-US" b="true" sz="5071" i="true" spc="76">
                  <a:solidFill>
                    <a:srgbClr val="FFFFFF"/>
                  </a:solidFill>
                  <a:latin typeface="Aleo Bold Italics"/>
                  <a:ea typeface="Aleo Bold Italics"/>
                  <a:cs typeface="Aleo Bold Italics"/>
                  <a:sym typeface="Aleo Bold Italics"/>
                </a:rPr>
                <a:t>PHILIPS HEADPHONES</a:t>
              </a:r>
            </a:p>
          </p:txBody>
        </p:sp>
        <p:sp>
          <p:nvSpPr>
            <p:cNvPr name="TextBox 62" id="62"/>
            <p:cNvSpPr txBox="true"/>
            <p:nvPr/>
          </p:nvSpPr>
          <p:spPr>
            <a:xfrm rot="0">
              <a:off x="0" y="1120232"/>
              <a:ext cx="10670822" cy="21126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39"/>
                </a:lnSpc>
              </a:pPr>
              <a:r>
                <a:rPr lang="en-US" sz="2999" i="true" b="true">
                  <a:solidFill>
                    <a:srgbClr val="FFFFFF"/>
                  </a:solidFill>
                  <a:latin typeface="Montserrat Light Bold Italics"/>
                  <a:ea typeface="Montserrat Light Bold Italics"/>
                  <a:cs typeface="Montserrat Light Bold Italics"/>
                  <a:sym typeface="Montserrat Light Bold Italics"/>
                </a:rPr>
                <a:t>₱ 400.00 </a:t>
              </a:r>
            </a:p>
            <a:p>
              <a:pPr algn="l">
                <a:lnSpc>
                  <a:spcPts val="4139"/>
                </a:lnSpc>
              </a:pPr>
              <a:r>
                <a:rPr lang="en-US" sz="2999" i="true" b="true">
                  <a:solidFill>
                    <a:srgbClr val="FFFFFF"/>
                  </a:solidFill>
                  <a:latin typeface="Montserrat Light Bold Italics"/>
                  <a:ea typeface="Montserrat Light Bold Italics"/>
                  <a:cs typeface="Montserrat Light Bold Italics"/>
                  <a:sym typeface="Montserrat Light Bold Italics"/>
                </a:rPr>
                <a:t>600 in stock</a:t>
              </a:r>
            </a:p>
            <a:p>
              <a:pPr algn="l">
                <a:lnSpc>
                  <a:spcPts val="4139"/>
                </a:lnSpc>
              </a:pPr>
              <a:r>
                <a:rPr lang="en-US" b="true" sz="2999" i="true">
                  <a:solidFill>
                    <a:srgbClr val="FFFFFF"/>
                  </a:solidFill>
                  <a:latin typeface="Montserrat Bold Italics"/>
                  <a:ea typeface="Montserrat Bold Italics"/>
                  <a:cs typeface="Montserrat Bold Italics"/>
                  <a:sym typeface="Montserrat Bold Italics"/>
                </a:rPr>
                <a:t>Fast shipping</a:t>
              </a: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8167522" y="3607319"/>
            <a:ext cx="64793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-40%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7111026" y="5024551"/>
            <a:ext cx="656153" cy="715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03"/>
              </a:lnSpc>
              <a:spcBef>
                <a:spcPct val="0"/>
              </a:spcBef>
            </a:pPr>
            <a:r>
              <a:rPr lang="en-US" b="true" sz="3716" i="true">
                <a:solidFill>
                  <a:srgbClr val="FFFFFF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4.9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3045073" y="6529174"/>
            <a:ext cx="439402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Categories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2152885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LAPTOP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5191339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MOBILE PHONE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8191749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TELEVISION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1132555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COMPUTER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3965595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ACCESSORIES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0156544" y="27725"/>
            <a:ext cx="652701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2039080" y="4958715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BUY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424535" y="27725"/>
            <a:ext cx="1340644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us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1450842" y="27725"/>
            <a:ext cx="114704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592192" y="22212"/>
            <a:ext cx="7899299" cy="18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688"/>
              </a:lnSpc>
              <a:spcBef>
                <a:spcPct val="0"/>
              </a:spcBef>
            </a:pPr>
            <a:r>
              <a:rPr lang="en-US" b="true" sz="10492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ElectroNick’s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5665838" y="27725"/>
            <a:ext cx="114704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5199928" y="518264"/>
            <a:ext cx="2078868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Rewards</a:t>
            </a:r>
          </a:p>
        </p:txBody>
      </p:sp>
      <p:grpSp>
        <p:nvGrpSpPr>
          <p:cNvPr name="Group 78" id="78"/>
          <p:cNvGrpSpPr/>
          <p:nvPr/>
        </p:nvGrpSpPr>
        <p:grpSpPr>
          <a:xfrm rot="0">
            <a:off x="0" y="0"/>
            <a:ext cx="18288000" cy="10276408"/>
            <a:chOff x="0" y="0"/>
            <a:chExt cx="4816593" cy="2706544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6592" cy="2706544"/>
            </a:xfrm>
            <a:custGeom>
              <a:avLst/>
              <a:gdLst/>
              <a:ahLst/>
              <a:cxnLst/>
              <a:rect r="r" b="b" t="t" l="l"/>
              <a:pathLst>
                <a:path h="270654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6544"/>
                  </a:lnTo>
                  <a:lnTo>
                    <a:pt x="0" y="2706544"/>
                  </a:lnTo>
                  <a:close/>
                </a:path>
              </a:pathLst>
            </a:custGeom>
            <a:solidFill>
              <a:srgbClr val="000000">
                <a:alpha val="49804"/>
              </a:srgbClr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6593" cy="2744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4209623" y="1239716"/>
            <a:ext cx="10040814" cy="7628498"/>
            <a:chOff x="0" y="0"/>
            <a:chExt cx="2644494" cy="2009152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2644494" cy="2009152"/>
            </a:xfrm>
            <a:custGeom>
              <a:avLst/>
              <a:gdLst/>
              <a:ahLst/>
              <a:cxnLst/>
              <a:rect r="r" b="b" t="t" l="l"/>
              <a:pathLst>
                <a:path h="2009152" w="2644494">
                  <a:moveTo>
                    <a:pt x="0" y="0"/>
                  </a:moveTo>
                  <a:lnTo>
                    <a:pt x="2644494" y="0"/>
                  </a:lnTo>
                  <a:lnTo>
                    <a:pt x="2644494" y="2009152"/>
                  </a:lnTo>
                  <a:lnTo>
                    <a:pt x="0" y="2009152"/>
                  </a:ln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2644494" cy="2047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222463" y="1223950"/>
            <a:ext cx="10027975" cy="1508184"/>
            <a:chOff x="0" y="0"/>
            <a:chExt cx="2641113" cy="397217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2641113" cy="397217"/>
            </a:xfrm>
            <a:custGeom>
              <a:avLst/>
              <a:gdLst/>
              <a:ahLst/>
              <a:cxnLst/>
              <a:rect r="r" b="b" t="t" l="l"/>
              <a:pathLst>
                <a:path h="397217" w="2641113">
                  <a:moveTo>
                    <a:pt x="0" y="0"/>
                  </a:moveTo>
                  <a:lnTo>
                    <a:pt x="2641113" y="0"/>
                  </a:lnTo>
                  <a:lnTo>
                    <a:pt x="2641113" y="397217"/>
                  </a:lnTo>
                  <a:lnTo>
                    <a:pt x="0" y="39721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2641113" cy="435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5578851" y="3586652"/>
            <a:ext cx="7315200" cy="2846278"/>
          </a:xfrm>
          <a:custGeom>
            <a:avLst/>
            <a:gdLst/>
            <a:ahLst/>
            <a:cxnLst/>
            <a:rect r="r" b="b" t="t" l="l"/>
            <a:pathLst>
              <a:path h="2846278" w="7315200">
                <a:moveTo>
                  <a:pt x="0" y="0"/>
                </a:moveTo>
                <a:lnTo>
                  <a:pt x="7315200" y="0"/>
                </a:lnTo>
                <a:lnTo>
                  <a:pt x="7315200" y="2846278"/>
                </a:lnTo>
                <a:lnTo>
                  <a:pt x="0" y="284627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8" id="88"/>
          <p:cNvSpPr txBox="true"/>
          <p:nvPr/>
        </p:nvSpPr>
        <p:spPr>
          <a:xfrm rot="0">
            <a:off x="6664240" y="3876849"/>
            <a:ext cx="5144422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FREE EXPRESS DELIVERY FOR 1 ITEM</a:t>
            </a:r>
          </a:p>
        </p:txBody>
      </p:sp>
      <p:grpSp>
        <p:nvGrpSpPr>
          <p:cNvPr name="Group 89" id="89"/>
          <p:cNvGrpSpPr/>
          <p:nvPr/>
        </p:nvGrpSpPr>
        <p:grpSpPr>
          <a:xfrm rot="0">
            <a:off x="6640535" y="7407662"/>
            <a:ext cx="4836578" cy="1119810"/>
            <a:chOff x="0" y="0"/>
            <a:chExt cx="1273831" cy="294929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273831" cy="294929"/>
            </a:xfrm>
            <a:custGeom>
              <a:avLst/>
              <a:gdLst/>
              <a:ahLst/>
              <a:cxnLst/>
              <a:rect r="r" b="b" t="t" l="l"/>
              <a:pathLst>
                <a:path h="294929" w="1273831">
                  <a:moveTo>
                    <a:pt x="81636" y="0"/>
                  </a:moveTo>
                  <a:lnTo>
                    <a:pt x="1192195" y="0"/>
                  </a:lnTo>
                  <a:cubicBezTo>
                    <a:pt x="1237282" y="0"/>
                    <a:pt x="1273831" y="36550"/>
                    <a:pt x="1273831" y="81636"/>
                  </a:cubicBezTo>
                  <a:lnTo>
                    <a:pt x="1273831" y="213293"/>
                  </a:lnTo>
                  <a:cubicBezTo>
                    <a:pt x="1273831" y="258380"/>
                    <a:pt x="1237282" y="294929"/>
                    <a:pt x="1192195" y="294929"/>
                  </a:cubicBezTo>
                  <a:lnTo>
                    <a:pt x="81636" y="294929"/>
                  </a:lnTo>
                  <a:cubicBezTo>
                    <a:pt x="36550" y="294929"/>
                    <a:pt x="0" y="258380"/>
                    <a:pt x="0" y="213293"/>
                  </a:cubicBezTo>
                  <a:lnTo>
                    <a:pt x="0" y="81636"/>
                  </a:lnTo>
                  <a:cubicBezTo>
                    <a:pt x="0" y="36550"/>
                    <a:pt x="36550" y="0"/>
                    <a:pt x="81636" y="0"/>
                  </a:cubicBezTo>
                  <a:close/>
                </a:path>
              </a:pathLst>
            </a:custGeom>
            <a:solidFill>
              <a:srgbClr val="FF3131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1" id="91"/>
            <p:cNvSpPr txBox="true"/>
            <p:nvPr/>
          </p:nvSpPr>
          <p:spPr>
            <a:xfrm>
              <a:off x="0" y="-38100"/>
              <a:ext cx="1273831" cy="333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3243745" y="1357660"/>
            <a:ext cx="851111" cy="851111"/>
            <a:chOff x="0" y="0"/>
            <a:chExt cx="812800" cy="81280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5" id="95"/>
          <p:cNvSpPr txBox="true"/>
          <p:nvPr/>
        </p:nvSpPr>
        <p:spPr>
          <a:xfrm rot="0">
            <a:off x="5529810" y="1533199"/>
            <a:ext cx="722837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DAILY LOGIN REWARDS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7434258" y="7498077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Confirm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45842" y="2269286"/>
            <a:ext cx="13796316" cy="3821223"/>
            <a:chOff x="0" y="0"/>
            <a:chExt cx="3633598" cy="1006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3598" cy="1006413"/>
            </a:xfrm>
            <a:custGeom>
              <a:avLst/>
              <a:gdLst/>
              <a:ahLst/>
              <a:cxnLst/>
              <a:rect r="r" b="b" t="t" l="l"/>
              <a:pathLst>
                <a:path h="1006413" w="3633598">
                  <a:moveTo>
                    <a:pt x="11223" y="0"/>
                  </a:moveTo>
                  <a:lnTo>
                    <a:pt x="3622374" y="0"/>
                  </a:lnTo>
                  <a:cubicBezTo>
                    <a:pt x="3625351" y="0"/>
                    <a:pt x="3628206" y="1182"/>
                    <a:pt x="3630311" y="3287"/>
                  </a:cubicBezTo>
                  <a:cubicBezTo>
                    <a:pt x="3632415" y="5392"/>
                    <a:pt x="3633598" y="8247"/>
                    <a:pt x="3633598" y="11223"/>
                  </a:cubicBezTo>
                  <a:lnTo>
                    <a:pt x="3633598" y="995190"/>
                  </a:lnTo>
                  <a:cubicBezTo>
                    <a:pt x="3633598" y="1001388"/>
                    <a:pt x="3628573" y="1006413"/>
                    <a:pt x="3622374" y="1006413"/>
                  </a:cubicBezTo>
                  <a:lnTo>
                    <a:pt x="11223" y="1006413"/>
                  </a:lnTo>
                  <a:cubicBezTo>
                    <a:pt x="5025" y="1006413"/>
                    <a:pt x="0" y="1001388"/>
                    <a:pt x="0" y="995190"/>
                  </a:cubicBezTo>
                  <a:lnTo>
                    <a:pt x="0" y="11223"/>
                  </a:lnTo>
                  <a:cubicBezTo>
                    <a:pt x="0" y="5025"/>
                    <a:pt x="5025" y="0"/>
                    <a:pt x="11223" y="0"/>
                  </a:cubicBezTo>
                  <a:close/>
                </a:path>
              </a:pathLst>
            </a:custGeom>
            <a:solidFill>
              <a:srgbClr val="1D1D1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3598" cy="1044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25811" y="2509723"/>
            <a:ext cx="3160806" cy="3340350"/>
          </a:xfrm>
          <a:custGeom>
            <a:avLst/>
            <a:gdLst/>
            <a:ahLst/>
            <a:cxnLst/>
            <a:rect r="r" b="b" t="t" l="l"/>
            <a:pathLst>
              <a:path h="3340350" w="3160806">
                <a:moveTo>
                  <a:pt x="0" y="0"/>
                </a:moveTo>
                <a:lnTo>
                  <a:pt x="3160807" y="0"/>
                </a:lnTo>
                <a:lnTo>
                  <a:pt x="3160807" y="3340350"/>
                </a:lnTo>
                <a:lnTo>
                  <a:pt x="0" y="334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91564" y="1673413"/>
            <a:ext cx="5148307" cy="595874"/>
            <a:chOff x="0" y="0"/>
            <a:chExt cx="1355933" cy="1569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55933" cy="156938"/>
            </a:xfrm>
            <a:custGeom>
              <a:avLst/>
              <a:gdLst/>
              <a:ahLst/>
              <a:cxnLst/>
              <a:rect r="r" b="b" t="t" l="l"/>
              <a:pathLst>
                <a:path h="156938" w="1355933">
                  <a:moveTo>
                    <a:pt x="22557" y="0"/>
                  </a:moveTo>
                  <a:lnTo>
                    <a:pt x="1333376" y="0"/>
                  </a:lnTo>
                  <a:cubicBezTo>
                    <a:pt x="1345834" y="0"/>
                    <a:pt x="1355933" y="10099"/>
                    <a:pt x="1355933" y="22557"/>
                  </a:cubicBezTo>
                  <a:lnTo>
                    <a:pt x="1355933" y="134381"/>
                  </a:lnTo>
                  <a:cubicBezTo>
                    <a:pt x="1355933" y="146839"/>
                    <a:pt x="1345834" y="156938"/>
                    <a:pt x="1333376" y="156938"/>
                  </a:cubicBezTo>
                  <a:lnTo>
                    <a:pt x="22557" y="156938"/>
                  </a:lnTo>
                  <a:cubicBezTo>
                    <a:pt x="10099" y="156938"/>
                    <a:pt x="0" y="146839"/>
                    <a:pt x="0" y="134381"/>
                  </a:cubicBezTo>
                  <a:lnTo>
                    <a:pt x="0" y="22557"/>
                  </a:lnTo>
                  <a:cubicBezTo>
                    <a:pt x="0" y="10099"/>
                    <a:pt x="10099" y="0"/>
                    <a:pt x="2255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55933" cy="195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75503" y="5053965"/>
            <a:ext cx="728736" cy="694576"/>
            <a:chOff x="0" y="0"/>
            <a:chExt cx="812800" cy="774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0A9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786200" y="1783215"/>
            <a:ext cx="311961" cy="376268"/>
          </a:xfrm>
          <a:custGeom>
            <a:avLst/>
            <a:gdLst/>
            <a:ahLst/>
            <a:cxnLst/>
            <a:rect r="r" b="b" t="t" l="l"/>
            <a:pathLst>
              <a:path h="376268" w="311961">
                <a:moveTo>
                  <a:pt x="0" y="0"/>
                </a:moveTo>
                <a:lnTo>
                  <a:pt x="311961" y="0"/>
                </a:lnTo>
                <a:lnTo>
                  <a:pt x="311961" y="376269"/>
                </a:lnTo>
                <a:lnTo>
                  <a:pt x="0" y="3762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942180" y="6624424"/>
            <a:ext cx="14403639" cy="3651984"/>
            <a:chOff x="0" y="0"/>
            <a:chExt cx="3793551" cy="9618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93551" cy="961839"/>
            </a:xfrm>
            <a:custGeom>
              <a:avLst/>
              <a:gdLst/>
              <a:ahLst/>
              <a:cxnLst/>
              <a:rect r="r" b="b" t="t" l="l"/>
              <a:pathLst>
                <a:path h="961839" w="3793551">
                  <a:moveTo>
                    <a:pt x="27412" y="0"/>
                  </a:moveTo>
                  <a:lnTo>
                    <a:pt x="3766139" y="0"/>
                  </a:lnTo>
                  <a:cubicBezTo>
                    <a:pt x="3773409" y="0"/>
                    <a:pt x="3780381" y="2888"/>
                    <a:pt x="3785522" y="8029"/>
                  </a:cubicBezTo>
                  <a:cubicBezTo>
                    <a:pt x="3790663" y="13170"/>
                    <a:pt x="3793551" y="20142"/>
                    <a:pt x="3793551" y="27412"/>
                  </a:cubicBezTo>
                  <a:lnTo>
                    <a:pt x="3793551" y="934427"/>
                  </a:lnTo>
                  <a:cubicBezTo>
                    <a:pt x="3793551" y="949567"/>
                    <a:pt x="3781278" y="961839"/>
                    <a:pt x="3766139" y="961839"/>
                  </a:cubicBezTo>
                  <a:lnTo>
                    <a:pt x="27412" y="961839"/>
                  </a:lnTo>
                  <a:cubicBezTo>
                    <a:pt x="12273" y="961839"/>
                    <a:pt x="0" y="949567"/>
                    <a:pt x="0" y="934427"/>
                  </a:cubicBezTo>
                  <a:lnTo>
                    <a:pt x="0" y="27412"/>
                  </a:lnTo>
                  <a:cubicBezTo>
                    <a:pt x="0" y="12273"/>
                    <a:pt x="12273" y="0"/>
                    <a:pt x="27412" y="0"/>
                  </a:cubicBez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793551" cy="999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525811" y="6590829"/>
            <a:ext cx="5432553" cy="752989"/>
            <a:chOff x="0" y="0"/>
            <a:chExt cx="1430796" cy="1983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30796" cy="198318"/>
            </a:xfrm>
            <a:custGeom>
              <a:avLst/>
              <a:gdLst/>
              <a:ahLst/>
              <a:cxnLst/>
              <a:rect r="r" b="b" t="t" l="l"/>
              <a:pathLst>
                <a:path h="198318" w="1430796">
                  <a:moveTo>
                    <a:pt x="14251" y="0"/>
                  </a:moveTo>
                  <a:lnTo>
                    <a:pt x="1416545" y="0"/>
                  </a:lnTo>
                  <a:cubicBezTo>
                    <a:pt x="1420324" y="0"/>
                    <a:pt x="1423949" y="1501"/>
                    <a:pt x="1426622" y="4174"/>
                  </a:cubicBezTo>
                  <a:cubicBezTo>
                    <a:pt x="1429294" y="6847"/>
                    <a:pt x="1430796" y="10471"/>
                    <a:pt x="1430796" y="14251"/>
                  </a:cubicBezTo>
                  <a:lnTo>
                    <a:pt x="1430796" y="184067"/>
                  </a:lnTo>
                  <a:cubicBezTo>
                    <a:pt x="1430796" y="187847"/>
                    <a:pt x="1429294" y="191472"/>
                    <a:pt x="1426622" y="194144"/>
                  </a:cubicBezTo>
                  <a:cubicBezTo>
                    <a:pt x="1423949" y="196817"/>
                    <a:pt x="1420324" y="198318"/>
                    <a:pt x="1416545" y="198318"/>
                  </a:cubicBezTo>
                  <a:lnTo>
                    <a:pt x="14251" y="198318"/>
                  </a:lnTo>
                  <a:cubicBezTo>
                    <a:pt x="10471" y="198318"/>
                    <a:pt x="6847" y="196817"/>
                    <a:pt x="4174" y="194144"/>
                  </a:cubicBezTo>
                  <a:cubicBezTo>
                    <a:pt x="1501" y="191472"/>
                    <a:pt x="0" y="187847"/>
                    <a:pt x="0" y="184067"/>
                  </a:cubicBezTo>
                  <a:lnTo>
                    <a:pt x="0" y="14251"/>
                  </a:lnTo>
                  <a:cubicBezTo>
                    <a:pt x="0" y="10471"/>
                    <a:pt x="1501" y="6847"/>
                    <a:pt x="4174" y="4174"/>
                  </a:cubicBezTo>
                  <a:cubicBezTo>
                    <a:pt x="6847" y="1501"/>
                    <a:pt x="10471" y="0"/>
                    <a:pt x="142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430796" cy="23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245842" y="7753394"/>
            <a:ext cx="2076563" cy="2101410"/>
            <a:chOff x="0" y="0"/>
            <a:chExt cx="546914" cy="55345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326742" y="7795156"/>
            <a:ext cx="1914763" cy="1562761"/>
          </a:xfrm>
          <a:custGeom>
            <a:avLst/>
            <a:gdLst/>
            <a:ahLst/>
            <a:cxnLst/>
            <a:rect r="r" b="b" t="t" l="l"/>
            <a:pathLst>
              <a:path h="1562761" w="1914763">
                <a:moveTo>
                  <a:pt x="0" y="0"/>
                </a:moveTo>
                <a:lnTo>
                  <a:pt x="1914763" y="0"/>
                </a:lnTo>
                <a:lnTo>
                  <a:pt x="1914763" y="1562761"/>
                </a:lnTo>
                <a:lnTo>
                  <a:pt x="0" y="15627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212" t="0" r="-11212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219836" y="7753394"/>
            <a:ext cx="2076563" cy="2101410"/>
            <a:chOff x="0" y="0"/>
            <a:chExt cx="546914" cy="5534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5219836" y="7753394"/>
            <a:ext cx="2060123" cy="1649013"/>
          </a:xfrm>
          <a:custGeom>
            <a:avLst/>
            <a:gdLst/>
            <a:ahLst/>
            <a:cxnLst/>
            <a:rect r="r" b="b" t="t" l="l"/>
            <a:pathLst>
              <a:path h="1649013" w="2060123">
                <a:moveTo>
                  <a:pt x="0" y="0"/>
                </a:moveTo>
                <a:lnTo>
                  <a:pt x="2060123" y="0"/>
                </a:lnTo>
                <a:lnTo>
                  <a:pt x="2060123" y="1649013"/>
                </a:lnTo>
                <a:lnTo>
                  <a:pt x="0" y="1649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575" t="0" r="-16293" b="-14136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191749" y="7753394"/>
            <a:ext cx="2076563" cy="2101410"/>
            <a:chOff x="0" y="0"/>
            <a:chExt cx="546914" cy="5534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8191749" y="7750666"/>
            <a:ext cx="2076563" cy="1651740"/>
          </a:xfrm>
          <a:custGeom>
            <a:avLst/>
            <a:gdLst/>
            <a:ahLst/>
            <a:cxnLst/>
            <a:rect r="r" b="b" t="t" l="l"/>
            <a:pathLst>
              <a:path h="1651740" w="2076563">
                <a:moveTo>
                  <a:pt x="0" y="0"/>
                </a:moveTo>
                <a:lnTo>
                  <a:pt x="2076563" y="0"/>
                </a:lnTo>
                <a:lnTo>
                  <a:pt x="2076563" y="1651741"/>
                </a:lnTo>
                <a:lnTo>
                  <a:pt x="0" y="1651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479" r="-1104" b="-18628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1163662" y="7753394"/>
            <a:ext cx="2076563" cy="2101410"/>
            <a:chOff x="0" y="0"/>
            <a:chExt cx="546914" cy="5534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965595" y="7753394"/>
            <a:ext cx="2076563" cy="2101410"/>
            <a:chOff x="0" y="0"/>
            <a:chExt cx="546914" cy="55345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46914" cy="553458"/>
            </a:xfrm>
            <a:custGeom>
              <a:avLst/>
              <a:gdLst/>
              <a:ahLst/>
              <a:cxnLst/>
              <a:rect r="r" b="b" t="t" l="l"/>
              <a:pathLst>
                <a:path h="553458" w="546914">
                  <a:moveTo>
                    <a:pt x="0" y="0"/>
                  </a:moveTo>
                  <a:lnTo>
                    <a:pt x="546914" y="0"/>
                  </a:lnTo>
                  <a:lnTo>
                    <a:pt x="546914" y="553458"/>
                  </a:lnTo>
                  <a:lnTo>
                    <a:pt x="0" y="553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546914" cy="591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1163662" y="7936227"/>
            <a:ext cx="2057513" cy="1421690"/>
          </a:xfrm>
          <a:custGeom>
            <a:avLst/>
            <a:gdLst/>
            <a:ahLst/>
            <a:cxnLst/>
            <a:rect r="r" b="b" t="t" l="l"/>
            <a:pathLst>
              <a:path h="1421690" w="2057513">
                <a:moveTo>
                  <a:pt x="0" y="0"/>
                </a:moveTo>
                <a:lnTo>
                  <a:pt x="2057513" y="0"/>
                </a:lnTo>
                <a:lnTo>
                  <a:pt x="2057513" y="1421690"/>
                </a:lnTo>
                <a:lnTo>
                  <a:pt x="0" y="14216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4212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4094857" y="8135285"/>
            <a:ext cx="1818039" cy="1222632"/>
          </a:xfrm>
          <a:custGeom>
            <a:avLst/>
            <a:gdLst/>
            <a:ahLst/>
            <a:cxnLst/>
            <a:rect r="r" b="b" t="t" l="l"/>
            <a:pathLst>
              <a:path h="1222632" w="1818039">
                <a:moveTo>
                  <a:pt x="0" y="0"/>
                </a:moveTo>
                <a:lnTo>
                  <a:pt x="1818039" y="0"/>
                </a:lnTo>
                <a:lnTo>
                  <a:pt x="1818039" y="1222632"/>
                </a:lnTo>
                <a:lnTo>
                  <a:pt x="0" y="12226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9775556" y="74184"/>
            <a:ext cx="1261083" cy="472232"/>
            <a:chOff x="0" y="0"/>
            <a:chExt cx="332137" cy="12437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32137" cy="124374"/>
            </a:xfrm>
            <a:custGeom>
              <a:avLst/>
              <a:gdLst/>
              <a:ahLst/>
              <a:cxnLst/>
              <a:rect r="r" b="b" t="t" l="l"/>
              <a:pathLst>
                <a:path h="124374" w="332137">
                  <a:moveTo>
                    <a:pt x="0" y="0"/>
                  </a:moveTo>
                  <a:lnTo>
                    <a:pt x="332137" y="0"/>
                  </a:lnTo>
                  <a:lnTo>
                    <a:pt x="332137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332137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9875251" y="122975"/>
            <a:ext cx="191832" cy="286706"/>
          </a:xfrm>
          <a:custGeom>
            <a:avLst/>
            <a:gdLst/>
            <a:ahLst/>
            <a:cxnLst/>
            <a:rect r="r" b="b" t="t" l="l"/>
            <a:pathLst>
              <a:path h="286706" w="191832">
                <a:moveTo>
                  <a:pt x="0" y="0"/>
                </a:moveTo>
                <a:lnTo>
                  <a:pt x="191832" y="0"/>
                </a:lnTo>
                <a:lnTo>
                  <a:pt x="191832" y="286706"/>
                </a:lnTo>
                <a:lnTo>
                  <a:pt x="0" y="2867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1055689" y="74184"/>
            <a:ext cx="1937354" cy="472232"/>
            <a:chOff x="0" y="0"/>
            <a:chExt cx="510250" cy="12437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510250" cy="124374"/>
            </a:xfrm>
            <a:custGeom>
              <a:avLst/>
              <a:gdLst/>
              <a:ahLst/>
              <a:cxnLst/>
              <a:rect r="r" b="b" t="t" l="l"/>
              <a:pathLst>
                <a:path h="124374" w="510250">
                  <a:moveTo>
                    <a:pt x="0" y="0"/>
                  </a:moveTo>
                  <a:lnTo>
                    <a:pt x="510250" y="0"/>
                  </a:lnTo>
                  <a:lnTo>
                    <a:pt x="510250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510250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2039080" y="5009791"/>
            <a:ext cx="3419484" cy="782924"/>
            <a:chOff x="0" y="0"/>
            <a:chExt cx="900605" cy="20620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00605" cy="206202"/>
            </a:xfrm>
            <a:custGeom>
              <a:avLst/>
              <a:gdLst/>
              <a:ahLst/>
              <a:cxnLst/>
              <a:rect r="r" b="b" t="t" l="l"/>
              <a:pathLst>
                <a:path h="206202" w="900605">
                  <a:moveTo>
                    <a:pt x="33961" y="0"/>
                  </a:moveTo>
                  <a:lnTo>
                    <a:pt x="866644" y="0"/>
                  </a:lnTo>
                  <a:cubicBezTo>
                    <a:pt x="885400" y="0"/>
                    <a:pt x="900605" y="15205"/>
                    <a:pt x="900605" y="33961"/>
                  </a:cubicBezTo>
                  <a:lnTo>
                    <a:pt x="900605" y="172241"/>
                  </a:lnTo>
                  <a:cubicBezTo>
                    <a:pt x="900605" y="190997"/>
                    <a:pt x="885400" y="206202"/>
                    <a:pt x="866644" y="206202"/>
                  </a:cubicBezTo>
                  <a:lnTo>
                    <a:pt x="33961" y="206202"/>
                  </a:lnTo>
                  <a:cubicBezTo>
                    <a:pt x="15205" y="206202"/>
                    <a:pt x="0" y="190997"/>
                    <a:pt x="0" y="172241"/>
                  </a:cubicBezTo>
                  <a:lnTo>
                    <a:pt x="0" y="33961"/>
                  </a:lnTo>
                  <a:cubicBezTo>
                    <a:pt x="0" y="15205"/>
                    <a:pt x="15205" y="0"/>
                    <a:pt x="3396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900605" cy="244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3018360" y="74184"/>
            <a:ext cx="2152993" cy="472232"/>
            <a:chOff x="0" y="0"/>
            <a:chExt cx="567043" cy="12437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567043" cy="124374"/>
            </a:xfrm>
            <a:custGeom>
              <a:avLst/>
              <a:gdLst/>
              <a:ahLst/>
              <a:cxnLst/>
              <a:rect r="r" b="b" t="t" l="l"/>
              <a:pathLst>
                <a:path h="124374" w="567043">
                  <a:moveTo>
                    <a:pt x="0" y="0"/>
                  </a:moveTo>
                  <a:lnTo>
                    <a:pt x="567043" y="0"/>
                  </a:lnTo>
                  <a:lnTo>
                    <a:pt x="567043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567043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5199928" y="74184"/>
            <a:ext cx="2078868" cy="472232"/>
            <a:chOff x="0" y="0"/>
            <a:chExt cx="547521" cy="124374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547521" cy="124374"/>
            </a:xfrm>
            <a:custGeom>
              <a:avLst/>
              <a:gdLst/>
              <a:ahLst/>
              <a:cxnLst/>
              <a:rect r="r" b="b" t="t" l="l"/>
              <a:pathLst>
                <a:path h="124374" w="547521">
                  <a:moveTo>
                    <a:pt x="0" y="0"/>
                  </a:moveTo>
                  <a:lnTo>
                    <a:pt x="547521" y="0"/>
                  </a:lnTo>
                  <a:lnTo>
                    <a:pt x="547521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547521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17574289" y="37997"/>
            <a:ext cx="463411" cy="544607"/>
          </a:xfrm>
          <a:custGeom>
            <a:avLst/>
            <a:gdLst/>
            <a:ahLst/>
            <a:cxnLst/>
            <a:rect r="r" b="b" t="t" l="l"/>
            <a:pathLst>
              <a:path h="544607" w="463411">
                <a:moveTo>
                  <a:pt x="0" y="0"/>
                </a:moveTo>
                <a:lnTo>
                  <a:pt x="463411" y="0"/>
                </a:lnTo>
                <a:lnTo>
                  <a:pt x="463411" y="544607"/>
                </a:lnTo>
                <a:lnTo>
                  <a:pt x="0" y="5446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15199928" y="556468"/>
            <a:ext cx="2078868" cy="472232"/>
            <a:chOff x="0" y="0"/>
            <a:chExt cx="547521" cy="124374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547521" cy="124374"/>
            </a:xfrm>
            <a:custGeom>
              <a:avLst/>
              <a:gdLst/>
              <a:ahLst/>
              <a:cxnLst/>
              <a:rect r="r" b="b" t="t" l="l"/>
              <a:pathLst>
                <a:path h="124374" w="547521">
                  <a:moveTo>
                    <a:pt x="0" y="0"/>
                  </a:moveTo>
                  <a:lnTo>
                    <a:pt x="547521" y="0"/>
                  </a:lnTo>
                  <a:lnTo>
                    <a:pt x="547521" y="124374"/>
                  </a:lnTo>
                  <a:lnTo>
                    <a:pt x="0" y="124374"/>
                  </a:lnTo>
                  <a:close/>
                </a:path>
              </a:pathLst>
            </a:custGeom>
            <a:solidFill>
              <a:srgbClr val="D0A933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547521" cy="162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6639871" y="1726361"/>
            <a:ext cx="5008258" cy="115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8000" spc="-160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FEATURED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6258118" y="2690441"/>
            <a:ext cx="8003117" cy="2424657"/>
            <a:chOff x="0" y="0"/>
            <a:chExt cx="10670822" cy="3232877"/>
          </a:xfrm>
        </p:grpSpPr>
        <p:sp>
          <p:nvSpPr>
            <p:cNvPr name="TextBox 61" id="61"/>
            <p:cNvSpPr txBox="true"/>
            <p:nvPr/>
          </p:nvSpPr>
          <p:spPr>
            <a:xfrm rot="0">
              <a:off x="0" y="0"/>
              <a:ext cx="10670822" cy="10123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86"/>
                </a:lnSpc>
              </a:pPr>
              <a:r>
                <a:rPr lang="en-US" b="true" sz="5071" i="true" spc="76">
                  <a:solidFill>
                    <a:srgbClr val="FFFFFF"/>
                  </a:solidFill>
                  <a:latin typeface="Aleo Bold Italics"/>
                  <a:ea typeface="Aleo Bold Italics"/>
                  <a:cs typeface="Aleo Bold Italics"/>
                  <a:sym typeface="Aleo Bold Italics"/>
                </a:rPr>
                <a:t>PHILIPS HEADPHONES</a:t>
              </a:r>
            </a:p>
          </p:txBody>
        </p:sp>
        <p:sp>
          <p:nvSpPr>
            <p:cNvPr name="TextBox 62" id="62"/>
            <p:cNvSpPr txBox="true"/>
            <p:nvPr/>
          </p:nvSpPr>
          <p:spPr>
            <a:xfrm rot="0">
              <a:off x="0" y="1120232"/>
              <a:ext cx="10670822" cy="21126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39"/>
                </a:lnSpc>
              </a:pPr>
              <a:r>
                <a:rPr lang="en-US" sz="2999" i="true" b="true">
                  <a:solidFill>
                    <a:srgbClr val="FFFFFF"/>
                  </a:solidFill>
                  <a:latin typeface="Montserrat Light Bold Italics"/>
                  <a:ea typeface="Montserrat Light Bold Italics"/>
                  <a:cs typeface="Montserrat Light Bold Italics"/>
                  <a:sym typeface="Montserrat Light Bold Italics"/>
                </a:rPr>
                <a:t>₱ 400.00 </a:t>
              </a:r>
            </a:p>
            <a:p>
              <a:pPr algn="l">
                <a:lnSpc>
                  <a:spcPts val="4139"/>
                </a:lnSpc>
              </a:pPr>
              <a:r>
                <a:rPr lang="en-US" sz="2999" i="true" b="true">
                  <a:solidFill>
                    <a:srgbClr val="FFFFFF"/>
                  </a:solidFill>
                  <a:latin typeface="Montserrat Light Bold Italics"/>
                  <a:ea typeface="Montserrat Light Bold Italics"/>
                  <a:cs typeface="Montserrat Light Bold Italics"/>
                  <a:sym typeface="Montserrat Light Bold Italics"/>
                </a:rPr>
                <a:t>600 in stock</a:t>
              </a:r>
            </a:p>
            <a:p>
              <a:pPr algn="l">
                <a:lnSpc>
                  <a:spcPts val="4139"/>
                </a:lnSpc>
              </a:pPr>
              <a:r>
                <a:rPr lang="en-US" b="true" sz="2999" i="true">
                  <a:solidFill>
                    <a:srgbClr val="FFFFFF"/>
                  </a:solidFill>
                  <a:latin typeface="Montserrat Bold Italics"/>
                  <a:ea typeface="Montserrat Bold Italics"/>
                  <a:cs typeface="Montserrat Bold Italics"/>
                  <a:sym typeface="Montserrat Bold Italics"/>
                </a:rPr>
                <a:t>Fast shipping</a:t>
              </a: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8167522" y="3607319"/>
            <a:ext cx="64793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-40%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7111026" y="5024551"/>
            <a:ext cx="656153" cy="715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03"/>
              </a:lnSpc>
              <a:spcBef>
                <a:spcPct val="0"/>
              </a:spcBef>
            </a:pPr>
            <a:r>
              <a:rPr lang="en-US" b="true" sz="3716" i="true">
                <a:solidFill>
                  <a:srgbClr val="FFFFFF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4.9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3045073" y="6529174"/>
            <a:ext cx="439402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Categories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2152885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LAPTOP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5191339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MOBILE PHONE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8191749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TELEVISION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1132555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COMPUTER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3965595" y="9515079"/>
            <a:ext cx="208862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ACCESSORIES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0156544" y="27725"/>
            <a:ext cx="652701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2039080" y="4958715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BUY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424535" y="27725"/>
            <a:ext cx="1340644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us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1450842" y="27725"/>
            <a:ext cx="114704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592192" y="22212"/>
            <a:ext cx="7899299" cy="18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688"/>
              </a:lnSpc>
              <a:spcBef>
                <a:spcPct val="0"/>
              </a:spcBef>
            </a:pPr>
            <a:r>
              <a:rPr lang="en-US" b="true" sz="10492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ElectroNick’s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5665838" y="27725"/>
            <a:ext cx="114704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5199928" y="518264"/>
            <a:ext cx="2078868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Rewards</a:t>
            </a:r>
          </a:p>
        </p:txBody>
      </p:sp>
      <p:grpSp>
        <p:nvGrpSpPr>
          <p:cNvPr name="Group 78" id="78"/>
          <p:cNvGrpSpPr/>
          <p:nvPr/>
        </p:nvGrpSpPr>
        <p:grpSpPr>
          <a:xfrm rot="0">
            <a:off x="0" y="0"/>
            <a:ext cx="18288000" cy="10276408"/>
            <a:chOff x="0" y="0"/>
            <a:chExt cx="4816593" cy="2706544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816592" cy="2706544"/>
            </a:xfrm>
            <a:custGeom>
              <a:avLst/>
              <a:gdLst/>
              <a:ahLst/>
              <a:cxnLst/>
              <a:rect r="r" b="b" t="t" l="l"/>
              <a:pathLst>
                <a:path h="270654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6544"/>
                  </a:lnTo>
                  <a:lnTo>
                    <a:pt x="0" y="2706544"/>
                  </a:lnTo>
                  <a:close/>
                </a:path>
              </a:pathLst>
            </a:custGeom>
            <a:solidFill>
              <a:srgbClr val="000000">
                <a:alpha val="49804"/>
              </a:srgbClr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816593" cy="2744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832544" y="636314"/>
            <a:ext cx="14622912" cy="8957570"/>
            <a:chOff x="0" y="0"/>
            <a:chExt cx="3851302" cy="2359195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3851302" cy="2359195"/>
            </a:xfrm>
            <a:custGeom>
              <a:avLst/>
              <a:gdLst/>
              <a:ahLst/>
              <a:cxnLst/>
              <a:rect r="r" b="b" t="t" l="l"/>
              <a:pathLst>
                <a:path h="2359195" w="3851302">
                  <a:moveTo>
                    <a:pt x="0" y="0"/>
                  </a:moveTo>
                  <a:lnTo>
                    <a:pt x="3851302" y="0"/>
                  </a:lnTo>
                  <a:lnTo>
                    <a:pt x="3851302" y="2359195"/>
                  </a:lnTo>
                  <a:lnTo>
                    <a:pt x="0" y="2359195"/>
                  </a:ln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3851302" cy="2397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832544" y="613514"/>
            <a:ext cx="14622912" cy="1508184"/>
            <a:chOff x="0" y="0"/>
            <a:chExt cx="3851302" cy="397217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3851302" cy="397217"/>
            </a:xfrm>
            <a:custGeom>
              <a:avLst/>
              <a:gdLst/>
              <a:ahLst/>
              <a:cxnLst/>
              <a:rect r="r" b="b" t="t" l="l"/>
              <a:pathLst>
                <a:path h="397217" w="3851302">
                  <a:moveTo>
                    <a:pt x="0" y="0"/>
                  </a:moveTo>
                  <a:lnTo>
                    <a:pt x="3851302" y="0"/>
                  </a:lnTo>
                  <a:lnTo>
                    <a:pt x="3851302" y="397217"/>
                  </a:lnTo>
                  <a:lnTo>
                    <a:pt x="0" y="397217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3851302" cy="435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2098161" y="2236317"/>
            <a:ext cx="5124328" cy="908247"/>
            <a:chOff x="0" y="0"/>
            <a:chExt cx="1349617" cy="23920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349617" cy="239209"/>
            </a:xfrm>
            <a:custGeom>
              <a:avLst/>
              <a:gdLst/>
              <a:ahLst/>
              <a:cxnLst/>
              <a:rect r="r" b="b" t="t" l="l"/>
              <a:pathLst>
                <a:path h="239209" w="1349617">
                  <a:moveTo>
                    <a:pt x="15108" y="0"/>
                  </a:moveTo>
                  <a:lnTo>
                    <a:pt x="1334509" y="0"/>
                  </a:lnTo>
                  <a:cubicBezTo>
                    <a:pt x="1338516" y="0"/>
                    <a:pt x="1342359" y="1592"/>
                    <a:pt x="1345192" y="4425"/>
                  </a:cubicBezTo>
                  <a:cubicBezTo>
                    <a:pt x="1348025" y="7258"/>
                    <a:pt x="1349617" y="11101"/>
                    <a:pt x="1349617" y="15108"/>
                  </a:cubicBezTo>
                  <a:lnTo>
                    <a:pt x="1349617" y="224101"/>
                  </a:lnTo>
                  <a:cubicBezTo>
                    <a:pt x="1349617" y="228108"/>
                    <a:pt x="1348025" y="231951"/>
                    <a:pt x="1345192" y="234784"/>
                  </a:cubicBezTo>
                  <a:cubicBezTo>
                    <a:pt x="1342359" y="237617"/>
                    <a:pt x="1338516" y="239209"/>
                    <a:pt x="1334509" y="239209"/>
                  </a:cubicBezTo>
                  <a:lnTo>
                    <a:pt x="15108" y="239209"/>
                  </a:lnTo>
                  <a:cubicBezTo>
                    <a:pt x="11101" y="239209"/>
                    <a:pt x="7258" y="237617"/>
                    <a:pt x="4425" y="234784"/>
                  </a:cubicBezTo>
                  <a:cubicBezTo>
                    <a:pt x="1592" y="231951"/>
                    <a:pt x="0" y="228108"/>
                    <a:pt x="0" y="224101"/>
                  </a:cubicBezTo>
                  <a:lnTo>
                    <a:pt x="0" y="15108"/>
                  </a:lnTo>
                  <a:cubicBezTo>
                    <a:pt x="0" y="11101"/>
                    <a:pt x="1592" y="7258"/>
                    <a:pt x="4425" y="4425"/>
                  </a:cubicBezTo>
                  <a:cubicBezTo>
                    <a:pt x="7258" y="1592"/>
                    <a:pt x="11101" y="0"/>
                    <a:pt x="15108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1349617" cy="277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2098161" y="3993318"/>
            <a:ext cx="5124328" cy="908247"/>
            <a:chOff x="0" y="0"/>
            <a:chExt cx="1349617" cy="23920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349617" cy="239209"/>
            </a:xfrm>
            <a:custGeom>
              <a:avLst/>
              <a:gdLst/>
              <a:ahLst/>
              <a:cxnLst/>
              <a:rect r="r" b="b" t="t" l="l"/>
              <a:pathLst>
                <a:path h="239209" w="1349617">
                  <a:moveTo>
                    <a:pt x="15108" y="0"/>
                  </a:moveTo>
                  <a:lnTo>
                    <a:pt x="1334509" y="0"/>
                  </a:lnTo>
                  <a:cubicBezTo>
                    <a:pt x="1338516" y="0"/>
                    <a:pt x="1342359" y="1592"/>
                    <a:pt x="1345192" y="4425"/>
                  </a:cubicBezTo>
                  <a:cubicBezTo>
                    <a:pt x="1348025" y="7258"/>
                    <a:pt x="1349617" y="11101"/>
                    <a:pt x="1349617" y="15108"/>
                  </a:cubicBezTo>
                  <a:lnTo>
                    <a:pt x="1349617" y="224101"/>
                  </a:lnTo>
                  <a:cubicBezTo>
                    <a:pt x="1349617" y="228108"/>
                    <a:pt x="1348025" y="231951"/>
                    <a:pt x="1345192" y="234784"/>
                  </a:cubicBezTo>
                  <a:cubicBezTo>
                    <a:pt x="1342359" y="237617"/>
                    <a:pt x="1338516" y="239209"/>
                    <a:pt x="1334509" y="239209"/>
                  </a:cubicBezTo>
                  <a:lnTo>
                    <a:pt x="15108" y="239209"/>
                  </a:lnTo>
                  <a:cubicBezTo>
                    <a:pt x="11101" y="239209"/>
                    <a:pt x="7258" y="237617"/>
                    <a:pt x="4425" y="234784"/>
                  </a:cubicBezTo>
                  <a:cubicBezTo>
                    <a:pt x="1592" y="231951"/>
                    <a:pt x="0" y="228108"/>
                    <a:pt x="0" y="224101"/>
                  </a:cubicBezTo>
                  <a:lnTo>
                    <a:pt x="0" y="15108"/>
                  </a:lnTo>
                  <a:cubicBezTo>
                    <a:pt x="0" y="11101"/>
                    <a:pt x="1592" y="7258"/>
                    <a:pt x="4425" y="4425"/>
                  </a:cubicBezTo>
                  <a:cubicBezTo>
                    <a:pt x="7258" y="1592"/>
                    <a:pt x="11101" y="0"/>
                    <a:pt x="15108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1349617" cy="277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2175724" y="4079970"/>
            <a:ext cx="700174" cy="700174"/>
            <a:chOff x="0" y="0"/>
            <a:chExt cx="812800" cy="81280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6" id="96"/>
          <p:cNvSpPr txBox="true"/>
          <p:nvPr/>
        </p:nvSpPr>
        <p:spPr>
          <a:xfrm rot="0">
            <a:off x="2098161" y="878636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SETTINGS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2326742" y="2282515"/>
            <a:ext cx="4418758" cy="67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000000">
                    <a:alpha val="48627"/>
                  </a:srgbClr>
                </a:solidFill>
                <a:latin typeface="Arial"/>
                <a:ea typeface="Arial"/>
                <a:cs typeface="Arial"/>
                <a:sym typeface="Arial"/>
              </a:rPr>
              <a:t>Coupon code/s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2113026" y="3306490"/>
            <a:ext cx="4418758" cy="67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Selection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3045073" y="4039515"/>
            <a:ext cx="1549237" cy="67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</a:p>
        </p:txBody>
      </p:sp>
      <p:grpSp>
        <p:nvGrpSpPr>
          <p:cNvPr name="Group 100" id="100"/>
          <p:cNvGrpSpPr/>
          <p:nvPr/>
        </p:nvGrpSpPr>
        <p:grpSpPr>
          <a:xfrm rot="0">
            <a:off x="2175724" y="6195285"/>
            <a:ext cx="567813" cy="572460"/>
            <a:chOff x="0" y="0"/>
            <a:chExt cx="149548" cy="150771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49548" cy="150771"/>
            </a:xfrm>
            <a:custGeom>
              <a:avLst/>
              <a:gdLst/>
              <a:ahLst/>
              <a:cxnLst/>
              <a:rect r="r" b="b" t="t" l="l"/>
              <a:pathLst>
                <a:path h="150771" w="149548">
                  <a:moveTo>
                    <a:pt x="0" y="0"/>
                  </a:moveTo>
                  <a:lnTo>
                    <a:pt x="149548" y="0"/>
                  </a:lnTo>
                  <a:lnTo>
                    <a:pt x="149548" y="150771"/>
                  </a:lnTo>
                  <a:lnTo>
                    <a:pt x="0" y="150771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38100"/>
              <a:ext cx="149548" cy="188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3" id="103"/>
          <p:cNvSpPr txBox="true"/>
          <p:nvPr/>
        </p:nvSpPr>
        <p:spPr>
          <a:xfrm rot="0">
            <a:off x="2098161" y="5522307"/>
            <a:ext cx="4418758" cy="67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Mode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2098161" y="6901095"/>
            <a:ext cx="4418758" cy="67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Dark Mode</a:t>
            </a:r>
          </a:p>
        </p:txBody>
      </p:sp>
      <p:grpSp>
        <p:nvGrpSpPr>
          <p:cNvPr name="Group 105" id="105"/>
          <p:cNvGrpSpPr/>
          <p:nvPr/>
        </p:nvGrpSpPr>
        <p:grpSpPr>
          <a:xfrm rot="0">
            <a:off x="2175724" y="7678847"/>
            <a:ext cx="567813" cy="572460"/>
            <a:chOff x="0" y="0"/>
            <a:chExt cx="149548" cy="150771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149548" cy="150771"/>
            </a:xfrm>
            <a:custGeom>
              <a:avLst/>
              <a:gdLst/>
              <a:ahLst/>
              <a:cxnLst/>
              <a:rect r="r" b="b" t="t" l="l"/>
              <a:pathLst>
                <a:path h="150771" w="149548">
                  <a:moveTo>
                    <a:pt x="0" y="0"/>
                  </a:moveTo>
                  <a:lnTo>
                    <a:pt x="149548" y="0"/>
                  </a:lnTo>
                  <a:lnTo>
                    <a:pt x="149548" y="150771"/>
                  </a:lnTo>
                  <a:lnTo>
                    <a:pt x="0" y="150771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149548" cy="188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8" id="108"/>
          <p:cNvSpPr/>
          <p:nvPr/>
        </p:nvSpPr>
        <p:spPr>
          <a:xfrm flipH="false" flipV="false" rot="0">
            <a:off x="2206511" y="7643632"/>
            <a:ext cx="638600" cy="585190"/>
          </a:xfrm>
          <a:custGeom>
            <a:avLst/>
            <a:gdLst/>
            <a:ahLst/>
            <a:cxnLst/>
            <a:rect r="r" b="b" t="t" l="l"/>
            <a:pathLst>
              <a:path h="585190" w="638600">
                <a:moveTo>
                  <a:pt x="0" y="0"/>
                </a:moveTo>
                <a:lnTo>
                  <a:pt x="638600" y="0"/>
                </a:lnTo>
                <a:lnTo>
                  <a:pt x="638600" y="585191"/>
                </a:lnTo>
                <a:lnTo>
                  <a:pt x="0" y="5851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9" id="109"/>
          <p:cNvSpPr/>
          <p:nvPr/>
        </p:nvSpPr>
        <p:spPr>
          <a:xfrm flipV="true">
            <a:off x="7729079" y="2159484"/>
            <a:ext cx="38100" cy="74547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0" id="110"/>
          <p:cNvSpPr txBox="true"/>
          <p:nvPr/>
        </p:nvSpPr>
        <p:spPr>
          <a:xfrm rot="0">
            <a:off x="7958364" y="2143767"/>
            <a:ext cx="4418758" cy="67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Notification settings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7947165" y="3321868"/>
            <a:ext cx="4418758" cy="580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</a:t>
            </a:r>
          </a:p>
        </p:txBody>
      </p:sp>
      <p:grpSp>
        <p:nvGrpSpPr>
          <p:cNvPr name="Group 112" id="112"/>
          <p:cNvGrpSpPr/>
          <p:nvPr/>
        </p:nvGrpSpPr>
        <p:grpSpPr>
          <a:xfrm rot="0">
            <a:off x="9687260" y="3346611"/>
            <a:ext cx="567813" cy="572460"/>
            <a:chOff x="0" y="0"/>
            <a:chExt cx="149548" cy="150771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149548" cy="150771"/>
            </a:xfrm>
            <a:custGeom>
              <a:avLst/>
              <a:gdLst/>
              <a:ahLst/>
              <a:cxnLst/>
              <a:rect r="r" b="b" t="t" l="l"/>
              <a:pathLst>
                <a:path h="150771" w="149548">
                  <a:moveTo>
                    <a:pt x="0" y="0"/>
                  </a:moveTo>
                  <a:lnTo>
                    <a:pt x="149548" y="0"/>
                  </a:lnTo>
                  <a:lnTo>
                    <a:pt x="149548" y="150771"/>
                  </a:lnTo>
                  <a:lnTo>
                    <a:pt x="0" y="150771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0" y="-38100"/>
              <a:ext cx="149548" cy="188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15" id="115"/>
          <p:cNvSpPr txBox="true"/>
          <p:nvPr/>
        </p:nvSpPr>
        <p:spPr>
          <a:xfrm rot="0">
            <a:off x="7958364" y="4320663"/>
            <a:ext cx="1185636" cy="580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</a:p>
        </p:txBody>
      </p:sp>
      <p:grpSp>
        <p:nvGrpSpPr>
          <p:cNvPr name="Group 116" id="116"/>
          <p:cNvGrpSpPr/>
          <p:nvPr/>
        </p:nvGrpSpPr>
        <p:grpSpPr>
          <a:xfrm rot="0">
            <a:off x="9687260" y="4386796"/>
            <a:ext cx="567813" cy="572460"/>
            <a:chOff x="0" y="0"/>
            <a:chExt cx="149548" cy="150771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149548" cy="150771"/>
            </a:xfrm>
            <a:custGeom>
              <a:avLst/>
              <a:gdLst/>
              <a:ahLst/>
              <a:cxnLst/>
              <a:rect r="r" b="b" t="t" l="l"/>
              <a:pathLst>
                <a:path h="150771" w="149548">
                  <a:moveTo>
                    <a:pt x="0" y="0"/>
                  </a:moveTo>
                  <a:lnTo>
                    <a:pt x="149548" y="0"/>
                  </a:lnTo>
                  <a:lnTo>
                    <a:pt x="149548" y="150771"/>
                  </a:lnTo>
                  <a:lnTo>
                    <a:pt x="0" y="150771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18" id="118"/>
            <p:cNvSpPr txBox="true"/>
            <p:nvPr/>
          </p:nvSpPr>
          <p:spPr>
            <a:xfrm>
              <a:off x="0" y="-38100"/>
              <a:ext cx="149548" cy="188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19" id="119"/>
          <p:cNvSpPr txBox="true"/>
          <p:nvPr/>
        </p:nvSpPr>
        <p:spPr>
          <a:xfrm rot="0">
            <a:off x="7898673" y="5486574"/>
            <a:ext cx="1456342" cy="580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Updates</a:t>
            </a:r>
          </a:p>
        </p:txBody>
      </p:sp>
      <p:grpSp>
        <p:nvGrpSpPr>
          <p:cNvPr name="Group 120" id="120"/>
          <p:cNvGrpSpPr/>
          <p:nvPr/>
        </p:nvGrpSpPr>
        <p:grpSpPr>
          <a:xfrm rot="0">
            <a:off x="9687260" y="5453535"/>
            <a:ext cx="567813" cy="572460"/>
            <a:chOff x="0" y="0"/>
            <a:chExt cx="149548" cy="150771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149548" cy="150771"/>
            </a:xfrm>
            <a:custGeom>
              <a:avLst/>
              <a:gdLst/>
              <a:ahLst/>
              <a:cxnLst/>
              <a:rect r="r" b="b" t="t" l="l"/>
              <a:pathLst>
                <a:path h="150771" w="149548">
                  <a:moveTo>
                    <a:pt x="0" y="0"/>
                  </a:moveTo>
                  <a:lnTo>
                    <a:pt x="149548" y="0"/>
                  </a:lnTo>
                  <a:lnTo>
                    <a:pt x="149548" y="150771"/>
                  </a:lnTo>
                  <a:lnTo>
                    <a:pt x="0" y="150771"/>
                  </a:ln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149548" cy="188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3" id="123"/>
          <p:cNvSpPr/>
          <p:nvPr/>
        </p:nvSpPr>
        <p:spPr>
          <a:xfrm flipH="false" flipV="false" rot="0">
            <a:off x="9687260" y="5440805"/>
            <a:ext cx="638600" cy="585190"/>
          </a:xfrm>
          <a:custGeom>
            <a:avLst/>
            <a:gdLst/>
            <a:ahLst/>
            <a:cxnLst/>
            <a:rect r="r" b="b" t="t" l="l"/>
            <a:pathLst>
              <a:path h="585190" w="638600">
                <a:moveTo>
                  <a:pt x="0" y="0"/>
                </a:moveTo>
                <a:lnTo>
                  <a:pt x="638600" y="0"/>
                </a:lnTo>
                <a:lnTo>
                  <a:pt x="638600" y="585190"/>
                </a:lnTo>
                <a:lnTo>
                  <a:pt x="0" y="5851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4" id="124"/>
          <p:cNvSpPr/>
          <p:nvPr/>
        </p:nvSpPr>
        <p:spPr>
          <a:xfrm flipH="false" flipV="false" rot="0">
            <a:off x="9651867" y="4347697"/>
            <a:ext cx="638600" cy="585190"/>
          </a:xfrm>
          <a:custGeom>
            <a:avLst/>
            <a:gdLst/>
            <a:ahLst/>
            <a:cxnLst/>
            <a:rect r="r" b="b" t="t" l="l"/>
            <a:pathLst>
              <a:path h="585190" w="638600">
                <a:moveTo>
                  <a:pt x="0" y="0"/>
                </a:moveTo>
                <a:lnTo>
                  <a:pt x="638600" y="0"/>
                </a:lnTo>
                <a:lnTo>
                  <a:pt x="638600" y="585190"/>
                </a:lnTo>
                <a:lnTo>
                  <a:pt x="0" y="5851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5" id="125"/>
          <p:cNvSpPr/>
          <p:nvPr/>
        </p:nvSpPr>
        <p:spPr>
          <a:xfrm flipH="false" flipV="false" rot="0">
            <a:off x="9687260" y="3306306"/>
            <a:ext cx="638600" cy="585190"/>
          </a:xfrm>
          <a:custGeom>
            <a:avLst/>
            <a:gdLst/>
            <a:ahLst/>
            <a:cxnLst/>
            <a:rect r="r" b="b" t="t" l="l"/>
            <a:pathLst>
              <a:path h="585190" w="638600">
                <a:moveTo>
                  <a:pt x="0" y="0"/>
                </a:moveTo>
                <a:lnTo>
                  <a:pt x="638600" y="0"/>
                </a:lnTo>
                <a:lnTo>
                  <a:pt x="638600" y="585190"/>
                </a:lnTo>
                <a:lnTo>
                  <a:pt x="0" y="5851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6" id="126"/>
          <p:cNvGrpSpPr/>
          <p:nvPr/>
        </p:nvGrpSpPr>
        <p:grpSpPr>
          <a:xfrm rot="0">
            <a:off x="11506960" y="3244626"/>
            <a:ext cx="3951603" cy="948120"/>
            <a:chOff x="0" y="0"/>
            <a:chExt cx="1040751" cy="249711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1040751" cy="249711"/>
            </a:xfrm>
            <a:custGeom>
              <a:avLst/>
              <a:gdLst/>
              <a:ahLst/>
              <a:cxnLst/>
              <a:rect r="r" b="b" t="t" l="l"/>
              <a:pathLst>
                <a:path h="249711" w="1040751">
                  <a:moveTo>
                    <a:pt x="99918" y="0"/>
                  </a:moveTo>
                  <a:lnTo>
                    <a:pt x="940833" y="0"/>
                  </a:lnTo>
                  <a:cubicBezTo>
                    <a:pt x="996016" y="0"/>
                    <a:pt x="1040751" y="44735"/>
                    <a:pt x="1040751" y="99918"/>
                  </a:cubicBezTo>
                  <a:lnTo>
                    <a:pt x="1040751" y="149792"/>
                  </a:lnTo>
                  <a:cubicBezTo>
                    <a:pt x="1040751" y="204976"/>
                    <a:pt x="996016" y="249711"/>
                    <a:pt x="940833" y="249711"/>
                  </a:cubicBezTo>
                  <a:lnTo>
                    <a:pt x="99918" y="249711"/>
                  </a:lnTo>
                  <a:cubicBezTo>
                    <a:pt x="44735" y="249711"/>
                    <a:pt x="0" y="204976"/>
                    <a:pt x="0" y="149792"/>
                  </a:cubicBezTo>
                  <a:lnTo>
                    <a:pt x="0" y="99918"/>
                  </a:lnTo>
                  <a:cubicBezTo>
                    <a:pt x="0" y="44735"/>
                    <a:pt x="44735" y="0"/>
                    <a:pt x="99918" y="0"/>
                  </a:cubicBezTo>
                  <a:close/>
                </a:path>
              </a:pathLst>
            </a:custGeom>
            <a:solidFill>
              <a:srgbClr val="FF3131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1040751" cy="287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9" id="129"/>
          <p:cNvSpPr txBox="true"/>
          <p:nvPr/>
        </p:nvSpPr>
        <p:spPr>
          <a:xfrm rot="0">
            <a:off x="11714793" y="3276266"/>
            <a:ext cx="341948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event 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DAGgrooTvas</dc:identifier>
  <dcterms:modified xsi:type="dcterms:W3CDTF">2011-08-01T06:04:30Z</dcterms:modified>
  <cp:revision>1</cp:revision>
  <dc:title>Username/Email</dc:title>
</cp:coreProperties>
</file>