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Canva Sans Bold" charset="1" panose="020B0803030501040103"/>
      <p:regular r:id="rId17"/>
    </p:embeddedFont>
    <p:embeddedFont>
      <p:font typeface="Canva Sans" charset="1" panose="020B05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slide2.xml" Type="http://schemas.openxmlformats.org/officeDocument/2006/relationships/slid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2.jpe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slide5.xml" Type="http://schemas.openxmlformats.org/officeDocument/2006/relationships/slide"/><Relationship Id="rId9" Target="slide4.xml" Type="http://schemas.openxmlformats.org/officeDocument/2006/relationships/slid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11" Target="../media/image9.svg" Type="http://schemas.openxmlformats.org/officeDocument/2006/relationships/image"/><Relationship Id="rId12" Target="../media/image10.jpeg" Type="http://schemas.openxmlformats.org/officeDocument/2006/relationships/image"/><Relationship Id="rId13" Target="slide9.xml" Type="http://schemas.openxmlformats.org/officeDocument/2006/relationships/slide"/><Relationship Id="rId14" Target="slide3.xml" Type="http://schemas.openxmlformats.org/officeDocument/2006/relationships/slide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jpeg" Type="http://schemas.openxmlformats.org/officeDocument/2006/relationships/image"/><Relationship Id="rId5" Target="../media/image4.jpeg" Type="http://schemas.openxmlformats.org/officeDocument/2006/relationships/image"/><Relationship Id="rId6" Target="../media/image5.jpe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slide4.xml" Type="http://schemas.openxmlformats.org/officeDocument/2006/relationships/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11" Target="../media/image9.svg" Type="http://schemas.openxmlformats.org/officeDocument/2006/relationships/image"/><Relationship Id="rId12" Target="../media/image10.jpeg" Type="http://schemas.openxmlformats.org/officeDocument/2006/relationships/image"/><Relationship Id="rId13" Target="slide9.xml" Type="http://schemas.openxmlformats.org/officeDocument/2006/relationships/slide"/><Relationship Id="rId14" Target="slide6.xml" Type="http://schemas.openxmlformats.org/officeDocument/2006/relationships/slide"/><Relationship Id="rId15" Target="slide7.xml" Type="http://schemas.openxmlformats.org/officeDocument/2006/relationships/slide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jpeg" Type="http://schemas.openxmlformats.org/officeDocument/2006/relationships/image"/><Relationship Id="rId5" Target="../media/image4.jpeg" Type="http://schemas.openxmlformats.org/officeDocument/2006/relationships/image"/><Relationship Id="rId6" Target="../media/image5.jpe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slide4.xml" Type="http://schemas.openxmlformats.org/officeDocument/2006/relationships/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slide5.xml" Type="http://schemas.openxmlformats.org/officeDocument/2006/relationships/slide"/><Relationship Id="rId11" Target="slide2.xml" Type="http://schemas.openxmlformats.org/officeDocument/2006/relationships/slide"/><Relationship Id="rId12" Target="../media/image8.png" Type="http://schemas.openxmlformats.org/officeDocument/2006/relationships/image"/><Relationship Id="rId13" Target="../media/image9.svg" Type="http://schemas.openxmlformats.org/officeDocument/2006/relationships/image"/><Relationship Id="rId14" Target="slide9.xml" Type="http://schemas.openxmlformats.org/officeDocument/2006/relationships/slide"/><Relationship Id="rId15" Target="slide6.xml" Type="http://schemas.openxmlformats.org/officeDocument/2006/relationships/slide"/><Relationship Id="rId2" Target="../media/image1.jpeg" Type="http://schemas.openxmlformats.org/officeDocument/2006/relationships/image"/><Relationship Id="rId3" Target="../media/image10.jpeg" Type="http://schemas.openxmlformats.org/officeDocument/2006/relationships/image"/><Relationship Id="rId4" Target="../media/image3.jpeg" Type="http://schemas.openxmlformats.org/officeDocument/2006/relationships/image"/><Relationship Id="rId5" Target="../media/image4.jpeg" Type="http://schemas.openxmlformats.org/officeDocument/2006/relationships/image"/><Relationship Id="rId6" Target="../media/image5.jpeg" Type="http://schemas.openxmlformats.org/officeDocument/2006/relationships/image"/><Relationship Id="rId7" Target="../media/image2.jpe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slide2.xml" Type="http://schemas.openxmlformats.org/officeDocument/2006/relationships/slid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11" Target="../media/image9.svg" Type="http://schemas.openxmlformats.org/officeDocument/2006/relationships/image"/><Relationship Id="rId12" Target="slide9.xml" Type="http://schemas.openxmlformats.org/officeDocument/2006/relationships/slide"/><Relationship Id="rId13" Target="slide7.xml" Type="http://schemas.openxmlformats.org/officeDocument/2006/relationships/slide"/><Relationship Id="rId2" Target="../media/image1.jpeg" Type="http://schemas.openxmlformats.org/officeDocument/2006/relationships/image"/><Relationship Id="rId3" Target="../media/image10.jpeg" Type="http://schemas.openxmlformats.org/officeDocument/2006/relationships/image"/><Relationship Id="rId4" Target="../media/image3.jpeg" Type="http://schemas.openxmlformats.org/officeDocument/2006/relationships/image"/><Relationship Id="rId5" Target="../media/image4.jpeg" Type="http://schemas.openxmlformats.org/officeDocument/2006/relationships/image"/><Relationship Id="rId6" Target="../media/image5.jpeg" Type="http://schemas.openxmlformats.org/officeDocument/2006/relationships/image"/><Relationship Id="rId7" Target="../media/image2.jpe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11" Target="../media/image9.svg" Type="http://schemas.openxmlformats.org/officeDocument/2006/relationships/image"/><Relationship Id="rId12" Target="../media/image15.jpeg" Type="http://schemas.openxmlformats.org/officeDocument/2006/relationships/image"/><Relationship Id="rId13" Target="slide9.xml" Type="http://schemas.openxmlformats.org/officeDocument/2006/relationships/slide"/><Relationship Id="rId14" Target="slide8.xml" Type="http://schemas.openxmlformats.org/officeDocument/2006/relationships/slide"/><Relationship Id="rId2" Target="../media/image11.jpeg" Type="http://schemas.openxmlformats.org/officeDocument/2006/relationships/image"/><Relationship Id="rId3" Target="../media/image12.png" Type="http://schemas.openxmlformats.org/officeDocument/2006/relationships/image"/><Relationship Id="rId4" Target="../media/image13.jpeg" Type="http://schemas.openxmlformats.org/officeDocument/2006/relationships/image"/><Relationship Id="rId5" Target="../media/image14.jpeg" Type="http://schemas.openxmlformats.org/officeDocument/2006/relationships/image"/><Relationship Id="rId6" Target="../media/image5.jpeg" Type="http://schemas.openxmlformats.org/officeDocument/2006/relationships/image"/><Relationship Id="rId7" Target="../media/image2.jpe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11" Target="../media/image9.svg" Type="http://schemas.openxmlformats.org/officeDocument/2006/relationships/image"/><Relationship Id="rId12" Target="../media/image15.jpeg" Type="http://schemas.openxmlformats.org/officeDocument/2006/relationships/image"/><Relationship Id="rId13" Target="slide9.xml" Type="http://schemas.openxmlformats.org/officeDocument/2006/relationships/slide"/><Relationship Id="rId14" Target="slide2.xml" Type="http://schemas.openxmlformats.org/officeDocument/2006/relationships/slide"/><Relationship Id="rId2" Target="../media/image11.jpeg" Type="http://schemas.openxmlformats.org/officeDocument/2006/relationships/image"/><Relationship Id="rId3" Target="../media/image12.png" Type="http://schemas.openxmlformats.org/officeDocument/2006/relationships/image"/><Relationship Id="rId4" Target="../media/image13.jpeg" Type="http://schemas.openxmlformats.org/officeDocument/2006/relationships/image"/><Relationship Id="rId5" Target="../media/image14.jpeg" Type="http://schemas.openxmlformats.org/officeDocument/2006/relationships/image"/><Relationship Id="rId6" Target="../media/image5.jpeg" Type="http://schemas.openxmlformats.org/officeDocument/2006/relationships/image"/><Relationship Id="rId7" Target="../media/image2.jpe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11" Target="../media/image9.svg" Type="http://schemas.openxmlformats.org/officeDocument/2006/relationships/image"/><Relationship Id="rId12" Target="../media/image15.jpeg" Type="http://schemas.openxmlformats.org/officeDocument/2006/relationships/image"/><Relationship Id="rId13" Target="../media/image16.png" Type="http://schemas.openxmlformats.org/officeDocument/2006/relationships/image"/><Relationship Id="rId2" Target="../media/image11.jpeg" Type="http://schemas.openxmlformats.org/officeDocument/2006/relationships/image"/><Relationship Id="rId3" Target="../media/image12.png" Type="http://schemas.openxmlformats.org/officeDocument/2006/relationships/image"/><Relationship Id="rId4" Target="../media/image13.jpeg" Type="http://schemas.openxmlformats.org/officeDocument/2006/relationships/image"/><Relationship Id="rId5" Target="../media/image14.jpeg" Type="http://schemas.openxmlformats.org/officeDocument/2006/relationships/image"/><Relationship Id="rId6" Target="../media/image5.jpeg" Type="http://schemas.openxmlformats.org/officeDocument/2006/relationships/image"/><Relationship Id="rId7" Target="../media/image2.jpe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78076" y="1187898"/>
            <a:ext cx="11931848" cy="1774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b="true" sz="10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2" action="ppaction://hlinksldjump"/>
              </a:rPr>
              <a:t>Scientific Museum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173489" y="8644890"/>
            <a:ext cx="7941022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2" action="ppaction://hlinksldjump"/>
              </a:rPr>
              <a:t>Tap anywhere on the screen to start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35D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08315" y="4455384"/>
            <a:ext cx="6471370" cy="3356846"/>
          </a:xfrm>
          <a:custGeom>
            <a:avLst/>
            <a:gdLst/>
            <a:ahLst/>
            <a:cxnLst/>
            <a:rect r="r" b="b" t="t" l="l"/>
            <a:pathLst>
              <a:path h="3356846" w="6471370">
                <a:moveTo>
                  <a:pt x="0" y="0"/>
                </a:moveTo>
                <a:lnTo>
                  <a:pt x="6471370" y="0"/>
                </a:lnTo>
                <a:lnTo>
                  <a:pt x="6471370" y="3356846"/>
                </a:lnTo>
                <a:lnTo>
                  <a:pt x="0" y="33568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77" r="-3949" b="-1667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72292" y="4648962"/>
            <a:ext cx="5939380" cy="2969690"/>
          </a:xfrm>
          <a:custGeom>
            <a:avLst/>
            <a:gdLst/>
            <a:ahLst/>
            <a:cxnLst/>
            <a:rect r="r" b="b" t="t" l="l"/>
            <a:pathLst>
              <a:path h="2969690" w="5939380">
                <a:moveTo>
                  <a:pt x="0" y="0"/>
                </a:moveTo>
                <a:lnTo>
                  <a:pt x="5939380" y="0"/>
                </a:lnTo>
                <a:lnTo>
                  <a:pt x="5939380" y="2969690"/>
                </a:lnTo>
                <a:lnTo>
                  <a:pt x="0" y="29696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021415" y="4442517"/>
            <a:ext cx="8245170" cy="4144779"/>
          </a:xfrm>
          <a:custGeom>
            <a:avLst/>
            <a:gdLst/>
            <a:ahLst/>
            <a:cxnLst/>
            <a:rect r="r" b="b" t="t" l="l"/>
            <a:pathLst>
              <a:path h="4144779" w="8245170">
                <a:moveTo>
                  <a:pt x="0" y="0"/>
                </a:moveTo>
                <a:lnTo>
                  <a:pt x="8245170" y="0"/>
                </a:lnTo>
                <a:lnTo>
                  <a:pt x="8245170" y="4144779"/>
                </a:lnTo>
                <a:lnTo>
                  <a:pt x="0" y="4144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601537" y="3230769"/>
            <a:ext cx="7084927" cy="1030772"/>
            <a:chOff x="0" y="0"/>
            <a:chExt cx="1655525" cy="2408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55525" cy="240859"/>
            </a:xfrm>
            <a:custGeom>
              <a:avLst/>
              <a:gdLst/>
              <a:ahLst/>
              <a:cxnLst/>
              <a:rect r="r" b="b" t="t" l="l"/>
              <a:pathLst>
                <a:path h="240859" w="1655525">
                  <a:moveTo>
                    <a:pt x="0" y="0"/>
                  </a:moveTo>
                  <a:lnTo>
                    <a:pt x="1655525" y="0"/>
                  </a:lnTo>
                  <a:lnTo>
                    <a:pt x="1655525" y="240859"/>
                  </a:lnTo>
                  <a:lnTo>
                    <a:pt x="0" y="240859"/>
                  </a:lnTo>
                  <a:close/>
                </a:path>
              </a:pathLst>
            </a:custGeom>
            <a:solidFill>
              <a:srgbClr val="000000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655525" cy="2789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65656"/>
            <a:ext cx="18288000" cy="2000138"/>
            <a:chOff x="0" y="0"/>
            <a:chExt cx="4816593" cy="52678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16592" cy="526785"/>
            </a:xfrm>
            <a:custGeom>
              <a:avLst/>
              <a:gdLst/>
              <a:ahLst/>
              <a:cxnLst/>
              <a:rect r="r" b="b" t="t" l="l"/>
              <a:pathLst>
                <a:path h="52678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26785"/>
                  </a:lnTo>
                  <a:lnTo>
                    <a:pt x="0" y="52678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816593" cy="5648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4830115" y="1065725"/>
            <a:ext cx="8627770" cy="878464"/>
          </a:xfrm>
          <a:custGeom>
            <a:avLst/>
            <a:gdLst/>
            <a:ahLst/>
            <a:cxnLst/>
            <a:rect r="r" b="b" t="t" l="l"/>
            <a:pathLst>
              <a:path h="878464" w="8627770">
                <a:moveTo>
                  <a:pt x="0" y="0"/>
                </a:moveTo>
                <a:lnTo>
                  <a:pt x="8627770" y="0"/>
                </a:lnTo>
                <a:lnTo>
                  <a:pt x="8627770" y="878464"/>
                </a:lnTo>
                <a:lnTo>
                  <a:pt x="0" y="8784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>
            <a:hlinkClick r:id="rId8" action="ppaction://hlinksldjump"/>
          </p:cNvPr>
          <p:cNvSpPr/>
          <p:nvPr/>
        </p:nvSpPr>
        <p:spPr>
          <a:xfrm flipH="false" flipV="false" rot="0">
            <a:off x="6172292" y="4648962"/>
            <a:ext cx="5923611" cy="2969690"/>
          </a:xfrm>
          <a:custGeom>
            <a:avLst/>
            <a:gdLst/>
            <a:ahLst/>
            <a:cxnLst/>
            <a:rect r="r" b="b" t="t" l="l"/>
            <a:pathLst>
              <a:path h="2969690" w="5923611">
                <a:moveTo>
                  <a:pt x="0" y="0"/>
                </a:moveTo>
                <a:lnTo>
                  <a:pt x="5923611" y="0"/>
                </a:lnTo>
                <a:lnTo>
                  <a:pt x="5923611" y="2969690"/>
                </a:lnTo>
                <a:lnTo>
                  <a:pt x="0" y="29696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3" t="0" r="-133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528411" y="174624"/>
            <a:ext cx="5227141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b="true" sz="4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Science Museum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502499" y="7929276"/>
            <a:ext cx="5283002" cy="673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2"/>
              </a:lnSpc>
              <a:spcBef>
                <a:spcPct val="0"/>
              </a:spcBef>
            </a:pPr>
            <a:r>
              <a:rPr lang="en-US" b="true" sz="394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Tyrannosaurus Fossil</a:t>
            </a:r>
            <a:r>
              <a:rPr lang="en-US" b="true" sz="394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192097" y="9277210"/>
            <a:ext cx="5903805" cy="571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3"/>
              </a:lnSpc>
              <a:spcBef>
                <a:spcPct val="0"/>
              </a:spcBef>
            </a:pPr>
            <a:r>
              <a:rPr lang="en-US" sz="338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tap the picture for more info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783440" y="1122950"/>
            <a:ext cx="1409819" cy="687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63"/>
              </a:lnSpc>
              <a:spcBef>
                <a:spcPct val="0"/>
              </a:spcBef>
            </a:pPr>
            <a:r>
              <a:rPr lang="en-US" sz="404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Tyran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077559" y="3320460"/>
            <a:ext cx="6132882" cy="765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11"/>
              </a:lnSpc>
              <a:spcBef>
                <a:spcPct val="0"/>
              </a:spcBef>
            </a:pPr>
            <a:r>
              <a:rPr lang="en-US" b="true" sz="450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Located at: First Floor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160306" y="2141743"/>
            <a:ext cx="1967389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Results: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716971" y="7037242"/>
            <a:ext cx="3915226" cy="2221058"/>
            <a:chOff x="0" y="0"/>
            <a:chExt cx="1432784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432784" cy="812800"/>
            </a:xfrm>
            <a:custGeom>
              <a:avLst/>
              <a:gdLst/>
              <a:ahLst/>
              <a:cxnLst/>
              <a:rect r="r" b="b" t="t" l="l"/>
              <a:pathLst>
                <a:path h="812800" w="1432784">
                  <a:moveTo>
                    <a:pt x="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1432784" y="203200"/>
                  </a:lnTo>
                  <a:lnTo>
                    <a:pt x="1432784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FFFFF"/>
            </a:solidFill>
            <a:ln w="1428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101600" y="155575"/>
              <a:ext cx="1331184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b="true" sz="24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  <a:hlinkClick r:id="rId9" action="ppaction://hlinksldjump"/>
                </a:rPr>
                <a:t>RETURN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25609" y="4161155"/>
            <a:ext cx="6636782" cy="1774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  <a:spcBef>
                <a:spcPct val="0"/>
              </a:spcBef>
            </a:pPr>
            <a:r>
              <a:rPr lang="en-US" b="true" sz="10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35D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00349" y="4552908"/>
            <a:ext cx="4020047" cy="1981452"/>
          </a:xfrm>
          <a:custGeom>
            <a:avLst/>
            <a:gdLst/>
            <a:ahLst/>
            <a:cxnLst/>
            <a:rect r="r" b="b" t="t" l="l"/>
            <a:pathLst>
              <a:path h="1981452" w="4020047">
                <a:moveTo>
                  <a:pt x="0" y="0"/>
                </a:moveTo>
                <a:lnTo>
                  <a:pt x="4020046" y="0"/>
                </a:lnTo>
                <a:lnTo>
                  <a:pt x="4020046" y="1981452"/>
                </a:lnTo>
                <a:lnTo>
                  <a:pt x="0" y="19814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000" r="0" b="-1300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48997" y="4247982"/>
            <a:ext cx="5257338" cy="2591304"/>
          </a:xfrm>
          <a:custGeom>
            <a:avLst/>
            <a:gdLst/>
            <a:ahLst/>
            <a:cxnLst/>
            <a:rect r="r" b="b" t="t" l="l"/>
            <a:pathLst>
              <a:path h="2591304" w="5257338">
                <a:moveTo>
                  <a:pt x="0" y="0"/>
                </a:moveTo>
                <a:lnTo>
                  <a:pt x="5257339" y="0"/>
                </a:lnTo>
                <a:lnTo>
                  <a:pt x="5257339" y="2591304"/>
                </a:lnTo>
                <a:lnTo>
                  <a:pt x="0" y="25913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720" r="0" b="-72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67605" y="4552908"/>
            <a:ext cx="4020047" cy="1981452"/>
          </a:xfrm>
          <a:custGeom>
            <a:avLst/>
            <a:gdLst/>
            <a:ahLst/>
            <a:cxnLst/>
            <a:rect r="r" b="b" t="t" l="l"/>
            <a:pathLst>
              <a:path h="1981452" w="4020047">
                <a:moveTo>
                  <a:pt x="0" y="0"/>
                </a:moveTo>
                <a:lnTo>
                  <a:pt x="4020046" y="0"/>
                </a:lnTo>
                <a:lnTo>
                  <a:pt x="4020046" y="1981452"/>
                </a:lnTo>
                <a:lnTo>
                  <a:pt x="0" y="19814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27" t="0" r="-1027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277628" y="4247982"/>
            <a:ext cx="5257338" cy="2591304"/>
          </a:xfrm>
          <a:custGeom>
            <a:avLst/>
            <a:gdLst/>
            <a:ahLst/>
            <a:cxnLst/>
            <a:rect r="r" b="b" t="t" l="l"/>
            <a:pathLst>
              <a:path h="2591304" w="5257338">
                <a:moveTo>
                  <a:pt x="0" y="0"/>
                </a:moveTo>
                <a:lnTo>
                  <a:pt x="5257338" y="0"/>
                </a:lnTo>
                <a:lnTo>
                  <a:pt x="5257338" y="2591304"/>
                </a:lnTo>
                <a:lnTo>
                  <a:pt x="0" y="25913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4851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908315" y="3865211"/>
            <a:ext cx="6471370" cy="3356846"/>
          </a:xfrm>
          <a:custGeom>
            <a:avLst/>
            <a:gdLst/>
            <a:ahLst/>
            <a:cxnLst/>
            <a:rect r="r" b="b" t="t" l="l"/>
            <a:pathLst>
              <a:path h="3356846" w="6471370">
                <a:moveTo>
                  <a:pt x="0" y="0"/>
                </a:moveTo>
                <a:lnTo>
                  <a:pt x="6471370" y="0"/>
                </a:lnTo>
                <a:lnTo>
                  <a:pt x="6471370" y="3356846"/>
                </a:lnTo>
                <a:lnTo>
                  <a:pt x="0" y="33568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6677" r="-3949" b="-16677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172292" y="4058789"/>
            <a:ext cx="5939380" cy="2969690"/>
          </a:xfrm>
          <a:custGeom>
            <a:avLst/>
            <a:gdLst/>
            <a:ahLst/>
            <a:cxnLst/>
            <a:rect r="r" b="b" t="t" l="l"/>
            <a:pathLst>
              <a:path h="2969690" w="5939380">
                <a:moveTo>
                  <a:pt x="0" y="0"/>
                </a:moveTo>
                <a:lnTo>
                  <a:pt x="5939380" y="0"/>
                </a:lnTo>
                <a:lnTo>
                  <a:pt x="5939380" y="2969690"/>
                </a:lnTo>
                <a:lnTo>
                  <a:pt x="0" y="29696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212715" y="3717881"/>
            <a:ext cx="8245170" cy="4144779"/>
          </a:xfrm>
          <a:custGeom>
            <a:avLst/>
            <a:gdLst/>
            <a:ahLst/>
            <a:cxnLst/>
            <a:rect r="r" b="b" t="t" l="l"/>
            <a:pathLst>
              <a:path h="4144779" w="8245170">
                <a:moveTo>
                  <a:pt x="0" y="0"/>
                </a:moveTo>
                <a:lnTo>
                  <a:pt x="8245170" y="0"/>
                </a:lnTo>
                <a:lnTo>
                  <a:pt x="8245170" y="4144780"/>
                </a:lnTo>
                <a:lnTo>
                  <a:pt x="0" y="41447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404503" y="2649009"/>
            <a:ext cx="3478994" cy="1030772"/>
            <a:chOff x="0" y="0"/>
            <a:chExt cx="812932" cy="24085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932" cy="240859"/>
            </a:xfrm>
            <a:custGeom>
              <a:avLst/>
              <a:gdLst/>
              <a:ahLst/>
              <a:cxnLst/>
              <a:rect r="r" b="b" t="t" l="l"/>
              <a:pathLst>
                <a:path h="240859" w="812932">
                  <a:moveTo>
                    <a:pt x="0" y="0"/>
                  </a:moveTo>
                  <a:lnTo>
                    <a:pt x="812932" y="0"/>
                  </a:lnTo>
                  <a:lnTo>
                    <a:pt x="812932" y="240859"/>
                  </a:lnTo>
                  <a:lnTo>
                    <a:pt x="0" y="240859"/>
                  </a:lnTo>
                  <a:close/>
                </a:path>
              </a:pathLst>
            </a:custGeom>
            <a:solidFill>
              <a:srgbClr val="000000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932" cy="2789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000349" y="4600360"/>
            <a:ext cx="1886548" cy="1886548"/>
            <a:chOff x="0" y="0"/>
            <a:chExt cx="812800" cy="812800"/>
          </a:xfrm>
        </p:grpSpPr>
        <p:sp>
          <p:nvSpPr>
            <p:cNvPr name="Freeform 13" id="13">
              <a:hlinkClick r:id="rId9" action="ppaction://hlinksldjump"/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10800000">
            <a:off x="3399085" y="4600360"/>
            <a:ext cx="1886548" cy="188654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0" y="65656"/>
            <a:ext cx="18288000" cy="2000138"/>
            <a:chOff x="0" y="0"/>
            <a:chExt cx="4816593" cy="52678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816592" cy="526785"/>
            </a:xfrm>
            <a:custGeom>
              <a:avLst/>
              <a:gdLst/>
              <a:ahLst/>
              <a:cxnLst/>
              <a:rect r="r" b="b" t="t" l="l"/>
              <a:pathLst>
                <a:path h="52678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26785"/>
                  </a:lnTo>
                  <a:lnTo>
                    <a:pt x="0" y="52678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816593" cy="5648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7710215" y="2738700"/>
            <a:ext cx="2863533" cy="765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11"/>
              </a:lnSpc>
              <a:spcBef>
                <a:spcPct val="0"/>
              </a:spcBef>
            </a:pPr>
            <a:r>
              <a:rPr lang="en-US" b="true" sz="450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First Floor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4830115" y="1065725"/>
            <a:ext cx="8627770" cy="878464"/>
          </a:xfrm>
          <a:custGeom>
            <a:avLst/>
            <a:gdLst/>
            <a:ahLst/>
            <a:cxnLst/>
            <a:rect r="r" b="b" t="t" l="l"/>
            <a:pathLst>
              <a:path h="878464" w="8627770">
                <a:moveTo>
                  <a:pt x="0" y="0"/>
                </a:moveTo>
                <a:lnTo>
                  <a:pt x="8627770" y="0"/>
                </a:lnTo>
                <a:lnTo>
                  <a:pt x="8627770" y="878464"/>
                </a:lnTo>
                <a:lnTo>
                  <a:pt x="0" y="8784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7140732" y="2649009"/>
            <a:ext cx="4006536" cy="1030772"/>
            <a:chOff x="0" y="0"/>
            <a:chExt cx="936201" cy="24085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36201" cy="240859"/>
            </a:xfrm>
            <a:custGeom>
              <a:avLst/>
              <a:gdLst/>
              <a:ahLst/>
              <a:cxnLst/>
              <a:rect r="r" b="b" t="t" l="l"/>
              <a:pathLst>
                <a:path h="240859" w="936201">
                  <a:moveTo>
                    <a:pt x="0" y="0"/>
                  </a:moveTo>
                  <a:lnTo>
                    <a:pt x="936201" y="0"/>
                  </a:lnTo>
                  <a:lnTo>
                    <a:pt x="936201" y="240859"/>
                  </a:lnTo>
                  <a:lnTo>
                    <a:pt x="0" y="240859"/>
                  </a:lnTo>
                  <a:close/>
                </a:path>
              </a:pathLst>
            </a:custGeom>
            <a:solidFill>
              <a:srgbClr val="000000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936201" cy="2789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6172292" y="4081049"/>
            <a:ext cx="5923611" cy="2947429"/>
          </a:xfrm>
          <a:custGeom>
            <a:avLst/>
            <a:gdLst/>
            <a:ahLst/>
            <a:cxnLst/>
            <a:rect r="r" b="b" t="t" l="l"/>
            <a:pathLst>
              <a:path h="2947429" w="5923611">
                <a:moveTo>
                  <a:pt x="0" y="0"/>
                </a:moveTo>
                <a:lnTo>
                  <a:pt x="5923611" y="0"/>
                </a:lnTo>
                <a:lnTo>
                  <a:pt x="5923611" y="2947430"/>
                </a:lnTo>
                <a:lnTo>
                  <a:pt x="0" y="294743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6461" r="0" b="-6461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6530429" y="174624"/>
            <a:ext cx="5227141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b="true" sz="4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Science Museum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917375" y="7339103"/>
            <a:ext cx="4453251" cy="673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2"/>
              </a:lnSpc>
              <a:spcBef>
                <a:spcPct val="0"/>
              </a:spcBef>
            </a:pPr>
            <a:r>
              <a:rPr lang="en-US" b="true" sz="394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Triceratops Fossil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192097" y="8687037"/>
            <a:ext cx="5903805" cy="571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3"/>
              </a:lnSpc>
              <a:spcBef>
                <a:spcPct val="0"/>
              </a:spcBef>
            </a:pPr>
            <a:r>
              <a:rPr lang="en-US" sz="338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tap the picture for more info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789414" y="1123004"/>
            <a:ext cx="3354586" cy="687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70"/>
              </a:lnSpc>
              <a:spcBef>
                <a:spcPct val="0"/>
              </a:spcBef>
            </a:pPr>
            <a:r>
              <a:rPr lang="en-US" sz="40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13" action="ppaction://hlinksldjump"/>
              </a:rPr>
              <a:t>Tap to search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710181" y="2738700"/>
            <a:ext cx="2863602" cy="771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11"/>
              </a:lnSpc>
              <a:spcBef>
                <a:spcPct val="0"/>
              </a:spcBef>
            </a:pPr>
            <a:r>
              <a:rPr lang="en-US" b="true" sz="450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14" action="ppaction://hlinksldjump"/>
              </a:rPr>
              <a:t>First Floor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35D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00349" y="4552908"/>
            <a:ext cx="4020047" cy="1981452"/>
          </a:xfrm>
          <a:custGeom>
            <a:avLst/>
            <a:gdLst/>
            <a:ahLst/>
            <a:cxnLst/>
            <a:rect r="r" b="b" t="t" l="l"/>
            <a:pathLst>
              <a:path h="1981452" w="4020047">
                <a:moveTo>
                  <a:pt x="0" y="0"/>
                </a:moveTo>
                <a:lnTo>
                  <a:pt x="4020046" y="0"/>
                </a:lnTo>
                <a:lnTo>
                  <a:pt x="4020046" y="1981452"/>
                </a:lnTo>
                <a:lnTo>
                  <a:pt x="0" y="19814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000" r="0" b="-1300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48997" y="4247982"/>
            <a:ext cx="5257338" cy="2591304"/>
          </a:xfrm>
          <a:custGeom>
            <a:avLst/>
            <a:gdLst/>
            <a:ahLst/>
            <a:cxnLst/>
            <a:rect r="r" b="b" t="t" l="l"/>
            <a:pathLst>
              <a:path h="2591304" w="5257338">
                <a:moveTo>
                  <a:pt x="0" y="0"/>
                </a:moveTo>
                <a:lnTo>
                  <a:pt x="5257339" y="0"/>
                </a:lnTo>
                <a:lnTo>
                  <a:pt x="5257339" y="2591304"/>
                </a:lnTo>
                <a:lnTo>
                  <a:pt x="0" y="25913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720" r="0" b="-72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67605" y="4552908"/>
            <a:ext cx="4020047" cy="1981452"/>
          </a:xfrm>
          <a:custGeom>
            <a:avLst/>
            <a:gdLst/>
            <a:ahLst/>
            <a:cxnLst/>
            <a:rect r="r" b="b" t="t" l="l"/>
            <a:pathLst>
              <a:path h="1981452" w="4020047">
                <a:moveTo>
                  <a:pt x="0" y="0"/>
                </a:moveTo>
                <a:lnTo>
                  <a:pt x="4020046" y="0"/>
                </a:lnTo>
                <a:lnTo>
                  <a:pt x="4020046" y="1981452"/>
                </a:lnTo>
                <a:lnTo>
                  <a:pt x="0" y="19814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27" t="0" r="-1027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277628" y="4247982"/>
            <a:ext cx="5257338" cy="2591304"/>
          </a:xfrm>
          <a:custGeom>
            <a:avLst/>
            <a:gdLst/>
            <a:ahLst/>
            <a:cxnLst/>
            <a:rect r="r" b="b" t="t" l="l"/>
            <a:pathLst>
              <a:path h="2591304" w="5257338">
                <a:moveTo>
                  <a:pt x="0" y="0"/>
                </a:moveTo>
                <a:lnTo>
                  <a:pt x="5257338" y="0"/>
                </a:lnTo>
                <a:lnTo>
                  <a:pt x="5257338" y="2591304"/>
                </a:lnTo>
                <a:lnTo>
                  <a:pt x="0" y="25913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4851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908315" y="3865211"/>
            <a:ext cx="6471370" cy="3356846"/>
          </a:xfrm>
          <a:custGeom>
            <a:avLst/>
            <a:gdLst/>
            <a:ahLst/>
            <a:cxnLst/>
            <a:rect r="r" b="b" t="t" l="l"/>
            <a:pathLst>
              <a:path h="3356846" w="6471370">
                <a:moveTo>
                  <a:pt x="0" y="0"/>
                </a:moveTo>
                <a:lnTo>
                  <a:pt x="6471370" y="0"/>
                </a:lnTo>
                <a:lnTo>
                  <a:pt x="6471370" y="3356846"/>
                </a:lnTo>
                <a:lnTo>
                  <a:pt x="0" y="33568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6677" r="-3949" b="-16677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172292" y="4058789"/>
            <a:ext cx="5939380" cy="2969690"/>
          </a:xfrm>
          <a:custGeom>
            <a:avLst/>
            <a:gdLst/>
            <a:ahLst/>
            <a:cxnLst/>
            <a:rect r="r" b="b" t="t" l="l"/>
            <a:pathLst>
              <a:path h="2969690" w="5939380">
                <a:moveTo>
                  <a:pt x="0" y="0"/>
                </a:moveTo>
                <a:lnTo>
                  <a:pt x="5939380" y="0"/>
                </a:lnTo>
                <a:lnTo>
                  <a:pt x="5939380" y="2969690"/>
                </a:lnTo>
                <a:lnTo>
                  <a:pt x="0" y="29696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212715" y="3717881"/>
            <a:ext cx="8245170" cy="4144779"/>
          </a:xfrm>
          <a:custGeom>
            <a:avLst/>
            <a:gdLst/>
            <a:ahLst/>
            <a:cxnLst/>
            <a:rect r="r" b="b" t="t" l="l"/>
            <a:pathLst>
              <a:path h="4144779" w="8245170">
                <a:moveTo>
                  <a:pt x="0" y="0"/>
                </a:moveTo>
                <a:lnTo>
                  <a:pt x="8245170" y="0"/>
                </a:lnTo>
                <a:lnTo>
                  <a:pt x="8245170" y="4144780"/>
                </a:lnTo>
                <a:lnTo>
                  <a:pt x="0" y="41447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404503" y="2649009"/>
            <a:ext cx="3478994" cy="1030772"/>
            <a:chOff x="0" y="0"/>
            <a:chExt cx="812932" cy="24085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932" cy="240859"/>
            </a:xfrm>
            <a:custGeom>
              <a:avLst/>
              <a:gdLst/>
              <a:ahLst/>
              <a:cxnLst/>
              <a:rect r="r" b="b" t="t" l="l"/>
              <a:pathLst>
                <a:path h="240859" w="812932">
                  <a:moveTo>
                    <a:pt x="0" y="0"/>
                  </a:moveTo>
                  <a:lnTo>
                    <a:pt x="812932" y="0"/>
                  </a:lnTo>
                  <a:lnTo>
                    <a:pt x="812932" y="240859"/>
                  </a:lnTo>
                  <a:lnTo>
                    <a:pt x="0" y="240859"/>
                  </a:lnTo>
                  <a:close/>
                </a:path>
              </a:pathLst>
            </a:custGeom>
            <a:solidFill>
              <a:srgbClr val="000000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932" cy="2789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000349" y="4600360"/>
            <a:ext cx="1886548" cy="1886548"/>
            <a:chOff x="0" y="0"/>
            <a:chExt cx="812800" cy="812800"/>
          </a:xfrm>
        </p:grpSpPr>
        <p:sp>
          <p:nvSpPr>
            <p:cNvPr name="Freeform 13" id="13">
              <a:hlinkClick r:id="rId9" action="ppaction://hlinksldjump"/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10800000">
            <a:off x="3399085" y="4600360"/>
            <a:ext cx="1886548" cy="188654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0" y="65656"/>
            <a:ext cx="18288000" cy="2000138"/>
            <a:chOff x="0" y="0"/>
            <a:chExt cx="4816593" cy="52678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816592" cy="526785"/>
            </a:xfrm>
            <a:custGeom>
              <a:avLst/>
              <a:gdLst/>
              <a:ahLst/>
              <a:cxnLst/>
              <a:rect r="r" b="b" t="t" l="l"/>
              <a:pathLst>
                <a:path h="52678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26785"/>
                  </a:lnTo>
                  <a:lnTo>
                    <a:pt x="0" y="52678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816593" cy="5648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7710215" y="2738700"/>
            <a:ext cx="2863533" cy="765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11"/>
              </a:lnSpc>
              <a:spcBef>
                <a:spcPct val="0"/>
              </a:spcBef>
            </a:pPr>
            <a:r>
              <a:rPr lang="en-US" b="true" sz="450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First Floor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4830115" y="1065725"/>
            <a:ext cx="8627770" cy="878464"/>
          </a:xfrm>
          <a:custGeom>
            <a:avLst/>
            <a:gdLst/>
            <a:ahLst/>
            <a:cxnLst/>
            <a:rect r="r" b="b" t="t" l="l"/>
            <a:pathLst>
              <a:path h="878464" w="8627770">
                <a:moveTo>
                  <a:pt x="0" y="0"/>
                </a:moveTo>
                <a:lnTo>
                  <a:pt x="8627770" y="0"/>
                </a:lnTo>
                <a:lnTo>
                  <a:pt x="8627770" y="878464"/>
                </a:lnTo>
                <a:lnTo>
                  <a:pt x="0" y="8784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7140732" y="2649009"/>
            <a:ext cx="4006536" cy="1030772"/>
            <a:chOff x="0" y="0"/>
            <a:chExt cx="936201" cy="24085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36201" cy="240859"/>
            </a:xfrm>
            <a:custGeom>
              <a:avLst/>
              <a:gdLst/>
              <a:ahLst/>
              <a:cxnLst/>
              <a:rect r="r" b="b" t="t" l="l"/>
              <a:pathLst>
                <a:path h="240859" w="936201">
                  <a:moveTo>
                    <a:pt x="0" y="0"/>
                  </a:moveTo>
                  <a:lnTo>
                    <a:pt x="936201" y="0"/>
                  </a:lnTo>
                  <a:lnTo>
                    <a:pt x="936201" y="240859"/>
                  </a:lnTo>
                  <a:lnTo>
                    <a:pt x="0" y="240859"/>
                  </a:lnTo>
                  <a:close/>
                </a:path>
              </a:pathLst>
            </a:custGeom>
            <a:solidFill>
              <a:srgbClr val="000000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936201" cy="2789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6172292" y="4081049"/>
            <a:ext cx="5923611" cy="2947429"/>
          </a:xfrm>
          <a:custGeom>
            <a:avLst/>
            <a:gdLst/>
            <a:ahLst/>
            <a:cxnLst/>
            <a:rect r="r" b="b" t="t" l="l"/>
            <a:pathLst>
              <a:path h="2947429" w="5923611">
                <a:moveTo>
                  <a:pt x="0" y="0"/>
                </a:moveTo>
                <a:lnTo>
                  <a:pt x="5923611" y="0"/>
                </a:lnTo>
                <a:lnTo>
                  <a:pt x="5923611" y="2947430"/>
                </a:lnTo>
                <a:lnTo>
                  <a:pt x="0" y="294743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6461" r="0" b="-6461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6530429" y="174624"/>
            <a:ext cx="5227141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b="true" sz="4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Science Museum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917375" y="7339103"/>
            <a:ext cx="4453251" cy="673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2"/>
              </a:lnSpc>
              <a:spcBef>
                <a:spcPct val="0"/>
              </a:spcBef>
            </a:pPr>
            <a:r>
              <a:rPr lang="en-US" b="true" sz="394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Triceratops Fossil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192097" y="8687037"/>
            <a:ext cx="5903805" cy="571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3"/>
              </a:lnSpc>
              <a:spcBef>
                <a:spcPct val="0"/>
              </a:spcBef>
            </a:pPr>
            <a:r>
              <a:rPr lang="en-US" sz="338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tap the picture for more info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789414" y="1123004"/>
            <a:ext cx="3354586" cy="687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70"/>
              </a:lnSpc>
              <a:spcBef>
                <a:spcPct val="0"/>
              </a:spcBef>
            </a:pPr>
            <a:r>
              <a:rPr lang="en-US" sz="40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13" action="ppaction://hlinksldjump"/>
              </a:rPr>
              <a:t>Tap to search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710181" y="2738700"/>
            <a:ext cx="2863602" cy="771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11"/>
              </a:lnSpc>
              <a:spcBef>
                <a:spcPct val="0"/>
              </a:spcBef>
            </a:pPr>
            <a:r>
              <a:rPr lang="en-US" b="true" sz="450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14" action="ppaction://hlinksldjump"/>
              </a:rPr>
              <a:t>First Floor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7140732" y="3679781"/>
            <a:ext cx="4006536" cy="1030772"/>
            <a:chOff x="0" y="0"/>
            <a:chExt cx="936201" cy="240859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936201" cy="240859"/>
            </a:xfrm>
            <a:custGeom>
              <a:avLst/>
              <a:gdLst/>
              <a:ahLst/>
              <a:cxnLst/>
              <a:rect r="r" b="b" t="t" l="l"/>
              <a:pathLst>
                <a:path h="240859" w="936201">
                  <a:moveTo>
                    <a:pt x="0" y="0"/>
                  </a:moveTo>
                  <a:lnTo>
                    <a:pt x="936201" y="0"/>
                  </a:lnTo>
                  <a:lnTo>
                    <a:pt x="936201" y="240859"/>
                  </a:lnTo>
                  <a:lnTo>
                    <a:pt x="0" y="240859"/>
                  </a:lnTo>
                  <a:close/>
                </a:path>
              </a:pathLst>
            </a:custGeom>
            <a:solidFill>
              <a:srgbClr val="535D6B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936201" cy="2789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7294578" y="3766618"/>
            <a:ext cx="3694807" cy="771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11"/>
              </a:lnSpc>
              <a:spcBef>
                <a:spcPct val="0"/>
              </a:spcBef>
            </a:pPr>
            <a:r>
              <a:rPr lang="en-US" b="true" sz="450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15" action="ppaction://hlinksldjump"/>
              </a:rPr>
              <a:t>Second Floor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35D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00349" y="4552908"/>
            <a:ext cx="4020047" cy="1981452"/>
          </a:xfrm>
          <a:custGeom>
            <a:avLst/>
            <a:gdLst/>
            <a:ahLst/>
            <a:cxnLst/>
            <a:rect r="r" b="b" t="t" l="l"/>
            <a:pathLst>
              <a:path h="1981452" w="4020047">
                <a:moveTo>
                  <a:pt x="0" y="0"/>
                </a:moveTo>
                <a:lnTo>
                  <a:pt x="4020046" y="0"/>
                </a:lnTo>
                <a:lnTo>
                  <a:pt x="4020046" y="1981452"/>
                </a:lnTo>
                <a:lnTo>
                  <a:pt x="0" y="19814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000" r="0" b="-1300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48997" y="4247982"/>
            <a:ext cx="5257338" cy="2591304"/>
          </a:xfrm>
          <a:custGeom>
            <a:avLst/>
            <a:gdLst/>
            <a:ahLst/>
            <a:cxnLst/>
            <a:rect r="r" b="b" t="t" l="l"/>
            <a:pathLst>
              <a:path h="2591304" w="5257338">
                <a:moveTo>
                  <a:pt x="0" y="0"/>
                </a:moveTo>
                <a:lnTo>
                  <a:pt x="5257339" y="0"/>
                </a:lnTo>
                <a:lnTo>
                  <a:pt x="5257339" y="2591304"/>
                </a:lnTo>
                <a:lnTo>
                  <a:pt x="0" y="25913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997" r="0" b="-699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67605" y="4552908"/>
            <a:ext cx="4020047" cy="1981452"/>
          </a:xfrm>
          <a:custGeom>
            <a:avLst/>
            <a:gdLst/>
            <a:ahLst/>
            <a:cxnLst/>
            <a:rect r="r" b="b" t="t" l="l"/>
            <a:pathLst>
              <a:path h="1981452" w="4020047">
                <a:moveTo>
                  <a:pt x="0" y="0"/>
                </a:moveTo>
                <a:lnTo>
                  <a:pt x="4020046" y="0"/>
                </a:lnTo>
                <a:lnTo>
                  <a:pt x="4020046" y="1981452"/>
                </a:lnTo>
                <a:lnTo>
                  <a:pt x="0" y="19814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27" t="0" r="-1027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277628" y="4247982"/>
            <a:ext cx="5257338" cy="2591304"/>
          </a:xfrm>
          <a:custGeom>
            <a:avLst/>
            <a:gdLst/>
            <a:ahLst/>
            <a:cxnLst/>
            <a:rect r="r" b="b" t="t" l="l"/>
            <a:pathLst>
              <a:path h="2591304" w="5257338">
                <a:moveTo>
                  <a:pt x="0" y="0"/>
                </a:moveTo>
                <a:lnTo>
                  <a:pt x="5257338" y="0"/>
                </a:lnTo>
                <a:lnTo>
                  <a:pt x="5257338" y="2591304"/>
                </a:lnTo>
                <a:lnTo>
                  <a:pt x="0" y="25913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4851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908315" y="3865211"/>
            <a:ext cx="6471370" cy="3356846"/>
          </a:xfrm>
          <a:custGeom>
            <a:avLst/>
            <a:gdLst/>
            <a:ahLst/>
            <a:cxnLst/>
            <a:rect r="r" b="b" t="t" l="l"/>
            <a:pathLst>
              <a:path h="3356846" w="6471370">
                <a:moveTo>
                  <a:pt x="0" y="0"/>
                </a:moveTo>
                <a:lnTo>
                  <a:pt x="6471370" y="0"/>
                </a:lnTo>
                <a:lnTo>
                  <a:pt x="6471370" y="3356846"/>
                </a:lnTo>
                <a:lnTo>
                  <a:pt x="0" y="33568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6677" r="-3949" b="-16677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172292" y="4058789"/>
            <a:ext cx="5939380" cy="2969690"/>
          </a:xfrm>
          <a:custGeom>
            <a:avLst/>
            <a:gdLst/>
            <a:ahLst/>
            <a:cxnLst/>
            <a:rect r="r" b="b" t="t" l="l"/>
            <a:pathLst>
              <a:path h="2969690" w="5939380">
                <a:moveTo>
                  <a:pt x="0" y="0"/>
                </a:moveTo>
                <a:lnTo>
                  <a:pt x="5939380" y="0"/>
                </a:lnTo>
                <a:lnTo>
                  <a:pt x="5939380" y="2969690"/>
                </a:lnTo>
                <a:lnTo>
                  <a:pt x="0" y="296969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>
            <a:hlinkClick r:id="rId10" action="ppaction://hlinksldjump"/>
          </p:cNvPr>
          <p:cNvSpPr/>
          <p:nvPr/>
        </p:nvSpPr>
        <p:spPr>
          <a:xfrm flipH="false" flipV="false" rot="0">
            <a:off x="5021415" y="3852343"/>
            <a:ext cx="8245170" cy="4144779"/>
          </a:xfrm>
          <a:custGeom>
            <a:avLst/>
            <a:gdLst/>
            <a:ahLst/>
            <a:cxnLst/>
            <a:rect r="r" b="b" t="t" l="l"/>
            <a:pathLst>
              <a:path h="4144779" w="8245170">
                <a:moveTo>
                  <a:pt x="0" y="0"/>
                </a:moveTo>
                <a:lnTo>
                  <a:pt x="8245170" y="0"/>
                </a:lnTo>
                <a:lnTo>
                  <a:pt x="8245170" y="4144780"/>
                </a:lnTo>
                <a:lnTo>
                  <a:pt x="0" y="41447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404503" y="2649009"/>
            <a:ext cx="3478994" cy="1030772"/>
            <a:chOff x="0" y="0"/>
            <a:chExt cx="812932" cy="24085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932" cy="240859"/>
            </a:xfrm>
            <a:custGeom>
              <a:avLst/>
              <a:gdLst/>
              <a:ahLst/>
              <a:cxnLst/>
              <a:rect r="r" b="b" t="t" l="l"/>
              <a:pathLst>
                <a:path h="240859" w="812932">
                  <a:moveTo>
                    <a:pt x="0" y="0"/>
                  </a:moveTo>
                  <a:lnTo>
                    <a:pt x="812932" y="0"/>
                  </a:lnTo>
                  <a:lnTo>
                    <a:pt x="812932" y="240859"/>
                  </a:lnTo>
                  <a:lnTo>
                    <a:pt x="0" y="240859"/>
                  </a:lnTo>
                  <a:close/>
                </a:path>
              </a:pathLst>
            </a:custGeom>
            <a:solidFill>
              <a:srgbClr val="000000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932" cy="2789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000349" y="4600360"/>
            <a:ext cx="1886548" cy="1886548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10800000">
            <a:off x="3399085" y="4600360"/>
            <a:ext cx="1886548" cy="1886548"/>
            <a:chOff x="0" y="0"/>
            <a:chExt cx="812800" cy="812800"/>
          </a:xfrm>
        </p:grpSpPr>
        <p:sp>
          <p:nvSpPr>
            <p:cNvPr name="Freeform 16" id="16">
              <a:hlinkClick r:id="rId11" action="ppaction://hlinksldjump"/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0" y="65656"/>
            <a:ext cx="18288000" cy="2000138"/>
            <a:chOff x="0" y="0"/>
            <a:chExt cx="4816593" cy="52678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816592" cy="526785"/>
            </a:xfrm>
            <a:custGeom>
              <a:avLst/>
              <a:gdLst/>
              <a:ahLst/>
              <a:cxnLst/>
              <a:rect r="r" b="b" t="t" l="l"/>
              <a:pathLst>
                <a:path h="52678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26785"/>
                  </a:lnTo>
                  <a:lnTo>
                    <a:pt x="0" y="52678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816593" cy="5648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6530429" y="174624"/>
            <a:ext cx="5227141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b="true" sz="4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Science Museum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502499" y="7339103"/>
            <a:ext cx="5283002" cy="673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2"/>
              </a:lnSpc>
              <a:spcBef>
                <a:spcPct val="0"/>
              </a:spcBef>
            </a:pPr>
            <a:r>
              <a:rPr lang="en-US" b="true" sz="394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Tyrannosaurus Fossil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710215" y="2738700"/>
            <a:ext cx="2863533" cy="765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11"/>
              </a:lnSpc>
              <a:spcBef>
                <a:spcPct val="0"/>
              </a:spcBef>
            </a:pPr>
            <a:r>
              <a:rPr lang="en-US" b="true" sz="450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First Floor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4830115" y="1065725"/>
            <a:ext cx="8627770" cy="878464"/>
          </a:xfrm>
          <a:custGeom>
            <a:avLst/>
            <a:gdLst/>
            <a:ahLst/>
            <a:cxnLst/>
            <a:rect r="r" b="b" t="t" l="l"/>
            <a:pathLst>
              <a:path h="878464" w="8627770">
                <a:moveTo>
                  <a:pt x="0" y="0"/>
                </a:moveTo>
                <a:lnTo>
                  <a:pt x="8627770" y="0"/>
                </a:lnTo>
                <a:lnTo>
                  <a:pt x="8627770" y="878464"/>
                </a:lnTo>
                <a:lnTo>
                  <a:pt x="0" y="87846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6192097" y="8687037"/>
            <a:ext cx="5903805" cy="571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3"/>
              </a:lnSpc>
              <a:spcBef>
                <a:spcPct val="0"/>
              </a:spcBef>
            </a:pPr>
            <a:r>
              <a:rPr lang="en-US" sz="338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tap the picture for more info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789414" y="1123004"/>
            <a:ext cx="3354586" cy="687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70"/>
              </a:lnSpc>
              <a:spcBef>
                <a:spcPct val="0"/>
              </a:spcBef>
            </a:pPr>
            <a:r>
              <a:rPr lang="en-US" sz="40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14" action="ppaction://hlinksldjump"/>
              </a:rPr>
              <a:t>Tap to search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7140732" y="2649009"/>
            <a:ext cx="4006536" cy="1030772"/>
            <a:chOff x="0" y="0"/>
            <a:chExt cx="936201" cy="24085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36201" cy="240859"/>
            </a:xfrm>
            <a:custGeom>
              <a:avLst/>
              <a:gdLst/>
              <a:ahLst/>
              <a:cxnLst/>
              <a:rect r="r" b="b" t="t" l="l"/>
              <a:pathLst>
                <a:path h="240859" w="936201">
                  <a:moveTo>
                    <a:pt x="0" y="0"/>
                  </a:moveTo>
                  <a:lnTo>
                    <a:pt x="936201" y="0"/>
                  </a:lnTo>
                  <a:lnTo>
                    <a:pt x="936201" y="240859"/>
                  </a:lnTo>
                  <a:lnTo>
                    <a:pt x="0" y="240859"/>
                  </a:lnTo>
                  <a:close/>
                </a:path>
              </a:pathLst>
            </a:custGeom>
            <a:solidFill>
              <a:srgbClr val="000000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936201" cy="2789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7710181" y="2738700"/>
            <a:ext cx="2863602" cy="771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11"/>
              </a:lnSpc>
              <a:spcBef>
                <a:spcPct val="0"/>
              </a:spcBef>
            </a:pPr>
            <a:r>
              <a:rPr lang="en-US" b="true" sz="450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15" action="ppaction://hlinksldjump"/>
              </a:rPr>
              <a:t>First Floor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35D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7830452" cy="3915226"/>
          </a:xfrm>
          <a:custGeom>
            <a:avLst/>
            <a:gdLst/>
            <a:ahLst/>
            <a:cxnLst/>
            <a:rect r="r" b="b" t="t" l="l"/>
            <a:pathLst>
              <a:path h="3915226" w="7830452">
                <a:moveTo>
                  <a:pt x="0" y="0"/>
                </a:moveTo>
                <a:lnTo>
                  <a:pt x="7830452" y="0"/>
                </a:lnTo>
                <a:lnTo>
                  <a:pt x="7830452" y="3915226"/>
                </a:lnTo>
                <a:lnTo>
                  <a:pt x="0" y="39152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144000" y="1028700"/>
            <a:ext cx="8115300" cy="8115300"/>
            <a:chOff x="0" y="0"/>
            <a:chExt cx="2137363" cy="213736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37363" cy="2137363"/>
            </a:xfrm>
            <a:custGeom>
              <a:avLst/>
              <a:gdLst/>
              <a:ahLst/>
              <a:cxnLst/>
              <a:rect r="r" b="b" t="t" l="l"/>
              <a:pathLst>
                <a:path h="2137363" w="2137363">
                  <a:moveTo>
                    <a:pt x="0" y="0"/>
                  </a:moveTo>
                  <a:lnTo>
                    <a:pt x="2137363" y="0"/>
                  </a:lnTo>
                  <a:lnTo>
                    <a:pt x="2137363" y="2137363"/>
                  </a:lnTo>
                  <a:lnTo>
                    <a:pt x="0" y="2137363"/>
                  </a:lnTo>
                  <a:close/>
                </a:path>
              </a:pathLst>
            </a:custGeom>
            <a:solidFill>
              <a:srgbClr val="D9D9D9"/>
            </a:solidFill>
            <a:ln w="1428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137363" cy="2175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16971" y="7037242"/>
            <a:ext cx="3915226" cy="2221058"/>
            <a:chOff x="0" y="0"/>
            <a:chExt cx="1432784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32784" cy="812800"/>
            </a:xfrm>
            <a:custGeom>
              <a:avLst/>
              <a:gdLst/>
              <a:ahLst/>
              <a:cxnLst/>
              <a:rect r="r" b="b" t="t" l="l"/>
              <a:pathLst>
                <a:path h="812800" w="1432784">
                  <a:moveTo>
                    <a:pt x="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1432784" y="203200"/>
                  </a:lnTo>
                  <a:lnTo>
                    <a:pt x="1432784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FFFFF"/>
            </a:solidFill>
            <a:ln w="1428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101600" y="155575"/>
              <a:ext cx="1331184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b="true" sz="24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  <a:hlinkClick r:id="rId3" action="ppaction://hlinksldjump"/>
                </a:rPr>
                <a:t>RETURN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715173" y="5373759"/>
            <a:ext cx="4625221" cy="587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Tyrannosaurus Fossil</a:t>
            </a:r>
            <a:r>
              <a:rPr lang="en-US" sz="3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5375417"/>
            <a:ext cx="2686473" cy="587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D9D9D9"/>
                </a:solidFill>
                <a:latin typeface="Canva Sans"/>
                <a:ea typeface="Canva Sans"/>
                <a:cs typeface="Canva Sans"/>
                <a:sym typeface="Canva Sans"/>
              </a:rPr>
              <a:t>Attraction: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6191393"/>
            <a:ext cx="2686473" cy="587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D9D9D9"/>
                </a:solidFill>
                <a:latin typeface="Canva Sans"/>
                <a:ea typeface="Canva Sans"/>
                <a:cs typeface="Canva Sans"/>
                <a:sym typeface="Canva Sans"/>
              </a:rPr>
              <a:t>Location: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715173" y="6176925"/>
            <a:ext cx="4843909" cy="587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First Floor, West Room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421462" y="1548765"/>
            <a:ext cx="7560376" cy="713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Tyrannosaurus rex was one of the most ferocious predators to ever walk the Earth. With a massive body, sharp teeth, and jaws so powerful they could crush a car, this famous carnivore dominated the forested river valleys in western North America during the late Cretaceous period, 68 million years ago.</a:t>
            </a:r>
          </a:p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Although T. rex is a household name, what we know about this tyrannosaur is constantly evolving. Improved technologies, such as biomechanical modeling and x-ray imaging, have allowed scientists to gain a deeper understanding of how this apex predator lived.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35D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00349" y="4552908"/>
            <a:ext cx="4020047" cy="1981452"/>
          </a:xfrm>
          <a:custGeom>
            <a:avLst/>
            <a:gdLst/>
            <a:ahLst/>
            <a:cxnLst/>
            <a:rect r="r" b="b" t="t" l="l"/>
            <a:pathLst>
              <a:path h="1981452" w="4020047">
                <a:moveTo>
                  <a:pt x="0" y="0"/>
                </a:moveTo>
                <a:lnTo>
                  <a:pt x="4020046" y="0"/>
                </a:lnTo>
                <a:lnTo>
                  <a:pt x="4020046" y="1981452"/>
                </a:lnTo>
                <a:lnTo>
                  <a:pt x="0" y="19814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000" r="0" b="-1300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48997" y="4247982"/>
            <a:ext cx="5257338" cy="2591304"/>
          </a:xfrm>
          <a:custGeom>
            <a:avLst/>
            <a:gdLst/>
            <a:ahLst/>
            <a:cxnLst/>
            <a:rect r="r" b="b" t="t" l="l"/>
            <a:pathLst>
              <a:path h="2591304" w="5257338">
                <a:moveTo>
                  <a:pt x="0" y="0"/>
                </a:moveTo>
                <a:lnTo>
                  <a:pt x="5257339" y="0"/>
                </a:lnTo>
                <a:lnTo>
                  <a:pt x="5257339" y="2591304"/>
                </a:lnTo>
                <a:lnTo>
                  <a:pt x="0" y="25913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997" r="0" b="-699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67605" y="4552908"/>
            <a:ext cx="4020047" cy="1981452"/>
          </a:xfrm>
          <a:custGeom>
            <a:avLst/>
            <a:gdLst/>
            <a:ahLst/>
            <a:cxnLst/>
            <a:rect r="r" b="b" t="t" l="l"/>
            <a:pathLst>
              <a:path h="1981452" w="4020047">
                <a:moveTo>
                  <a:pt x="0" y="0"/>
                </a:moveTo>
                <a:lnTo>
                  <a:pt x="4020046" y="0"/>
                </a:lnTo>
                <a:lnTo>
                  <a:pt x="4020046" y="1981452"/>
                </a:lnTo>
                <a:lnTo>
                  <a:pt x="0" y="19814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27" t="0" r="-1027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277628" y="4247982"/>
            <a:ext cx="5257338" cy="2591304"/>
          </a:xfrm>
          <a:custGeom>
            <a:avLst/>
            <a:gdLst/>
            <a:ahLst/>
            <a:cxnLst/>
            <a:rect r="r" b="b" t="t" l="l"/>
            <a:pathLst>
              <a:path h="2591304" w="5257338">
                <a:moveTo>
                  <a:pt x="0" y="0"/>
                </a:moveTo>
                <a:lnTo>
                  <a:pt x="5257338" y="0"/>
                </a:lnTo>
                <a:lnTo>
                  <a:pt x="5257338" y="2591304"/>
                </a:lnTo>
                <a:lnTo>
                  <a:pt x="0" y="25913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4851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908315" y="3865211"/>
            <a:ext cx="6471370" cy="3356846"/>
          </a:xfrm>
          <a:custGeom>
            <a:avLst/>
            <a:gdLst/>
            <a:ahLst/>
            <a:cxnLst/>
            <a:rect r="r" b="b" t="t" l="l"/>
            <a:pathLst>
              <a:path h="3356846" w="6471370">
                <a:moveTo>
                  <a:pt x="0" y="0"/>
                </a:moveTo>
                <a:lnTo>
                  <a:pt x="6471370" y="0"/>
                </a:lnTo>
                <a:lnTo>
                  <a:pt x="6471370" y="3356846"/>
                </a:lnTo>
                <a:lnTo>
                  <a:pt x="0" y="33568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6677" r="-3949" b="-16677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172292" y="4058789"/>
            <a:ext cx="5939380" cy="2969690"/>
          </a:xfrm>
          <a:custGeom>
            <a:avLst/>
            <a:gdLst/>
            <a:ahLst/>
            <a:cxnLst/>
            <a:rect r="r" b="b" t="t" l="l"/>
            <a:pathLst>
              <a:path h="2969690" w="5939380">
                <a:moveTo>
                  <a:pt x="0" y="0"/>
                </a:moveTo>
                <a:lnTo>
                  <a:pt x="5939380" y="0"/>
                </a:lnTo>
                <a:lnTo>
                  <a:pt x="5939380" y="2969690"/>
                </a:lnTo>
                <a:lnTo>
                  <a:pt x="0" y="296969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021415" y="3852343"/>
            <a:ext cx="8245170" cy="4144779"/>
          </a:xfrm>
          <a:custGeom>
            <a:avLst/>
            <a:gdLst/>
            <a:ahLst/>
            <a:cxnLst/>
            <a:rect r="r" b="b" t="t" l="l"/>
            <a:pathLst>
              <a:path h="4144779" w="8245170">
                <a:moveTo>
                  <a:pt x="0" y="0"/>
                </a:moveTo>
                <a:lnTo>
                  <a:pt x="8245170" y="0"/>
                </a:lnTo>
                <a:lnTo>
                  <a:pt x="8245170" y="4144780"/>
                </a:lnTo>
                <a:lnTo>
                  <a:pt x="0" y="41447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140732" y="2649009"/>
            <a:ext cx="4006536" cy="1030772"/>
            <a:chOff x="0" y="0"/>
            <a:chExt cx="936201" cy="24085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36201" cy="240859"/>
            </a:xfrm>
            <a:custGeom>
              <a:avLst/>
              <a:gdLst/>
              <a:ahLst/>
              <a:cxnLst/>
              <a:rect r="r" b="b" t="t" l="l"/>
              <a:pathLst>
                <a:path h="240859" w="936201">
                  <a:moveTo>
                    <a:pt x="0" y="0"/>
                  </a:moveTo>
                  <a:lnTo>
                    <a:pt x="936201" y="0"/>
                  </a:lnTo>
                  <a:lnTo>
                    <a:pt x="936201" y="240859"/>
                  </a:lnTo>
                  <a:lnTo>
                    <a:pt x="0" y="240859"/>
                  </a:lnTo>
                  <a:close/>
                </a:path>
              </a:pathLst>
            </a:custGeom>
            <a:solidFill>
              <a:srgbClr val="000000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936201" cy="2789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000349" y="4600360"/>
            <a:ext cx="1886548" cy="1886548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10800000">
            <a:off x="3399085" y="4600360"/>
            <a:ext cx="1886548" cy="188654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0" y="65656"/>
            <a:ext cx="18288000" cy="2000138"/>
            <a:chOff x="0" y="0"/>
            <a:chExt cx="4816593" cy="52678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816592" cy="526785"/>
            </a:xfrm>
            <a:custGeom>
              <a:avLst/>
              <a:gdLst/>
              <a:ahLst/>
              <a:cxnLst/>
              <a:rect r="r" b="b" t="t" l="l"/>
              <a:pathLst>
                <a:path h="52678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26785"/>
                  </a:lnTo>
                  <a:lnTo>
                    <a:pt x="0" y="52678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816593" cy="5648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6528411" y="174624"/>
            <a:ext cx="5227141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b="true" sz="4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Science Museum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502499" y="7339103"/>
            <a:ext cx="5283002" cy="673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2"/>
              </a:lnSpc>
              <a:spcBef>
                <a:spcPct val="0"/>
              </a:spcBef>
            </a:pPr>
            <a:r>
              <a:rPr lang="en-US" b="true" sz="394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Tyrannosaurus Fossil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710215" y="2738700"/>
            <a:ext cx="2863533" cy="765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11"/>
              </a:lnSpc>
              <a:spcBef>
                <a:spcPct val="0"/>
              </a:spcBef>
            </a:pPr>
            <a:r>
              <a:rPr lang="en-US" b="true" sz="450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First Floor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4830115" y="1065725"/>
            <a:ext cx="8627770" cy="878464"/>
          </a:xfrm>
          <a:custGeom>
            <a:avLst/>
            <a:gdLst/>
            <a:ahLst/>
            <a:cxnLst/>
            <a:rect r="r" b="b" t="t" l="l"/>
            <a:pathLst>
              <a:path h="878464" w="8627770">
                <a:moveTo>
                  <a:pt x="0" y="0"/>
                </a:moveTo>
                <a:lnTo>
                  <a:pt x="8627770" y="0"/>
                </a:lnTo>
                <a:lnTo>
                  <a:pt x="8627770" y="878464"/>
                </a:lnTo>
                <a:lnTo>
                  <a:pt x="0" y="8784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6192097" y="8687037"/>
            <a:ext cx="5903805" cy="571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3"/>
              </a:lnSpc>
              <a:spcBef>
                <a:spcPct val="0"/>
              </a:spcBef>
            </a:pPr>
            <a:r>
              <a:rPr lang="en-US" sz="338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tap the picture for more info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789414" y="1123004"/>
            <a:ext cx="3354586" cy="687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70"/>
              </a:lnSpc>
              <a:spcBef>
                <a:spcPct val="0"/>
              </a:spcBef>
            </a:pPr>
            <a:r>
              <a:rPr lang="en-US" sz="40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12" action="ppaction://hlinksldjump"/>
              </a:rPr>
              <a:t>Tap to search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7140732" y="3679781"/>
            <a:ext cx="4006536" cy="1030772"/>
            <a:chOff x="0" y="0"/>
            <a:chExt cx="936201" cy="24085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36201" cy="240859"/>
            </a:xfrm>
            <a:custGeom>
              <a:avLst/>
              <a:gdLst/>
              <a:ahLst/>
              <a:cxnLst/>
              <a:rect r="r" b="b" t="t" l="l"/>
              <a:pathLst>
                <a:path h="240859" w="936201">
                  <a:moveTo>
                    <a:pt x="0" y="0"/>
                  </a:moveTo>
                  <a:lnTo>
                    <a:pt x="936201" y="0"/>
                  </a:lnTo>
                  <a:lnTo>
                    <a:pt x="936201" y="240859"/>
                  </a:lnTo>
                  <a:lnTo>
                    <a:pt x="0" y="240859"/>
                  </a:lnTo>
                  <a:close/>
                </a:path>
              </a:pathLst>
            </a:custGeom>
            <a:solidFill>
              <a:srgbClr val="535D6B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936201" cy="2789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7294578" y="3766618"/>
            <a:ext cx="3694807" cy="771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11"/>
              </a:lnSpc>
              <a:spcBef>
                <a:spcPct val="0"/>
              </a:spcBef>
            </a:pPr>
            <a:r>
              <a:rPr lang="en-US" b="true" sz="450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13" action="ppaction://hlinksldjump"/>
              </a:rPr>
              <a:t>Second Floor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35D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00349" y="4552908"/>
            <a:ext cx="4020047" cy="1981452"/>
          </a:xfrm>
          <a:custGeom>
            <a:avLst/>
            <a:gdLst/>
            <a:ahLst/>
            <a:cxnLst/>
            <a:rect r="r" b="b" t="t" l="l"/>
            <a:pathLst>
              <a:path h="1981452" w="4020047">
                <a:moveTo>
                  <a:pt x="0" y="0"/>
                </a:moveTo>
                <a:lnTo>
                  <a:pt x="4020046" y="0"/>
                </a:lnTo>
                <a:lnTo>
                  <a:pt x="4020046" y="1981452"/>
                </a:lnTo>
                <a:lnTo>
                  <a:pt x="0" y="19814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39" r="0" b="-2433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48997" y="4247982"/>
            <a:ext cx="5257338" cy="2591304"/>
          </a:xfrm>
          <a:custGeom>
            <a:avLst/>
            <a:gdLst/>
            <a:ahLst/>
            <a:cxnLst/>
            <a:rect r="r" b="b" t="t" l="l"/>
            <a:pathLst>
              <a:path h="2591304" w="5257338">
                <a:moveTo>
                  <a:pt x="0" y="0"/>
                </a:moveTo>
                <a:lnTo>
                  <a:pt x="5257339" y="0"/>
                </a:lnTo>
                <a:lnTo>
                  <a:pt x="5257339" y="2591304"/>
                </a:lnTo>
                <a:lnTo>
                  <a:pt x="0" y="25913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991" r="0" b="-699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67605" y="4552908"/>
            <a:ext cx="4020047" cy="1981452"/>
          </a:xfrm>
          <a:custGeom>
            <a:avLst/>
            <a:gdLst/>
            <a:ahLst/>
            <a:cxnLst/>
            <a:rect r="r" b="b" t="t" l="l"/>
            <a:pathLst>
              <a:path h="1981452" w="4020047">
                <a:moveTo>
                  <a:pt x="0" y="0"/>
                </a:moveTo>
                <a:lnTo>
                  <a:pt x="4020046" y="0"/>
                </a:lnTo>
                <a:lnTo>
                  <a:pt x="4020046" y="1981452"/>
                </a:lnTo>
                <a:lnTo>
                  <a:pt x="0" y="19814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4534" r="0" b="-3453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277628" y="4247982"/>
            <a:ext cx="5257338" cy="2591304"/>
          </a:xfrm>
          <a:custGeom>
            <a:avLst/>
            <a:gdLst/>
            <a:ahLst/>
            <a:cxnLst/>
            <a:rect r="r" b="b" t="t" l="l"/>
            <a:pathLst>
              <a:path h="2591304" w="5257338">
                <a:moveTo>
                  <a:pt x="0" y="0"/>
                </a:moveTo>
                <a:lnTo>
                  <a:pt x="5257338" y="0"/>
                </a:lnTo>
                <a:lnTo>
                  <a:pt x="5257338" y="2591304"/>
                </a:lnTo>
                <a:lnTo>
                  <a:pt x="0" y="25913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363" r="0" b="-136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908315" y="3865211"/>
            <a:ext cx="6471370" cy="3356846"/>
          </a:xfrm>
          <a:custGeom>
            <a:avLst/>
            <a:gdLst/>
            <a:ahLst/>
            <a:cxnLst/>
            <a:rect r="r" b="b" t="t" l="l"/>
            <a:pathLst>
              <a:path h="3356846" w="6471370">
                <a:moveTo>
                  <a:pt x="0" y="0"/>
                </a:moveTo>
                <a:lnTo>
                  <a:pt x="6471370" y="0"/>
                </a:lnTo>
                <a:lnTo>
                  <a:pt x="6471370" y="3356846"/>
                </a:lnTo>
                <a:lnTo>
                  <a:pt x="0" y="33568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6677" r="-3949" b="-16677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172292" y="4058789"/>
            <a:ext cx="5939380" cy="2969690"/>
          </a:xfrm>
          <a:custGeom>
            <a:avLst/>
            <a:gdLst/>
            <a:ahLst/>
            <a:cxnLst/>
            <a:rect r="r" b="b" t="t" l="l"/>
            <a:pathLst>
              <a:path h="2969690" w="5939380">
                <a:moveTo>
                  <a:pt x="0" y="0"/>
                </a:moveTo>
                <a:lnTo>
                  <a:pt x="5939380" y="0"/>
                </a:lnTo>
                <a:lnTo>
                  <a:pt x="5939380" y="2969690"/>
                </a:lnTo>
                <a:lnTo>
                  <a:pt x="0" y="296969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021415" y="3852343"/>
            <a:ext cx="8245170" cy="4144779"/>
          </a:xfrm>
          <a:custGeom>
            <a:avLst/>
            <a:gdLst/>
            <a:ahLst/>
            <a:cxnLst/>
            <a:rect r="r" b="b" t="t" l="l"/>
            <a:pathLst>
              <a:path h="4144779" w="8245170">
                <a:moveTo>
                  <a:pt x="0" y="0"/>
                </a:moveTo>
                <a:lnTo>
                  <a:pt x="8245170" y="0"/>
                </a:lnTo>
                <a:lnTo>
                  <a:pt x="8245170" y="4144780"/>
                </a:lnTo>
                <a:lnTo>
                  <a:pt x="0" y="41447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140732" y="2649009"/>
            <a:ext cx="4006536" cy="1030772"/>
            <a:chOff x="0" y="0"/>
            <a:chExt cx="936201" cy="24085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36201" cy="240859"/>
            </a:xfrm>
            <a:custGeom>
              <a:avLst/>
              <a:gdLst/>
              <a:ahLst/>
              <a:cxnLst/>
              <a:rect r="r" b="b" t="t" l="l"/>
              <a:pathLst>
                <a:path h="240859" w="936201">
                  <a:moveTo>
                    <a:pt x="0" y="0"/>
                  </a:moveTo>
                  <a:lnTo>
                    <a:pt x="936201" y="0"/>
                  </a:lnTo>
                  <a:lnTo>
                    <a:pt x="936201" y="240859"/>
                  </a:lnTo>
                  <a:lnTo>
                    <a:pt x="0" y="240859"/>
                  </a:lnTo>
                  <a:close/>
                </a:path>
              </a:pathLst>
            </a:custGeom>
            <a:solidFill>
              <a:srgbClr val="000000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936201" cy="2789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000349" y="4600360"/>
            <a:ext cx="1886548" cy="1886548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10800000">
            <a:off x="3399085" y="4600360"/>
            <a:ext cx="1886548" cy="188654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0" y="65656"/>
            <a:ext cx="18288000" cy="2000138"/>
            <a:chOff x="0" y="0"/>
            <a:chExt cx="4816593" cy="52678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816592" cy="526785"/>
            </a:xfrm>
            <a:custGeom>
              <a:avLst/>
              <a:gdLst/>
              <a:ahLst/>
              <a:cxnLst/>
              <a:rect r="r" b="b" t="t" l="l"/>
              <a:pathLst>
                <a:path h="52678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26785"/>
                  </a:lnTo>
                  <a:lnTo>
                    <a:pt x="0" y="52678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816593" cy="5648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4830115" y="1065725"/>
            <a:ext cx="8627770" cy="878464"/>
          </a:xfrm>
          <a:custGeom>
            <a:avLst/>
            <a:gdLst/>
            <a:ahLst/>
            <a:cxnLst/>
            <a:rect r="r" b="b" t="t" l="l"/>
            <a:pathLst>
              <a:path h="878464" w="8627770">
                <a:moveTo>
                  <a:pt x="0" y="0"/>
                </a:moveTo>
                <a:lnTo>
                  <a:pt x="8627770" y="0"/>
                </a:lnTo>
                <a:lnTo>
                  <a:pt x="8627770" y="878464"/>
                </a:lnTo>
                <a:lnTo>
                  <a:pt x="0" y="8784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6172292" y="4058789"/>
            <a:ext cx="5923611" cy="2969690"/>
          </a:xfrm>
          <a:custGeom>
            <a:avLst/>
            <a:gdLst/>
            <a:ahLst/>
            <a:cxnLst/>
            <a:rect r="r" b="b" t="t" l="l"/>
            <a:pathLst>
              <a:path h="2969690" w="5923611">
                <a:moveTo>
                  <a:pt x="0" y="0"/>
                </a:moveTo>
                <a:lnTo>
                  <a:pt x="5923611" y="0"/>
                </a:lnTo>
                <a:lnTo>
                  <a:pt x="5923611" y="2969690"/>
                </a:lnTo>
                <a:lnTo>
                  <a:pt x="0" y="296969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28237" r="0" b="-21364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6528411" y="174624"/>
            <a:ext cx="5227141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b="true" sz="4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Science Museum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928361" y="7339103"/>
            <a:ext cx="2431279" cy="673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2"/>
              </a:lnSpc>
              <a:spcBef>
                <a:spcPct val="0"/>
              </a:spcBef>
            </a:pPr>
            <a:r>
              <a:rPr lang="en-US" b="true" sz="394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Meteorite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192097" y="8687037"/>
            <a:ext cx="5903805" cy="571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3"/>
              </a:lnSpc>
              <a:spcBef>
                <a:spcPct val="0"/>
              </a:spcBef>
            </a:pPr>
            <a:r>
              <a:rPr lang="en-US" sz="338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tap the picture for more info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779511" y="1123004"/>
            <a:ext cx="3354586" cy="687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70"/>
              </a:lnSpc>
              <a:spcBef>
                <a:spcPct val="0"/>
              </a:spcBef>
            </a:pPr>
            <a:r>
              <a:rPr lang="en-US" sz="40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13" action="ppaction://hlinksldjump"/>
              </a:rPr>
              <a:t>Tap to search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294578" y="2738700"/>
            <a:ext cx="3694807" cy="771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11"/>
              </a:lnSpc>
              <a:spcBef>
                <a:spcPct val="0"/>
              </a:spcBef>
            </a:pPr>
            <a:r>
              <a:rPr lang="en-US" b="true" sz="450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14" action="ppaction://hlinksldjump"/>
              </a:rPr>
              <a:t>Second Floor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35D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00349" y="4552908"/>
            <a:ext cx="4020047" cy="1981452"/>
          </a:xfrm>
          <a:custGeom>
            <a:avLst/>
            <a:gdLst/>
            <a:ahLst/>
            <a:cxnLst/>
            <a:rect r="r" b="b" t="t" l="l"/>
            <a:pathLst>
              <a:path h="1981452" w="4020047">
                <a:moveTo>
                  <a:pt x="0" y="0"/>
                </a:moveTo>
                <a:lnTo>
                  <a:pt x="4020046" y="0"/>
                </a:lnTo>
                <a:lnTo>
                  <a:pt x="4020046" y="1981452"/>
                </a:lnTo>
                <a:lnTo>
                  <a:pt x="0" y="19814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39" r="0" b="-2433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48997" y="4247982"/>
            <a:ext cx="5257338" cy="2591304"/>
          </a:xfrm>
          <a:custGeom>
            <a:avLst/>
            <a:gdLst/>
            <a:ahLst/>
            <a:cxnLst/>
            <a:rect r="r" b="b" t="t" l="l"/>
            <a:pathLst>
              <a:path h="2591304" w="5257338">
                <a:moveTo>
                  <a:pt x="0" y="0"/>
                </a:moveTo>
                <a:lnTo>
                  <a:pt x="5257339" y="0"/>
                </a:lnTo>
                <a:lnTo>
                  <a:pt x="5257339" y="2591304"/>
                </a:lnTo>
                <a:lnTo>
                  <a:pt x="0" y="25913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991" r="0" b="-699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67605" y="4552908"/>
            <a:ext cx="4020047" cy="1981452"/>
          </a:xfrm>
          <a:custGeom>
            <a:avLst/>
            <a:gdLst/>
            <a:ahLst/>
            <a:cxnLst/>
            <a:rect r="r" b="b" t="t" l="l"/>
            <a:pathLst>
              <a:path h="1981452" w="4020047">
                <a:moveTo>
                  <a:pt x="0" y="0"/>
                </a:moveTo>
                <a:lnTo>
                  <a:pt x="4020046" y="0"/>
                </a:lnTo>
                <a:lnTo>
                  <a:pt x="4020046" y="1981452"/>
                </a:lnTo>
                <a:lnTo>
                  <a:pt x="0" y="19814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4534" r="0" b="-3453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277628" y="4247982"/>
            <a:ext cx="5257338" cy="2591304"/>
          </a:xfrm>
          <a:custGeom>
            <a:avLst/>
            <a:gdLst/>
            <a:ahLst/>
            <a:cxnLst/>
            <a:rect r="r" b="b" t="t" l="l"/>
            <a:pathLst>
              <a:path h="2591304" w="5257338">
                <a:moveTo>
                  <a:pt x="0" y="0"/>
                </a:moveTo>
                <a:lnTo>
                  <a:pt x="5257338" y="0"/>
                </a:lnTo>
                <a:lnTo>
                  <a:pt x="5257338" y="2591304"/>
                </a:lnTo>
                <a:lnTo>
                  <a:pt x="0" y="25913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363" r="0" b="-136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908315" y="3865211"/>
            <a:ext cx="6471370" cy="3356846"/>
          </a:xfrm>
          <a:custGeom>
            <a:avLst/>
            <a:gdLst/>
            <a:ahLst/>
            <a:cxnLst/>
            <a:rect r="r" b="b" t="t" l="l"/>
            <a:pathLst>
              <a:path h="3356846" w="6471370">
                <a:moveTo>
                  <a:pt x="0" y="0"/>
                </a:moveTo>
                <a:lnTo>
                  <a:pt x="6471370" y="0"/>
                </a:lnTo>
                <a:lnTo>
                  <a:pt x="6471370" y="3356846"/>
                </a:lnTo>
                <a:lnTo>
                  <a:pt x="0" y="33568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6677" r="-3949" b="-16677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172292" y="4058789"/>
            <a:ext cx="5939380" cy="2969690"/>
          </a:xfrm>
          <a:custGeom>
            <a:avLst/>
            <a:gdLst/>
            <a:ahLst/>
            <a:cxnLst/>
            <a:rect r="r" b="b" t="t" l="l"/>
            <a:pathLst>
              <a:path h="2969690" w="5939380">
                <a:moveTo>
                  <a:pt x="0" y="0"/>
                </a:moveTo>
                <a:lnTo>
                  <a:pt x="5939380" y="0"/>
                </a:lnTo>
                <a:lnTo>
                  <a:pt x="5939380" y="2969690"/>
                </a:lnTo>
                <a:lnTo>
                  <a:pt x="0" y="296969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021415" y="3852343"/>
            <a:ext cx="8245170" cy="4144779"/>
          </a:xfrm>
          <a:custGeom>
            <a:avLst/>
            <a:gdLst/>
            <a:ahLst/>
            <a:cxnLst/>
            <a:rect r="r" b="b" t="t" l="l"/>
            <a:pathLst>
              <a:path h="4144779" w="8245170">
                <a:moveTo>
                  <a:pt x="0" y="0"/>
                </a:moveTo>
                <a:lnTo>
                  <a:pt x="8245170" y="0"/>
                </a:lnTo>
                <a:lnTo>
                  <a:pt x="8245170" y="4144780"/>
                </a:lnTo>
                <a:lnTo>
                  <a:pt x="0" y="41447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140732" y="2649009"/>
            <a:ext cx="4006536" cy="1030772"/>
            <a:chOff x="0" y="0"/>
            <a:chExt cx="936201" cy="24085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36201" cy="240859"/>
            </a:xfrm>
            <a:custGeom>
              <a:avLst/>
              <a:gdLst/>
              <a:ahLst/>
              <a:cxnLst/>
              <a:rect r="r" b="b" t="t" l="l"/>
              <a:pathLst>
                <a:path h="240859" w="936201">
                  <a:moveTo>
                    <a:pt x="0" y="0"/>
                  </a:moveTo>
                  <a:lnTo>
                    <a:pt x="936201" y="0"/>
                  </a:lnTo>
                  <a:lnTo>
                    <a:pt x="936201" y="240859"/>
                  </a:lnTo>
                  <a:lnTo>
                    <a:pt x="0" y="240859"/>
                  </a:lnTo>
                  <a:close/>
                </a:path>
              </a:pathLst>
            </a:custGeom>
            <a:solidFill>
              <a:srgbClr val="000000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936201" cy="2789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000349" y="4600360"/>
            <a:ext cx="1886548" cy="1886548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10800000">
            <a:off x="3399085" y="4600360"/>
            <a:ext cx="1886548" cy="188654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0" y="65656"/>
            <a:ext cx="18288000" cy="2000138"/>
            <a:chOff x="0" y="0"/>
            <a:chExt cx="4816593" cy="52678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816592" cy="526785"/>
            </a:xfrm>
            <a:custGeom>
              <a:avLst/>
              <a:gdLst/>
              <a:ahLst/>
              <a:cxnLst/>
              <a:rect r="r" b="b" t="t" l="l"/>
              <a:pathLst>
                <a:path h="52678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26785"/>
                  </a:lnTo>
                  <a:lnTo>
                    <a:pt x="0" y="52678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816593" cy="5648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4830115" y="1065725"/>
            <a:ext cx="8627770" cy="878464"/>
          </a:xfrm>
          <a:custGeom>
            <a:avLst/>
            <a:gdLst/>
            <a:ahLst/>
            <a:cxnLst/>
            <a:rect r="r" b="b" t="t" l="l"/>
            <a:pathLst>
              <a:path h="878464" w="8627770">
                <a:moveTo>
                  <a:pt x="0" y="0"/>
                </a:moveTo>
                <a:lnTo>
                  <a:pt x="8627770" y="0"/>
                </a:lnTo>
                <a:lnTo>
                  <a:pt x="8627770" y="878464"/>
                </a:lnTo>
                <a:lnTo>
                  <a:pt x="0" y="8784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6172292" y="4058789"/>
            <a:ext cx="5923611" cy="2969690"/>
          </a:xfrm>
          <a:custGeom>
            <a:avLst/>
            <a:gdLst/>
            <a:ahLst/>
            <a:cxnLst/>
            <a:rect r="r" b="b" t="t" l="l"/>
            <a:pathLst>
              <a:path h="2969690" w="5923611">
                <a:moveTo>
                  <a:pt x="0" y="0"/>
                </a:moveTo>
                <a:lnTo>
                  <a:pt x="5923611" y="0"/>
                </a:lnTo>
                <a:lnTo>
                  <a:pt x="5923611" y="2969690"/>
                </a:lnTo>
                <a:lnTo>
                  <a:pt x="0" y="296969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28237" r="0" b="-21364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6528411" y="174624"/>
            <a:ext cx="5227141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b="true" sz="4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Science Museum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928361" y="7339103"/>
            <a:ext cx="2431279" cy="673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2"/>
              </a:lnSpc>
              <a:spcBef>
                <a:spcPct val="0"/>
              </a:spcBef>
            </a:pPr>
            <a:r>
              <a:rPr lang="en-US" b="true" sz="394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Meteorite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192097" y="8687037"/>
            <a:ext cx="5903805" cy="571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3"/>
              </a:lnSpc>
              <a:spcBef>
                <a:spcPct val="0"/>
              </a:spcBef>
            </a:pPr>
            <a:r>
              <a:rPr lang="en-US" sz="338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tap the picture for more info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779511" y="1123004"/>
            <a:ext cx="3354586" cy="687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70"/>
              </a:lnSpc>
              <a:spcBef>
                <a:spcPct val="0"/>
              </a:spcBef>
            </a:pPr>
            <a:r>
              <a:rPr lang="en-US" sz="40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13" action="ppaction://hlinksldjump"/>
              </a:rPr>
              <a:t>Tap to search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294669" y="2738700"/>
            <a:ext cx="3694625" cy="765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11"/>
              </a:lnSpc>
              <a:spcBef>
                <a:spcPct val="0"/>
              </a:spcBef>
            </a:pPr>
            <a:r>
              <a:rPr lang="en-US" b="true" sz="450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Second Floor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7140732" y="3679781"/>
            <a:ext cx="4006536" cy="1030772"/>
            <a:chOff x="0" y="0"/>
            <a:chExt cx="936201" cy="240859"/>
          </a:xfrm>
        </p:grpSpPr>
        <p:sp>
          <p:nvSpPr>
            <p:cNvPr name="Freeform 29" id="29">
              <a:hlinkClick r:id="rId14" action="ppaction://hlinksldjump"/>
            </p:cNvPr>
            <p:cNvSpPr/>
            <p:nvPr/>
          </p:nvSpPr>
          <p:spPr>
            <a:xfrm flipH="false" flipV="false" rot="0">
              <a:off x="0" y="0"/>
              <a:ext cx="936201" cy="240859"/>
            </a:xfrm>
            <a:custGeom>
              <a:avLst/>
              <a:gdLst/>
              <a:ahLst/>
              <a:cxnLst/>
              <a:rect r="r" b="b" t="t" l="l"/>
              <a:pathLst>
                <a:path h="240859" w="936201">
                  <a:moveTo>
                    <a:pt x="0" y="0"/>
                  </a:moveTo>
                  <a:lnTo>
                    <a:pt x="936201" y="0"/>
                  </a:lnTo>
                  <a:lnTo>
                    <a:pt x="936201" y="240859"/>
                  </a:lnTo>
                  <a:lnTo>
                    <a:pt x="0" y="240859"/>
                  </a:lnTo>
                  <a:close/>
                </a:path>
              </a:pathLst>
            </a:custGeom>
            <a:solidFill>
              <a:srgbClr val="535D6B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936201" cy="2789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7710181" y="3765506"/>
            <a:ext cx="2863602" cy="771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11"/>
              </a:lnSpc>
              <a:spcBef>
                <a:spcPct val="0"/>
              </a:spcBef>
            </a:pPr>
            <a:r>
              <a:rPr lang="en-US" b="true" sz="450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14" action="ppaction://hlinksldjump"/>
              </a:rPr>
              <a:t>First Floor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35D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00349" y="4552908"/>
            <a:ext cx="4020047" cy="1981452"/>
          </a:xfrm>
          <a:custGeom>
            <a:avLst/>
            <a:gdLst/>
            <a:ahLst/>
            <a:cxnLst/>
            <a:rect r="r" b="b" t="t" l="l"/>
            <a:pathLst>
              <a:path h="1981452" w="4020047">
                <a:moveTo>
                  <a:pt x="0" y="0"/>
                </a:moveTo>
                <a:lnTo>
                  <a:pt x="4020046" y="0"/>
                </a:lnTo>
                <a:lnTo>
                  <a:pt x="4020046" y="1981452"/>
                </a:lnTo>
                <a:lnTo>
                  <a:pt x="0" y="19814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39" r="0" b="-2433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48997" y="4247982"/>
            <a:ext cx="5257338" cy="2591304"/>
          </a:xfrm>
          <a:custGeom>
            <a:avLst/>
            <a:gdLst/>
            <a:ahLst/>
            <a:cxnLst/>
            <a:rect r="r" b="b" t="t" l="l"/>
            <a:pathLst>
              <a:path h="2591304" w="5257338">
                <a:moveTo>
                  <a:pt x="0" y="0"/>
                </a:moveTo>
                <a:lnTo>
                  <a:pt x="5257339" y="0"/>
                </a:lnTo>
                <a:lnTo>
                  <a:pt x="5257339" y="2591304"/>
                </a:lnTo>
                <a:lnTo>
                  <a:pt x="0" y="25913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991" r="0" b="-699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67605" y="4552908"/>
            <a:ext cx="4020047" cy="1981452"/>
          </a:xfrm>
          <a:custGeom>
            <a:avLst/>
            <a:gdLst/>
            <a:ahLst/>
            <a:cxnLst/>
            <a:rect r="r" b="b" t="t" l="l"/>
            <a:pathLst>
              <a:path h="1981452" w="4020047">
                <a:moveTo>
                  <a:pt x="0" y="0"/>
                </a:moveTo>
                <a:lnTo>
                  <a:pt x="4020046" y="0"/>
                </a:lnTo>
                <a:lnTo>
                  <a:pt x="4020046" y="1981452"/>
                </a:lnTo>
                <a:lnTo>
                  <a:pt x="0" y="19814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4534" r="0" b="-3453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277628" y="4247982"/>
            <a:ext cx="5257338" cy="2591304"/>
          </a:xfrm>
          <a:custGeom>
            <a:avLst/>
            <a:gdLst/>
            <a:ahLst/>
            <a:cxnLst/>
            <a:rect r="r" b="b" t="t" l="l"/>
            <a:pathLst>
              <a:path h="2591304" w="5257338">
                <a:moveTo>
                  <a:pt x="0" y="0"/>
                </a:moveTo>
                <a:lnTo>
                  <a:pt x="5257338" y="0"/>
                </a:lnTo>
                <a:lnTo>
                  <a:pt x="5257338" y="2591304"/>
                </a:lnTo>
                <a:lnTo>
                  <a:pt x="0" y="25913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363" r="0" b="-136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908315" y="3865211"/>
            <a:ext cx="6471370" cy="3356846"/>
          </a:xfrm>
          <a:custGeom>
            <a:avLst/>
            <a:gdLst/>
            <a:ahLst/>
            <a:cxnLst/>
            <a:rect r="r" b="b" t="t" l="l"/>
            <a:pathLst>
              <a:path h="3356846" w="6471370">
                <a:moveTo>
                  <a:pt x="0" y="0"/>
                </a:moveTo>
                <a:lnTo>
                  <a:pt x="6471370" y="0"/>
                </a:lnTo>
                <a:lnTo>
                  <a:pt x="6471370" y="3356846"/>
                </a:lnTo>
                <a:lnTo>
                  <a:pt x="0" y="33568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6677" r="-3949" b="-16677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172292" y="4058789"/>
            <a:ext cx="5939380" cy="2969690"/>
          </a:xfrm>
          <a:custGeom>
            <a:avLst/>
            <a:gdLst/>
            <a:ahLst/>
            <a:cxnLst/>
            <a:rect r="r" b="b" t="t" l="l"/>
            <a:pathLst>
              <a:path h="2969690" w="5939380">
                <a:moveTo>
                  <a:pt x="0" y="0"/>
                </a:moveTo>
                <a:lnTo>
                  <a:pt x="5939380" y="0"/>
                </a:lnTo>
                <a:lnTo>
                  <a:pt x="5939380" y="2969690"/>
                </a:lnTo>
                <a:lnTo>
                  <a:pt x="0" y="296969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021415" y="3852343"/>
            <a:ext cx="8245170" cy="4144779"/>
          </a:xfrm>
          <a:custGeom>
            <a:avLst/>
            <a:gdLst/>
            <a:ahLst/>
            <a:cxnLst/>
            <a:rect r="r" b="b" t="t" l="l"/>
            <a:pathLst>
              <a:path h="4144779" w="8245170">
                <a:moveTo>
                  <a:pt x="0" y="0"/>
                </a:moveTo>
                <a:lnTo>
                  <a:pt x="8245170" y="0"/>
                </a:lnTo>
                <a:lnTo>
                  <a:pt x="8245170" y="4144780"/>
                </a:lnTo>
                <a:lnTo>
                  <a:pt x="0" y="41447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140732" y="2649009"/>
            <a:ext cx="4006536" cy="1030772"/>
            <a:chOff x="0" y="0"/>
            <a:chExt cx="936201" cy="24085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36201" cy="240859"/>
            </a:xfrm>
            <a:custGeom>
              <a:avLst/>
              <a:gdLst/>
              <a:ahLst/>
              <a:cxnLst/>
              <a:rect r="r" b="b" t="t" l="l"/>
              <a:pathLst>
                <a:path h="240859" w="936201">
                  <a:moveTo>
                    <a:pt x="0" y="0"/>
                  </a:moveTo>
                  <a:lnTo>
                    <a:pt x="936201" y="0"/>
                  </a:lnTo>
                  <a:lnTo>
                    <a:pt x="936201" y="240859"/>
                  </a:lnTo>
                  <a:lnTo>
                    <a:pt x="0" y="240859"/>
                  </a:lnTo>
                  <a:close/>
                </a:path>
              </a:pathLst>
            </a:custGeom>
            <a:solidFill>
              <a:srgbClr val="000000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936201" cy="2789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000349" y="4600360"/>
            <a:ext cx="1886548" cy="1886548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10800000">
            <a:off x="3399085" y="4600360"/>
            <a:ext cx="1886548" cy="188654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FFFF"/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0" y="65656"/>
            <a:ext cx="18288000" cy="2000138"/>
            <a:chOff x="0" y="0"/>
            <a:chExt cx="4816593" cy="52678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816592" cy="526785"/>
            </a:xfrm>
            <a:custGeom>
              <a:avLst/>
              <a:gdLst/>
              <a:ahLst/>
              <a:cxnLst/>
              <a:rect r="r" b="b" t="t" l="l"/>
              <a:pathLst>
                <a:path h="52678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26785"/>
                  </a:lnTo>
                  <a:lnTo>
                    <a:pt x="0" y="52678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816593" cy="5648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4830115" y="1065725"/>
            <a:ext cx="8627770" cy="878464"/>
          </a:xfrm>
          <a:custGeom>
            <a:avLst/>
            <a:gdLst/>
            <a:ahLst/>
            <a:cxnLst/>
            <a:rect r="r" b="b" t="t" l="l"/>
            <a:pathLst>
              <a:path h="878464" w="8627770">
                <a:moveTo>
                  <a:pt x="0" y="0"/>
                </a:moveTo>
                <a:lnTo>
                  <a:pt x="8627770" y="0"/>
                </a:lnTo>
                <a:lnTo>
                  <a:pt x="8627770" y="878464"/>
                </a:lnTo>
                <a:lnTo>
                  <a:pt x="0" y="87846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6172292" y="4058789"/>
            <a:ext cx="5923611" cy="2969690"/>
          </a:xfrm>
          <a:custGeom>
            <a:avLst/>
            <a:gdLst/>
            <a:ahLst/>
            <a:cxnLst/>
            <a:rect r="r" b="b" t="t" l="l"/>
            <a:pathLst>
              <a:path h="2969690" w="5923611">
                <a:moveTo>
                  <a:pt x="0" y="0"/>
                </a:moveTo>
                <a:lnTo>
                  <a:pt x="5923611" y="0"/>
                </a:lnTo>
                <a:lnTo>
                  <a:pt x="5923611" y="2969690"/>
                </a:lnTo>
                <a:lnTo>
                  <a:pt x="0" y="296969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28237" r="0" b="-21364"/>
            </a:stretch>
          </a:blipFill>
        </p:spPr>
      </p:sp>
      <p:sp>
        <p:nvSpPr>
          <p:cNvPr name="AutoShape 23" id="23"/>
          <p:cNvSpPr/>
          <p:nvPr/>
        </p:nvSpPr>
        <p:spPr>
          <a:xfrm flipH="true" flipV="true">
            <a:off x="6162817" y="1191387"/>
            <a:ext cx="18949" cy="62713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4" id="24"/>
          <p:cNvSpPr/>
          <p:nvPr/>
        </p:nvSpPr>
        <p:spPr>
          <a:xfrm flipH="false" flipV="false" rot="0">
            <a:off x="4317326" y="4690400"/>
            <a:ext cx="9649311" cy="5596600"/>
          </a:xfrm>
          <a:custGeom>
            <a:avLst/>
            <a:gdLst/>
            <a:ahLst/>
            <a:cxnLst/>
            <a:rect r="r" b="b" t="t" l="l"/>
            <a:pathLst>
              <a:path h="5596600" w="9649311">
                <a:moveTo>
                  <a:pt x="0" y="0"/>
                </a:moveTo>
                <a:lnTo>
                  <a:pt x="9649311" y="0"/>
                </a:lnTo>
                <a:lnTo>
                  <a:pt x="9649311" y="5596600"/>
                </a:lnTo>
                <a:lnTo>
                  <a:pt x="0" y="559660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6528411" y="174624"/>
            <a:ext cx="5227141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b="true" sz="4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Science Museum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294669" y="2738700"/>
            <a:ext cx="3694625" cy="765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11"/>
              </a:lnSpc>
              <a:spcBef>
                <a:spcPct val="0"/>
              </a:spcBef>
            </a:pPr>
            <a:r>
              <a:rPr lang="en-US" b="true" sz="450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Second Floor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DAGehdorezY</dc:identifier>
  <dcterms:modified xsi:type="dcterms:W3CDTF">2011-08-01T06:04:30Z</dcterms:modified>
  <cp:revision>1</cp:revision>
  <dc:title>Museum</dc:title>
</cp:coreProperties>
</file>