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Krona One"/>
      <p:regular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PT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22" Type="http://schemas.openxmlformats.org/officeDocument/2006/relationships/font" Target="fonts/PTSans-bold.fntdata"/><Relationship Id="rId21" Type="http://schemas.openxmlformats.org/officeDocument/2006/relationships/font" Target="fonts/PTSans-regular.fntdata"/><Relationship Id="rId24" Type="http://schemas.openxmlformats.org/officeDocument/2006/relationships/font" Target="fonts/PTSans-boldItalic.fntdata"/><Relationship Id="rId23" Type="http://schemas.openxmlformats.org/officeDocument/2006/relationships/font" Target="fonts/PT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regular.fntdata"/><Relationship Id="rId16" Type="http://schemas.openxmlformats.org/officeDocument/2006/relationships/font" Target="fonts/KronaOne-regular.fntdata"/><Relationship Id="rId19" Type="http://schemas.openxmlformats.org/officeDocument/2006/relationships/font" Target="fonts/Lato-italic.fntdata"/><Relationship Id="rId1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8cc7f5cd2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8cc7f5cd2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28cc7f5cd23_2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28cc7f5cd23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28cc7f5cd23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28cc7f5cd23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8cc7f5cd23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8cc7f5cd23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28cc7f5cd23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28cc7f5cd23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28cc7f5cd23_2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28cc7f5cd23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28cc7f5cd23_2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28cc7f5cd23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168b832f2d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1168b832f2d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28cc7f5cd2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28cc7f5cd2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8cc7f5cd2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28cc7f5cd2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409700" y="949825"/>
            <a:ext cx="6324600" cy="24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307550" y="3260675"/>
            <a:ext cx="45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-5876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266175" y="126900"/>
            <a:ext cx="2574300" cy="264900"/>
          </a:xfrm>
          <a:prstGeom prst="roundRect">
            <a:avLst>
              <a:gd fmla="val 50000" name="adj"/>
            </a:avLst>
          </a:prstGeom>
          <a:solidFill>
            <a:srgbClr val="D9D9D9">
              <a:alpha val="2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8518925" y="170863"/>
            <a:ext cx="190166" cy="176966"/>
            <a:chOff x="985850" y="385775"/>
            <a:chExt cx="190166" cy="176966"/>
          </a:xfrm>
        </p:grpSpPr>
        <p:sp>
          <p:nvSpPr>
            <p:cNvPr id="15" name="Google Shape;15;p2"/>
            <p:cNvSpPr/>
            <p:nvPr/>
          </p:nvSpPr>
          <p:spPr>
            <a:xfrm>
              <a:off x="985850" y="385775"/>
              <a:ext cx="117000" cy="117000"/>
            </a:xfrm>
            <a:prstGeom prst="ellipse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" name="Google Shape;16;p2"/>
            <p:cNvCxnSpPr>
              <a:stCxn id="15" idx="5"/>
            </p:cNvCxnSpPr>
            <p:nvPr/>
          </p:nvCxnSpPr>
          <p:spPr>
            <a:xfrm>
              <a:off x="1085716" y="485641"/>
              <a:ext cx="90300" cy="7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" name="Google Shape;17;p2"/>
          <p:cNvSpPr/>
          <p:nvPr/>
        </p:nvSpPr>
        <p:spPr>
          <a:xfrm>
            <a:off x="-200" y="4667699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3603929" y="4740825"/>
            <a:ext cx="1935995" cy="310753"/>
            <a:chOff x="2225600" y="2152250"/>
            <a:chExt cx="3266400" cy="524300"/>
          </a:xfrm>
        </p:grpSpPr>
        <p:sp>
          <p:nvSpPr>
            <p:cNvPr id="19" name="Google Shape;19;p2"/>
            <p:cNvSpPr/>
            <p:nvPr/>
          </p:nvSpPr>
          <p:spPr>
            <a:xfrm>
              <a:off x="5307250" y="24176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2215" y="0"/>
                  </a:moveTo>
                  <a:cubicBezTo>
                    <a:pt x="2135" y="0"/>
                    <a:pt x="2052" y="25"/>
                    <a:pt x="1978" y="83"/>
                  </a:cubicBezTo>
                  <a:lnTo>
                    <a:pt x="150" y="1560"/>
                  </a:lnTo>
                  <a:cubicBezTo>
                    <a:pt x="50" y="1637"/>
                    <a:pt x="0" y="1737"/>
                    <a:pt x="0" y="1837"/>
                  </a:cubicBezTo>
                  <a:cubicBezTo>
                    <a:pt x="0" y="1961"/>
                    <a:pt x="50" y="2062"/>
                    <a:pt x="150" y="2138"/>
                  </a:cubicBezTo>
                  <a:lnTo>
                    <a:pt x="1978" y="3615"/>
                  </a:lnTo>
                  <a:cubicBezTo>
                    <a:pt x="2054" y="3665"/>
                    <a:pt x="2129" y="3691"/>
                    <a:pt x="2205" y="3691"/>
                  </a:cubicBezTo>
                  <a:cubicBezTo>
                    <a:pt x="2279" y="3691"/>
                    <a:pt x="2329" y="3665"/>
                    <a:pt x="2379" y="3665"/>
                  </a:cubicBezTo>
                  <a:cubicBezTo>
                    <a:pt x="2505" y="3591"/>
                    <a:pt x="2580" y="3465"/>
                    <a:pt x="2580" y="3314"/>
                  </a:cubicBezTo>
                  <a:lnTo>
                    <a:pt x="2580" y="2212"/>
                  </a:lnTo>
                  <a:lnTo>
                    <a:pt x="5536" y="2212"/>
                  </a:lnTo>
                  <a:cubicBezTo>
                    <a:pt x="6564" y="2212"/>
                    <a:pt x="7390" y="1386"/>
                    <a:pt x="7390" y="358"/>
                  </a:cubicBezTo>
                  <a:cubicBezTo>
                    <a:pt x="7390" y="157"/>
                    <a:pt x="7216" y="7"/>
                    <a:pt x="7015" y="7"/>
                  </a:cubicBezTo>
                  <a:cubicBezTo>
                    <a:pt x="6815" y="7"/>
                    <a:pt x="6638" y="157"/>
                    <a:pt x="6638" y="358"/>
                  </a:cubicBezTo>
                  <a:cubicBezTo>
                    <a:pt x="6638" y="985"/>
                    <a:pt x="6163" y="1486"/>
                    <a:pt x="5536" y="1486"/>
                  </a:cubicBezTo>
                  <a:lnTo>
                    <a:pt x="2580" y="1486"/>
                  </a:lnTo>
                  <a:lnTo>
                    <a:pt x="2580" y="358"/>
                  </a:lnTo>
                  <a:cubicBezTo>
                    <a:pt x="2580" y="234"/>
                    <a:pt x="2505" y="83"/>
                    <a:pt x="2379" y="33"/>
                  </a:cubicBezTo>
                  <a:cubicBezTo>
                    <a:pt x="2328" y="12"/>
                    <a:pt x="2272" y="0"/>
                    <a:pt x="2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307250" y="23067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5175" y="1"/>
                  </a:moveTo>
                  <a:cubicBezTo>
                    <a:pt x="5118" y="1"/>
                    <a:pt x="5062" y="13"/>
                    <a:pt x="5011" y="34"/>
                  </a:cubicBezTo>
                  <a:cubicBezTo>
                    <a:pt x="4885" y="110"/>
                    <a:pt x="4810" y="234"/>
                    <a:pt x="4810" y="360"/>
                  </a:cubicBezTo>
                  <a:lnTo>
                    <a:pt x="4810" y="1487"/>
                  </a:lnTo>
                  <a:lnTo>
                    <a:pt x="1854" y="1487"/>
                  </a:lnTo>
                  <a:cubicBezTo>
                    <a:pt x="826" y="1487"/>
                    <a:pt x="0" y="2314"/>
                    <a:pt x="0" y="3317"/>
                  </a:cubicBezTo>
                  <a:cubicBezTo>
                    <a:pt x="0" y="3541"/>
                    <a:pt x="174" y="3691"/>
                    <a:pt x="375" y="3691"/>
                  </a:cubicBezTo>
                  <a:cubicBezTo>
                    <a:pt x="575" y="3691"/>
                    <a:pt x="752" y="3541"/>
                    <a:pt x="752" y="3317"/>
                  </a:cubicBezTo>
                  <a:cubicBezTo>
                    <a:pt x="752" y="2715"/>
                    <a:pt x="1227" y="2214"/>
                    <a:pt x="1854" y="2214"/>
                  </a:cubicBezTo>
                  <a:lnTo>
                    <a:pt x="4810" y="2214"/>
                  </a:lnTo>
                  <a:lnTo>
                    <a:pt x="4810" y="3317"/>
                  </a:lnTo>
                  <a:cubicBezTo>
                    <a:pt x="4810" y="3467"/>
                    <a:pt x="4885" y="3591"/>
                    <a:pt x="5011" y="3667"/>
                  </a:cubicBezTo>
                  <a:cubicBezTo>
                    <a:pt x="5061" y="3691"/>
                    <a:pt x="5111" y="3691"/>
                    <a:pt x="5161" y="3691"/>
                  </a:cubicBezTo>
                  <a:cubicBezTo>
                    <a:pt x="5261" y="3691"/>
                    <a:pt x="5336" y="3667"/>
                    <a:pt x="5412" y="3617"/>
                  </a:cubicBezTo>
                  <a:lnTo>
                    <a:pt x="7240" y="2138"/>
                  </a:lnTo>
                  <a:cubicBezTo>
                    <a:pt x="7340" y="2064"/>
                    <a:pt x="7390" y="1964"/>
                    <a:pt x="7390" y="1837"/>
                  </a:cubicBezTo>
                  <a:cubicBezTo>
                    <a:pt x="7390" y="1737"/>
                    <a:pt x="7340" y="1637"/>
                    <a:pt x="7240" y="1563"/>
                  </a:cubicBezTo>
                  <a:lnTo>
                    <a:pt x="5412" y="84"/>
                  </a:lnTo>
                  <a:cubicBezTo>
                    <a:pt x="5338" y="25"/>
                    <a:pt x="5256" y="1"/>
                    <a:pt x="5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25600" y="2306750"/>
              <a:ext cx="259925" cy="209625"/>
            </a:xfrm>
            <a:custGeom>
              <a:rect b="b" l="l" r="r" t="t"/>
              <a:pathLst>
                <a:path extrusionOk="0" h="8385" w="10397">
                  <a:moveTo>
                    <a:pt x="8206" y="1"/>
                  </a:moveTo>
                  <a:cubicBezTo>
                    <a:pt x="8151" y="1"/>
                    <a:pt x="8094" y="13"/>
                    <a:pt x="8042" y="34"/>
                  </a:cubicBezTo>
                  <a:cubicBezTo>
                    <a:pt x="7918" y="110"/>
                    <a:pt x="7817" y="234"/>
                    <a:pt x="7817" y="360"/>
                  </a:cubicBezTo>
                  <a:lnTo>
                    <a:pt x="7817" y="986"/>
                  </a:lnTo>
                  <a:cubicBezTo>
                    <a:pt x="7366" y="986"/>
                    <a:pt x="6739" y="986"/>
                    <a:pt x="6138" y="1036"/>
                  </a:cubicBezTo>
                  <a:cubicBezTo>
                    <a:pt x="5613" y="1036"/>
                    <a:pt x="5286" y="1413"/>
                    <a:pt x="4735" y="2539"/>
                  </a:cubicBezTo>
                  <a:cubicBezTo>
                    <a:pt x="4159" y="1437"/>
                    <a:pt x="3883" y="1136"/>
                    <a:pt x="3458" y="1036"/>
                  </a:cubicBezTo>
                  <a:cubicBezTo>
                    <a:pt x="3314" y="988"/>
                    <a:pt x="3098" y="971"/>
                    <a:pt x="2696" y="971"/>
                  </a:cubicBezTo>
                  <a:cubicBezTo>
                    <a:pt x="2467" y="971"/>
                    <a:pt x="2177" y="977"/>
                    <a:pt x="1804" y="986"/>
                  </a:cubicBezTo>
                  <a:lnTo>
                    <a:pt x="1053" y="986"/>
                  </a:lnTo>
                  <a:cubicBezTo>
                    <a:pt x="1037" y="985"/>
                    <a:pt x="1021" y="984"/>
                    <a:pt x="1006" y="984"/>
                  </a:cubicBezTo>
                  <a:cubicBezTo>
                    <a:pt x="576" y="984"/>
                    <a:pt x="224" y="1301"/>
                    <a:pt x="201" y="1713"/>
                  </a:cubicBezTo>
                  <a:cubicBezTo>
                    <a:pt x="151" y="2164"/>
                    <a:pt x="475" y="2539"/>
                    <a:pt x="926" y="2565"/>
                  </a:cubicBezTo>
                  <a:cubicBezTo>
                    <a:pt x="977" y="2573"/>
                    <a:pt x="1049" y="2576"/>
                    <a:pt x="1138" y="2576"/>
                  </a:cubicBezTo>
                  <a:cubicBezTo>
                    <a:pt x="1316" y="2576"/>
                    <a:pt x="1561" y="2565"/>
                    <a:pt x="1828" y="2565"/>
                  </a:cubicBezTo>
                  <a:lnTo>
                    <a:pt x="2907" y="2565"/>
                  </a:lnTo>
                  <a:cubicBezTo>
                    <a:pt x="3131" y="2916"/>
                    <a:pt x="3558" y="3742"/>
                    <a:pt x="3859" y="4369"/>
                  </a:cubicBezTo>
                  <a:cubicBezTo>
                    <a:pt x="3608" y="4920"/>
                    <a:pt x="3308" y="5545"/>
                    <a:pt x="3107" y="5846"/>
                  </a:cubicBezTo>
                  <a:cubicBezTo>
                    <a:pt x="2530" y="5846"/>
                    <a:pt x="1203" y="5822"/>
                    <a:pt x="852" y="5822"/>
                  </a:cubicBezTo>
                  <a:cubicBezTo>
                    <a:pt x="836" y="5821"/>
                    <a:pt x="820" y="5821"/>
                    <a:pt x="805" y="5821"/>
                  </a:cubicBezTo>
                  <a:cubicBezTo>
                    <a:pt x="398" y="5821"/>
                    <a:pt x="50" y="6140"/>
                    <a:pt x="24" y="6574"/>
                  </a:cubicBezTo>
                  <a:cubicBezTo>
                    <a:pt x="0" y="6999"/>
                    <a:pt x="351" y="7375"/>
                    <a:pt x="776" y="7399"/>
                  </a:cubicBezTo>
                  <a:cubicBezTo>
                    <a:pt x="977" y="7399"/>
                    <a:pt x="2005" y="7426"/>
                    <a:pt x="2756" y="7426"/>
                  </a:cubicBezTo>
                  <a:cubicBezTo>
                    <a:pt x="3107" y="7426"/>
                    <a:pt x="3408" y="7426"/>
                    <a:pt x="3532" y="7399"/>
                  </a:cubicBezTo>
                  <a:cubicBezTo>
                    <a:pt x="3983" y="7349"/>
                    <a:pt x="4284" y="7025"/>
                    <a:pt x="4761" y="6123"/>
                  </a:cubicBezTo>
                  <a:cubicBezTo>
                    <a:pt x="5262" y="7025"/>
                    <a:pt x="5586" y="7349"/>
                    <a:pt x="6064" y="7375"/>
                  </a:cubicBezTo>
                  <a:cubicBezTo>
                    <a:pt x="6665" y="7399"/>
                    <a:pt x="7290" y="7399"/>
                    <a:pt x="7741" y="7399"/>
                  </a:cubicBezTo>
                  <a:lnTo>
                    <a:pt x="7741" y="8027"/>
                  </a:lnTo>
                  <a:cubicBezTo>
                    <a:pt x="7741" y="8151"/>
                    <a:pt x="7841" y="8301"/>
                    <a:pt x="7968" y="8351"/>
                  </a:cubicBezTo>
                  <a:cubicBezTo>
                    <a:pt x="8019" y="8372"/>
                    <a:pt x="8075" y="8384"/>
                    <a:pt x="8130" y="8384"/>
                  </a:cubicBezTo>
                  <a:cubicBezTo>
                    <a:pt x="8208" y="8384"/>
                    <a:pt x="8284" y="8360"/>
                    <a:pt x="8342" y="8301"/>
                  </a:cubicBezTo>
                  <a:lnTo>
                    <a:pt x="10196" y="6824"/>
                  </a:lnTo>
                  <a:cubicBezTo>
                    <a:pt x="10297" y="6774"/>
                    <a:pt x="10347" y="6648"/>
                    <a:pt x="10347" y="6548"/>
                  </a:cubicBezTo>
                  <a:cubicBezTo>
                    <a:pt x="10347" y="6423"/>
                    <a:pt x="10297" y="6323"/>
                    <a:pt x="10196" y="6247"/>
                  </a:cubicBezTo>
                  <a:lnTo>
                    <a:pt x="8342" y="4770"/>
                  </a:lnTo>
                  <a:cubicBezTo>
                    <a:pt x="8292" y="4720"/>
                    <a:pt x="8192" y="4694"/>
                    <a:pt x="8118" y="4694"/>
                  </a:cubicBezTo>
                  <a:cubicBezTo>
                    <a:pt x="8068" y="4694"/>
                    <a:pt x="8018" y="4720"/>
                    <a:pt x="7968" y="4744"/>
                  </a:cubicBezTo>
                  <a:cubicBezTo>
                    <a:pt x="7841" y="4794"/>
                    <a:pt x="7741" y="4920"/>
                    <a:pt x="7741" y="5070"/>
                  </a:cubicBezTo>
                  <a:lnTo>
                    <a:pt x="7741" y="5822"/>
                  </a:lnTo>
                  <a:cubicBezTo>
                    <a:pt x="7390" y="5822"/>
                    <a:pt x="6889" y="5796"/>
                    <a:pt x="6414" y="5796"/>
                  </a:cubicBezTo>
                  <a:cubicBezTo>
                    <a:pt x="6214" y="5495"/>
                    <a:pt x="5913" y="4894"/>
                    <a:pt x="5637" y="4343"/>
                  </a:cubicBezTo>
                  <a:cubicBezTo>
                    <a:pt x="5913" y="3718"/>
                    <a:pt x="6288" y="2940"/>
                    <a:pt x="6514" y="2589"/>
                  </a:cubicBezTo>
                  <a:cubicBezTo>
                    <a:pt x="6990" y="2589"/>
                    <a:pt x="7467" y="2589"/>
                    <a:pt x="7817" y="2565"/>
                  </a:cubicBezTo>
                  <a:lnTo>
                    <a:pt x="7817" y="3317"/>
                  </a:lnTo>
                  <a:cubicBezTo>
                    <a:pt x="7817" y="3467"/>
                    <a:pt x="7918" y="3591"/>
                    <a:pt x="8042" y="3667"/>
                  </a:cubicBezTo>
                  <a:cubicBezTo>
                    <a:pt x="8092" y="3691"/>
                    <a:pt x="8142" y="3691"/>
                    <a:pt x="8192" y="3691"/>
                  </a:cubicBezTo>
                  <a:cubicBezTo>
                    <a:pt x="8268" y="3691"/>
                    <a:pt x="8368" y="3667"/>
                    <a:pt x="8419" y="3617"/>
                  </a:cubicBezTo>
                  <a:lnTo>
                    <a:pt x="10273" y="2138"/>
                  </a:lnTo>
                  <a:cubicBezTo>
                    <a:pt x="10347" y="2064"/>
                    <a:pt x="10397" y="1964"/>
                    <a:pt x="10397" y="1837"/>
                  </a:cubicBezTo>
                  <a:cubicBezTo>
                    <a:pt x="10397" y="1737"/>
                    <a:pt x="10347" y="1637"/>
                    <a:pt x="10273" y="1563"/>
                  </a:cubicBezTo>
                  <a:lnTo>
                    <a:pt x="8419" y="84"/>
                  </a:lnTo>
                  <a:cubicBezTo>
                    <a:pt x="8360" y="25"/>
                    <a:pt x="8284" y="1"/>
                    <a:pt x="8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76600" y="2152250"/>
              <a:ext cx="524925" cy="524300"/>
            </a:xfrm>
            <a:custGeom>
              <a:rect b="b" l="l" r="r" t="t"/>
              <a:pathLst>
                <a:path extrusionOk="0" h="20972" w="20997">
                  <a:moveTo>
                    <a:pt x="9661" y="6644"/>
                  </a:moveTo>
                  <a:cubicBezTo>
                    <a:pt x="9890" y="6644"/>
                    <a:pt x="10123" y="6720"/>
                    <a:pt x="10323" y="6891"/>
                  </a:cubicBezTo>
                  <a:lnTo>
                    <a:pt x="13606" y="9697"/>
                  </a:lnTo>
                  <a:cubicBezTo>
                    <a:pt x="14107" y="10098"/>
                    <a:pt x="14107" y="10874"/>
                    <a:pt x="13606" y="11301"/>
                  </a:cubicBezTo>
                  <a:lnTo>
                    <a:pt x="10323" y="14081"/>
                  </a:lnTo>
                  <a:cubicBezTo>
                    <a:pt x="10120" y="14254"/>
                    <a:pt x="9883" y="14332"/>
                    <a:pt x="9650" y="14332"/>
                  </a:cubicBezTo>
                  <a:cubicBezTo>
                    <a:pt x="9110" y="14332"/>
                    <a:pt x="8595" y="13909"/>
                    <a:pt x="8595" y="13279"/>
                  </a:cubicBezTo>
                  <a:lnTo>
                    <a:pt x="8595" y="7693"/>
                  </a:lnTo>
                  <a:cubicBezTo>
                    <a:pt x="8595" y="7075"/>
                    <a:pt x="9117" y="6644"/>
                    <a:pt x="9661" y="6644"/>
                  </a:cubicBezTo>
                  <a:close/>
                  <a:moveTo>
                    <a:pt x="10500" y="0"/>
                  </a:moveTo>
                  <a:cubicBezTo>
                    <a:pt x="4687" y="0"/>
                    <a:pt x="1" y="4686"/>
                    <a:pt x="1" y="10499"/>
                  </a:cubicBezTo>
                  <a:cubicBezTo>
                    <a:pt x="1" y="16285"/>
                    <a:pt x="4687" y="20971"/>
                    <a:pt x="10500" y="20971"/>
                  </a:cubicBezTo>
                  <a:cubicBezTo>
                    <a:pt x="16286" y="20971"/>
                    <a:pt x="20996" y="16285"/>
                    <a:pt x="20996" y="10499"/>
                  </a:cubicBezTo>
                  <a:cubicBezTo>
                    <a:pt x="20996" y="4686"/>
                    <a:pt x="16286" y="0"/>
                    <a:pt x="10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99125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4122" y="0"/>
                  </a:moveTo>
                  <a:cubicBezTo>
                    <a:pt x="3910" y="0"/>
                    <a:pt x="3693" y="70"/>
                    <a:pt x="3508" y="225"/>
                  </a:cubicBezTo>
                  <a:lnTo>
                    <a:pt x="451" y="2807"/>
                  </a:lnTo>
                  <a:cubicBezTo>
                    <a:pt x="0" y="3208"/>
                    <a:pt x="0" y="3909"/>
                    <a:pt x="451" y="4284"/>
                  </a:cubicBezTo>
                  <a:lnTo>
                    <a:pt x="3508" y="6866"/>
                  </a:lnTo>
                  <a:cubicBezTo>
                    <a:pt x="3693" y="7021"/>
                    <a:pt x="3910" y="7091"/>
                    <a:pt x="4122" y="7091"/>
                  </a:cubicBezTo>
                  <a:cubicBezTo>
                    <a:pt x="4627" y="7091"/>
                    <a:pt x="5111" y="6695"/>
                    <a:pt x="5111" y="6114"/>
                  </a:cubicBezTo>
                  <a:lnTo>
                    <a:pt x="5111" y="977"/>
                  </a:lnTo>
                  <a:cubicBezTo>
                    <a:pt x="5111" y="396"/>
                    <a:pt x="4627" y="0"/>
                    <a:pt x="4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550600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990" y="0"/>
                  </a:moveTo>
                  <a:cubicBezTo>
                    <a:pt x="485" y="0"/>
                    <a:pt x="1" y="396"/>
                    <a:pt x="1" y="977"/>
                  </a:cubicBezTo>
                  <a:lnTo>
                    <a:pt x="1" y="6114"/>
                  </a:lnTo>
                  <a:cubicBezTo>
                    <a:pt x="1" y="6695"/>
                    <a:pt x="485" y="7091"/>
                    <a:pt x="990" y="7091"/>
                  </a:cubicBezTo>
                  <a:cubicBezTo>
                    <a:pt x="1202" y="7091"/>
                    <a:pt x="1419" y="7021"/>
                    <a:pt x="1604" y="6866"/>
                  </a:cubicBezTo>
                  <a:lnTo>
                    <a:pt x="4661" y="4284"/>
                  </a:lnTo>
                  <a:cubicBezTo>
                    <a:pt x="5112" y="3909"/>
                    <a:pt x="5112" y="3208"/>
                    <a:pt x="4661" y="2807"/>
                  </a:cubicBezTo>
                  <a:lnTo>
                    <a:pt x="1604" y="225"/>
                  </a:lnTo>
                  <a:cubicBezTo>
                    <a:pt x="1419" y="70"/>
                    <a:pt x="1202" y="0"/>
                    <a:pt x="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34044" y="182778"/>
            <a:ext cx="96345" cy="153150"/>
            <a:chOff x="771525" y="1135925"/>
            <a:chExt cx="128700" cy="204582"/>
          </a:xfrm>
        </p:grpSpPr>
        <p:cxnSp>
          <p:nvCxnSpPr>
            <p:cNvPr id="26" name="Google Shape;26;p2"/>
            <p:cNvCxnSpPr/>
            <p:nvPr/>
          </p:nvCxnSpPr>
          <p:spPr>
            <a:xfrm flipH="1" rot="10800000">
              <a:off x="771525" y="1135925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771525" y="1233407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" name="Google Shape;28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>
            <p:ph hasCustomPrompt="1" type="title"/>
          </p:nvPr>
        </p:nvSpPr>
        <p:spPr>
          <a:xfrm>
            <a:off x="713100" y="1449713"/>
            <a:ext cx="7717800" cy="18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/>
          <p:nvPr>
            <p:ph idx="1" type="subTitle"/>
          </p:nvPr>
        </p:nvSpPr>
        <p:spPr>
          <a:xfrm>
            <a:off x="1284000" y="3550088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9" name="Google Shape;169;p11"/>
          <p:cNvSpPr/>
          <p:nvPr/>
        </p:nvSpPr>
        <p:spPr>
          <a:xfrm>
            <a:off x="0" y="-5876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"/>
          <p:cNvSpPr/>
          <p:nvPr/>
        </p:nvSpPr>
        <p:spPr>
          <a:xfrm>
            <a:off x="6266175" y="126900"/>
            <a:ext cx="2574300" cy="264900"/>
          </a:xfrm>
          <a:prstGeom prst="roundRect">
            <a:avLst>
              <a:gd fmla="val 50000" name="adj"/>
            </a:avLst>
          </a:prstGeom>
          <a:solidFill>
            <a:srgbClr val="D9D9D9">
              <a:alpha val="2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11"/>
          <p:cNvGrpSpPr/>
          <p:nvPr/>
        </p:nvGrpSpPr>
        <p:grpSpPr>
          <a:xfrm>
            <a:off x="8518925" y="170863"/>
            <a:ext cx="190166" cy="176966"/>
            <a:chOff x="985850" y="385775"/>
            <a:chExt cx="190166" cy="176966"/>
          </a:xfrm>
        </p:grpSpPr>
        <p:sp>
          <p:nvSpPr>
            <p:cNvPr id="172" name="Google Shape;172;p11"/>
            <p:cNvSpPr/>
            <p:nvPr/>
          </p:nvSpPr>
          <p:spPr>
            <a:xfrm>
              <a:off x="985850" y="385775"/>
              <a:ext cx="117000" cy="117000"/>
            </a:xfrm>
            <a:prstGeom prst="ellipse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3" name="Google Shape;173;p11"/>
            <p:cNvCxnSpPr>
              <a:stCxn id="172" idx="5"/>
            </p:cNvCxnSpPr>
            <p:nvPr/>
          </p:nvCxnSpPr>
          <p:spPr>
            <a:xfrm>
              <a:off x="1085716" y="485641"/>
              <a:ext cx="90300" cy="7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4" name="Google Shape;174;p11"/>
          <p:cNvSpPr/>
          <p:nvPr/>
        </p:nvSpPr>
        <p:spPr>
          <a:xfrm>
            <a:off x="-200" y="4667699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" name="Google Shape;175;p11"/>
          <p:cNvGrpSpPr/>
          <p:nvPr/>
        </p:nvGrpSpPr>
        <p:grpSpPr>
          <a:xfrm>
            <a:off x="3603929" y="4740825"/>
            <a:ext cx="1935995" cy="310753"/>
            <a:chOff x="2225600" y="2152250"/>
            <a:chExt cx="3266400" cy="524300"/>
          </a:xfrm>
        </p:grpSpPr>
        <p:sp>
          <p:nvSpPr>
            <p:cNvPr id="176" name="Google Shape;176;p11"/>
            <p:cNvSpPr/>
            <p:nvPr/>
          </p:nvSpPr>
          <p:spPr>
            <a:xfrm>
              <a:off x="5307250" y="24176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2215" y="0"/>
                  </a:moveTo>
                  <a:cubicBezTo>
                    <a:pt x="2135" y="0"/>
                    <a:pt x="2052" y="25"/>
                    <a:pt x="1978" y="83"/>
                  </a:cubicBezTo>
                  <a:lnTo>
                    <a:pt x="150" y="1560"/>
                  </a:lnTo>
                  <a:cubicBezTo>
                    <a:pt x="50" y="1637"/>
                    <a:pt x="0" y="1737"/>
                    <a:pt x="0" y="1837"/>
                  </a:cubicBezTo>
                  <a:cubicBezTo>
                    <a:pt x="0" y="1961"/>
                    <a:pt x="50" y="2062"/>
                    <a:pt x="150" y="2138"/>
                  </a:cubicBezTo>
                  <a:lnTo>
                    <a:pt x="1978" y="3615"/>
                  </a:lnTo>
                  <a:cubicBezTo>
                    <a:pt x="2054" y="3665"/>
                    <a:pt x="2129" y="3691"/>
                    <a:pt x="2205" y="3691"/>
                  </a:cubicBezTo>
                  <a:cubicBezTo>
                    <a:pt x="2279" y="3691"/>
                    <a:pt x="2329" y="3665"/>
                    <a:pt x="2379" y="3665"/>
                  </a:cubicBezTo>
                  <a:cubicBezTo>
                    <a:pt x="2505" y="3591"/>
                    <a:pt x="2580" y="3465"/>
                    <a:pt x="2580" y="3314"/>
                  </a:cubicBezTo>
                  <a:lnTo>
                    <a:pt x="2580" y="2212"/>
                  </a:lnTo>
                  <a:lnTo>
                    <a:pt x="5536" y="2212"/>
                  </a:lnTo>
                  <a:cubicBezTo>
                    <a:pt x="6564" y="2212"/>
                    <a:pt x="7390" y="1386"/>
                    <a:pt x="7390" y="358"/>
                  </a:cubicBezTo>
                  <a:cubicBezTo>
                    <a:pt x="7390" y="157"/>
                    <a:pt x="7216" y="7"/>
                    <a:pt x="7015" y="7"/>
                  </a:cubicBezTo>
                  <a:cubicBezTo>
                    <a:pt x="6815" y="7"/>
                    <a:pt x="6638" y="157"/>
                    <a:pt x="6638" y="358"/>
                  </a:cubicBezTo>
                  <a:cubicBezTo>
                    <a:pt x="6638" y="985"/>
                    <a:pt x="6163" y="1486"/>
                    <a:pt x="5536" y="1486"/>
                  </a:cubicBezTo>
                  <a:lnTo>
                    <a:pt x="2580" y="1486"/>
                  </a:lnTo>
                  <a:lnTo>
                    <a:pt x="2580" y="358"/>
                  </a:lnTo>
                  <a:cubicBezTo>
                    <a:pt x="2580" y="234"/>
                    <a:pt x="2505" y="83"/>
                    <a:pt x="2379" y="33"/>
                  </a:cubicBezTo>
                  <a:cubicBezTo>
                    <a:pt x="2328" y="12"/>
                    <a:pt x="2272" y="0"/>
                    <a:pt x="2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5307250" y="23067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5175" y="1"/>
                  </a:moveTo>
                  <a:cubicBezTo>
                    <a:pt x="5118" y="1"/>
                    <a:pt x="5062" y="13"/>
                    <a:pt x="5011" y="34"/>
                  </a:cubicBezTo>
                  <a:cubicBezTo>
                    <a:pt x="4885" y="110"/>
                    <a:pt x="4810" y="234"/>
                    <a:pt x="4810" y="360"/>
                  </a:cubicBezTo>
                  <a:lnTo>
                    <a:pt x="4810" y="1487"/>
                  </a:lnTo>
                  <a:lnTo>
                    <a:pt x="1854" y="1487"/>
                  </a:lnTo>
                  <a:cubicBezTo>
                    <a:pt x="826" y="1487"/>
                    <a:pt x="0" y="2314"/>
                    <a:pt x="0" y="3317"/>
                  </a:cubicBezTo>
                  <a:cubicBezTo>
                    <a:pt x="0" y="3541"/>
                    <a:pt x="174" y="3691"/>
                    <a:pt x="375" y="3691"/>
                  </a:cubicBezTo>
                  <a:cubicBezTo>
                    <a:pt x="575" y="3691"/>
                    <a:pt x="752" y="3541"/>
                    <a:pt x="752" y="3317"/>
                  </a:cubicBezTo>
                  <a:cubicBezTo>
                    <a:pt x="752" y="2715"/>
                    <a:pt x="1227" y="2214"/>
                    <a:pt x="1854" y="2214"/>
                  </a:cubicBezTo>
                  <a:lnTo>
                    <a:pt x="4810" y="2214"/>
                  </a:lnTo>
                  <a:lnTo>
                    <a:pt x="4810" y="3317"/>
                  </a:lnTo>
                  <a:cubicBezTo>
                    <a:pt x="4810" y="3467"/>
                    <a:pt x="4885" y="3591"/>
                    <a:pt x="5011" y="3667"/>
                  </a:cubicBezTo>
                  <a:cubicBezTo>
                    <a:pt x="5061" y="3691"/>
                    <a:pt x="5111" y="3691"/>
                    <a:pt x="5161" y="3691"/>
                  </a:cubicBezTo>
                  <a:cubicBezTo>
                    <a:pt x="5261" y="3691"/>
                    <a:pt x="5336" y="3667"/>
                    <a:pt x="5412" y="3617"/>
                  </a:cubicBezTo>
                  <a:lnTo>
                    <a:pt x="7240" y="2138"/>
                  </a:lnTo>
                  <a:cubicBezTo>
                    <a:pt x="7340" y="2064"/>
                    <a:pt x="7390" y="1964"/>
                    <a:pt x="7390" y="1837"/>
                  </a:cubicBezTo>
                  <a:cubicBezTo>
                    <a:pt x="7390" y="1737"/>
                    <a:pt x="7340" y="1637"/>
                    <a:pt x="7240" y="1563"/>
                  </a:cubicBezTo>
                  <a:lnTo>
                    <a:pt x="5412" y="84"/>
                  </a:lnTo>
                  <a:cubicBezTo>
                    <a:pt x="5338" y="25"/>
                    <a:pt x="5256" y="1"/>
                    <a:pt x="5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2225600" y="2306750"/>
              <a:ext cx="259925" cy="209625"/>
            </a:xfrm>
            <a:custGeom>
              <a:rect b="b" l="l" r="r" t="t"/>
              <a:pathLst>
                <a:path extrusionOk="0" h="8385" w="10397">
                  <a:moveTo>
                    <a:pt x="8206" y="1"/>
                  </a:moveTo>
                  <a:cubicBezTo>
                    <a:pt x="8151" y="1"/>
                    <a:pt x="8094" y="13"/>
                    <a:pt x="8042" y="34"/>
                  </a:cubicBezTo>
                  <a:cubicBezTo>
                    <a:pt x="7918" y="110"/>
                    <a:pt x="7817" y="234"/>
                    <a:pt x="7817" y="360"/>
                  </a:cubicBezTo>
                  <a:lnTo>
                    <a:pt x="7817" y="986"/>
                  </a:lnTo>
                  <a:cubicBezTo>
                    <a:pt x="7366" y="986"/>
                    <a:pt x="6739" y="986"/>
                    <a:pt x="6138" y="1036"/>
                  </a:cubicBezTo>
                  <a:cubicBezTo>
                    <a:pt x="5613" y="1036"/>
                    <a:pt x="5286" y="1413"/>
                    <a:pt x="4735" y="2539"/>
                  </a:cubicBezTo>
                  <a:cubicBezTo>
                    <a:pt x="4159" y="1437"/>
                    <a:pt x="3883" y="1136"/>
                    <a:pt x="3458" y="1036"/>
                  </a:cubicBezTo>
                  <a:cubicBezTo>
                    <a:pt x="3314" y="988"/>
                    <a:pt x="3098" y="971"/>
                    <a:pt x="2696" y="971"/>
                  </a:cubicBezTo>
                  <a:cubicBezTo>
                    <a:pt x="2467" y="971"/>
                    <a:pt x="2177" y="977"/>
                    <a:pt x="1804" y="986"/>
                  </a:cubicBezTo>
                  <a:lnTo>
                    <a:pt x="1053" y="986"/>
                  </a:lnTo>
                  <a:cubicBezTo>
                    <a:pt x="1037" y="985"/>
                    <a:pt x="1021" y="984"/>
                    <a:pt x="1006" y="984"/>
                  </a:cubicBezTo>
                  <a:cubicBezTo>
                    <a:pt x="576" y="984"/>
                    <a:pt x="224" y="1301"/>
                    <a:pt x="201" y="1713"/>
                  </a:cubicBezTo>
                  <a:cubicBezTo>
                    <a:pt x="151" y="2164"/>
                    <a:pt x="475" y="2539"/>
                    <a:pt x="926" y="2565"/>
                  </a:cubicBezTo>
                  <a:cubicBezTo>
                    <a:pt x="977" y="2573"/>
                    <a:pt x="1049" y="2576"/>
                    <a:pt x="1138" y="2576"/>
                  </a:cubicBezTo>
                  <a:cubicBezTo>
                    <a:pt x="1316" y="2576"/>
                    <a:pt x="1561" y="2565"/>
                    <a:pt x="1828" y="2565"/>
                  </a:cubicBezTo>
                  <a:lnTo>
                    <a:pt x="2907" y="2565"/>
                  </a:lnTo>
                  <a:cubicBezTo>
                    <a:pt x="3131" y="2916"/>
                    <a:pt x="3558" y="3742"/>
                    <a:pt x="3859" y="4369"/>
                  </a:cubicBezTo>
                  <a:cubicBezTo>
                    <a:pt x="3608" y="4920"/>
                    <a:pt x="3308" y="5545"/>
                    <a:pt x="3107" y="5846"/>
                  </a:cubicBezTo>
                  <a:cubicBezTo>
                    <a:pt x="2530" y="5846"/>
                    <a:pt x="1203" y="5822"/>
                    <a:pt x="852" y="5822"/>
                  </a:cubicBezTo>
                  <a:cubicBezTo>
                    <a:pt x="836" y="5821"/>
                    <a:pt x="820" y="5821"/>
                    <a:pt x="805" y="5821"/>
                  </a:cubicBezTo>
                  <a:cubicBezTo>
                    <a:pt x="398" y="5821"/>
                    <a:pt x="50" y="6140"/>
                    <a:pt x="24" y="6574"/>
                  </a:cubicBezTo>
                  <a:cubicBezTo>
                    <a:pt x="0" y="6999"/>
                    <a:pt x="351" y="7375"/>
                    <a:pt x="776" y="7399"/>
                  </a:cubicBezTo>
                  <a:cubicBezTo>
                    <a:pt x="977" y="7399"/>
                    <a:pt x="2005" y="7426"/>
                    <a:pt x="2756" y="7426"/>
                  </a:cubicBezTo>
                  <a:cubicBezTo>
                    <a:pt x="3107" y="7426"/>
                    <a:pt x="3408" y="7426"/>
                    <a:pt x="3532" y="7399"/>
                  </a:cubicBezTo>
                  <a:cubicBezTo>
                    <a:pt x="3983" y="7349"/>
                    <a:pt x="4284" y="7025"/>
                    <a:pt x="4761" y="6123"/>
                  </a:cubicBezTo>
                  <a:cubicBezTo>
                    <a:pt x="5262" y="7025"/>
                    <a:pt x="5586" y="7349"/>
                    <a:pt x="6064" y="7375"/>
                  </a:cubicBezTo>
                  <a:cubicBezTo>
                    <a:pt x="6665" y="7399"/>
                    <a:pt x="7290" y="7399"/>
                    <a:pt x="7741" y="7399"/>
                  </a:cubicBezTo>
                  <a:lnTo>
                    <a:pt x="7741" y="8027"/>
                  </a:lnTo>
                  <a:cubicBezTo>
                    <a:pt x="7741" y="8151"/>
                    <a:pt x="7841" y="8301"/>
                    <a:pt x="7968" y="8351"/>
                  </a:cubicBezTo>
                  <a:cubicBezTo>
                    <a:pt x="8019" y="8372"/>
                    <a:pt x="8075" y="8384"/>
                    <a:pt x="8130" y="8384"/>
                  </a:cubicBezTo>
                  <a:cubicBezTo>
                    <a:pt x="8208" y="8384"/>
                    <a:pt x="8284" y="8360"/>
                    <a:pt x="8342" y="8301"/>
                  </a:cubicBezTo>
                  <a:lnTo>
                    <a:pt x="10196" y="6824"/>
                  </a:lnTo>
                  <a:cubicBezTo>
                    <a:pt x="10297" y="6774"/>
                    <a:pt x="10347" y="6648"/>
                    <a:pt x="10347" y="6548"/>
                  </a:cubicBezTo>
                  <a:cubicBezTo>
                    <a:pt x="10347" y="6423"/>
                    <a:pt x="10297" y="6323"/>
                    <a:pt x="10196" y="6247"/>
                  </a:cubicBezTo>
                  <a:lnTo>
                    <a:pt x="8342" y="4770"/>
                  </a:lnTo>
                  <a:cubicBezTo>
                    <a:pt x="8292" y="4720"/>
                    <a:pt x="8192" y="4694"/>
                    <a:pt x="8118" y="4694"/>
                  </a:cubicBezTo>
                  <a:cubicBezTo>
                    <a:pt x="8068" y="4694"/>
                    <a:pt x="8018" y="4720"/>
                    <a:pt x="7968" y="4744"/>
                  </a:cubicBezTo>
                  <a:cubicBezTo>
                    <a:pt x="7841" y="4794"/>
                    <a:pt x="7741" y="4920"/>
                    <a:pt x="7741" y="5070"/>
                  </a:cubicBezTo>
                  <a:lnTo>
                    <a:pt x="7741" y="5822"/>
                  </a:lnTo>
                  <a:cubicBezTo>
                    <a:pt x="7390" y="5822"/>
                    <a:pt x="6889" y="5796"/>
                    <a:pt x="6414" y="5796"/>
                  </a:cubicBezTo>
                  <a:cubicBezTo>
                    <a:pt x="6214" y="5495"/>
                    <a:pt x="5913" y="4894"/>
                    <a:pt x="5637" y="4343"/>
                  </a:cubicBezTo>
                  <a:cubicBezTo>
                    <a:pt x="5913" y="3718"/>
                    <a:pt x="6288" y="2940"/>
                    <a:pt x="6514" y="2589"/>
                  </a:cubicBezTo>
                  <a:cubicBezTo>
                    <a:pt x="6990" y="2589"/>
                    <a:pt x="7467" y="2589"/>
                    <a:pt x="7817" y="2565"/>
                  </a:cubicBezTo>
                  <a:lnTo>
                    <a:pt x="7817" y="3317"/>
                  </a:lnTo>
                  <a:cubicBezTo>
                    <a:pt x="7817" y="3467"/>
                    <a:pt x="7918" y="3591"/>
                    <a:pt x="8042" y="3667"/>
                  </a:cubicBezTo>
                  <a:cubicBezTo>
                    <a:pt x="8092" y="3691"/>
                    <a:pt x="8142" y="3691"/>
                    <a:pt x="8192" y="3691"/>
                  </a:cubicBezTo>
                  <a:cubicBezTo>
                    <a:pt x="8268" y="3691"/>
                    <a:pt x="8368" y="3667"/>
                    <a:pt x="8419" y="3617"/>
                  </a:cubicBezTo>
                  <a:lnTo>
                    <a:pt x="10273" y="2138"/>
                  </a:lnTo>
                  <a:cubicBezTo>
                    <a:pt x="10347" y="2064"/>
                    <a:pt x="10397" y="1964"/>
                    <a:pt x="10397" y="1837"/>
                  </a:cubicBezTo>
                  <a:cubicBezTo>
                    <a:pt x="10397" y="1737"/>
                    <a:pt x="10347" y="1637"/>
                    <a:pt x="10273" y="1563"/>
                  </a:cubicBezTo>
                  <a:lnTo>
                    <a:pt x="8419" y="84"/>
                  </a:lnTo>
                  <a:cubicBezTo>
                    <a:pt x="8360" y="25"/>
                    <a:pt x="8284" y="1"/>
                    <a:pt x="8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576600" y="2152250"/>
              <a:ext cx="524925" cy="524300"/>
            </a:xfrm>
            <a:custGeom>
              <a:rect b="b" l="l" r="r" t="t"/>
              <a:pathLst>
                <a:path extrusionOk="0" h="20972" w="20997">
                  <a:moveTo>
                    <a:pt x="9661" y="6644"/>
                  </a:moveTo>
                  <a:cubicBezTo>
                    <a:pt x="9890" y="6644"/>
                    <a:pt x="10123" y="6720"/>
                    <a:pt x="10323" y="6891"/>
                  </a:cubicBezTo>
                  <a:lnTo>
                    <a:pt x="13606" y="9697"/>
                  </a:lnTo>
                  <a:cubicBezTo>
                    <a:pt x="14107" y="10098"/>
                    <a:pt x="14107" y="10874"/>
                    <a:pt x="13606" y="11301"/>
                  </a:cubicBezTo>
                  <a:lnTo>
                    <a:pt x="10323" y="14081"/>
                  </a:lnTo>
                  <a:cubicBezTo>
                    <a:pt x="10120" y="14254"/>
                    <a:pt x="9883" y="14332"/>
                    <a:pt x="9650" y="14332"/>
                  </a:cubicBezTo>
                  <a:cubicBezTo>
                    <a:pt x="9110" y="14332"/>
                    <a:pt x="8595" y="13909"/>
                    <a:pt x="8595" y="13279"/>
                  </a:cubicBezTo>
                  <a:lnTo>
                    <a:pt x="8595" y="7693"/>
                  </a:lnTo>
                  <a:cubicBezTo>
                    <a:pt x="8595" y="7075"/>
                    <a:pt x="9117" y="6644"/>
                    <a:pt x="9661" y="6644"/>
                  </a:cubicBezTo>
                  <a:close/>
                  <a:moveTo>
                    <a:pt x="10500" y="0"/>
                  </a:moveTo>
                  <a:cubicBezTo>
                    <a:pt x="4687" y="0"/>
                    <a:pt x="1" y="4686"/>
                    <a:pt x="1" y="10499"/>
                  </a:cubicBezTo>
                  <a:cubicBezTo>
                    <a:pt x="1" y="16285"/>
                    <a:pt x="4687" y="20971"/>
                    <a:pt x="10500" y="20971"/>
                  </a:cubicBezTo>
                  <a:cubicBezTo>
                    <a:pt x="16286" y="20971"/>
                    <a:pt x="20996" y="16285"/>
                    <a:pt x="20996" y="10499"/>
                  </a:cubicBezTo>
                  <a:cubicBezTo>
                    <a:pt x="20996" y="4686"/>
                    <a:pt x="16286" y="0"/>
                    <a:pt x="10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2999125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4122" y="0"/>
                  </a:moveTo>
                  <a:cubicBezTo>
                    <a:pt x="3910" y="0"/>
                    <a:pt x="3693" y="70"/>
                    <a:pt x="3508" y="225"/>
                  </a:cubicBezTo>
                  <a:lnTo>
                    <a:pt x="451" y="2807"/>
                  </a:lnTo>
                  <a:cubicBezTo>
                    <a:pt x="0" y="3208"/>
                    <a:pt x="0" y="3909"/>
                    <a:pt x="451" y="4284"/>
                  </a:cubicBezTo>
                  <a:lnTo>
                    <a:pt x="3508" y="6866"/>
                  </a:lnTo>
                  <a:cubicBezTo>
                    <a:pt x="3693" y="7021"/>
                    <a:pt x="3910" y="7091"/>
                    <a:pt x="4122" y="7091"/>
                  </a:cubicBezTo>
                  <a:cubicBezTo>
                    <a:pt x="4627" y="7091"/>
                    <a:pt x="5111" y="6695"/>
                    <a:pt x="5111" y="6114"/>
                  </a:cubicBezTo>
                  <a:lnTo>
                    <a:pt x="5111" y="977"/>
                  </a:lnTo>
                  <a:cubicBezTo>
                    <a:pt x="5111" y="396"/>
                    <a:pt x="4627" y="0"/>
                    <a:pt x="4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4550600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990" y="0"/>
                  </a:moveTo>
                  <a:cubicBezTo>
                    <a:pt x="485" y="0"/>
                    <a:pt x="1" y="396"/>
                    <a:pt x="1" y="977"/>
                  </a:cubicBezTo>
                  <a:lnTo>
                    <a:pt x="1" y="6114"/>
                  </a:lnTo>
                  <a:cubicBezTo>
                    <a:pt x="1" y="6695"/>
                    <a:pt x="485" y="7091"/>
                    <a:pt x="990" y="7091"/>
                  </a:cubicBezTo>
                  <a:cubicBezTo>
                    <a:pt x="1202" y="7091"/>
                    <a:pt x="1419" y="7021"/>
                    <a:pt x="1604" y="6866"/>
                  </a:cubicBezTo>
                  <a:lnTo>
                    <a:pt x="4661" y="4284"/>
                  </a:lnTo>
                  <a:cubicBezTo>
                    <a:pt x="5112" y="3909"/>
                    <a:pt x="5112" y="3208"/>
                    <a:pt x="4661" y="2807"/>
                  </a:cubicBezTo>
                  <a:lnTo>
                    <a:pt x="1604" y="225"/>
                  </a:lnTo>
                  <a:cubicBezTo>
                    <a:pt x="1419" y="70"/>
                    <a:pt x="1202" y="0"/>
                    <a:pt x="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" name="Google Shape;182;p11"/>
          <p:cNvGrpSpPr/>
          <p:nvPr/>
        </p:nvGrpSpPr>
        <p:grpSpPr>
          <a:xfrm>
            <a:off x="434044" y="182778"/>
            <a:ext cx="96345" cy="153150"/>
            <a:chOff x="771525" y="1135925"/>
            <a:chExt cx="128700" cy="204582"/>
          </a:xfrm>
        </p:grpSpPr>
        <p:cxnSp>
          <p:nvCxnSpPr>
            <p:cNvPr id="183" name="Google Shape;183;p11"/>
            <p:cNvCxnSpPr/>
            <p:nvPr/>
          </p:nvCxnSpPr>
          <p:spPr>
            <a:xfrm flipH="1" rot="10800000">
              <a:off x="771525" y="1135925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11"/>
            <p:cNvCxnSpPr/>
            <p:nvPr/>
          </p:nvCxnSpPr>
          <p:spPr>
            <a:xfrm>
              <a:off x="771525" y="1233407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8" name="Google Shape;188;p13"/>
          <p:cNvSpPr txBox="1"/>
          <p:nvPr>
            <p:ph idx="2" type="title"/>
          </p:nvPr>
        </p:nvSpPr>
        <p:spPr>
          <a:xfrm>
            <a:off x="719975" y="1926150"/>
            <a:ext cx="3480900" cy="4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9" name="Google Shape;189;p13"/>
          <p:cNvSpPr txBox="1"/>
          <p:nvPr>
            <p:ph idx="1" type="subTitle"/>
          </p:nvPr>
        </p:nvSpPr>
        <p:spPr>
          <a:xfrm>
            <a:off x="1110750" y="2323575"/>
            <a:ext cx="2699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3"/>
          <p:cNvSpPr txBox="1"/>
          <p:nvPr>
            <p:ph idx="3" type="title"/>
          </p:nvPr>
        </p:nvSpPr>
        <p:spPr>
          <a:xfrm>
            <a:off x="4943052" y="1926150"/>
            <a:ext cx="3480900" cy="4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1" name="Google Shape;191;p13"/>
          <p:cNvSpPr txBox="1"/>
          <p:nvPr>
            <p:ph idx="4" type="subTitle"/>
          </p:nvPr>
        </p:nvSpPr>
        <p:spPr>
          <a:xfrm>
            <a:off x="5333822" y="2323575"/>
            <a:ext cx="2699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3"/>
          <p:cNvSpPr txBox="1"/>
          <p:nvPr>
            <p:ph idx="5" type="title"/>
          </p:nvPr>
        </p:nvSpPr>
        <p:spPr>
          <a:xfrm>
            <a:off x="719975" y="3623625"/>
            <a:ext cx="3480900" cy="4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3" name="Google Shape;193;p13"/>
          <p:cNvSpPr txBox="1"/>
          <p:nvPr>
            <p:ph idx="6" type="subTitle"/>
          </p:nvPr>
        </p:nvSpPr>
        <p:spPr>
          <a:xfrm>
            <a:off x="1110750" y="4021100"/>
            <a:ext cx="2699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3"/>
          <p:cNvSpPr txBox="1"/>
          <p:nvPr>
            <p:ph idx="7" type="title"/>
          </p:nvPr>
        </p:nvSpPr>
        <p:spPr>
          <a:xfrm>
            <a:off x="4943052" y="3623625"/>
            <a:ext cx="3480900" cy="4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5333822" y="4021100"/>
            <a:ext cx="2699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3"/>
          <p:cNvSpPr txBox="1"/>
          <p:nvPr>
            <p:ph hasCustomPrompt="1" idx="9" type="title"/>
          </p:nvPr>
        </p:nvSpPr>
        <p:spPr>
          <a:xfrm>
            <a:off x="2018200" y="1451963"/>
            <a:ext cx="884400" cy="43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97" name="Google Shape;197;p13"/>
          <p:cNvSpPr txBox="1"/>
          <p:nvPr>
            <p:ph hasCustomPrompt="1" idx="13" type="title"/>
          </p:nvPr>
        </p:nvSpPr>
        <p:spPr>
          <a:xfrm>
            <a:off x="6241199" y="1451963"/>
            <a:ext cx="884400" cy="43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98" name="Google Shape;198;p13"/>
          <p:cNvSpPr txBox="1"/>
          <p:nvPr>
            <p:ph hasCustomPrompt="1" idx="14" type="title"/>
          </p:nvPr>
        </p:nvSpPr>
        <p:spPr>
          <a:xfrm>
            <a:off x="2018248" y="3153761"/>
            <a:ext cx="884400" cy="43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/>
          <p:nvPr>
            <p:ph hasCustomPrompt="1" idx="15" type="title"/>
          </p:nvPr>
        </p:nvSpPr>
        <p:spPr>
          <a:xfrm>
            <a:off x="6241177" y="3153761"/>
            <a:ext cx="884400" cy="43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00" name="Google Shape;200;p13"/>
          <p:cNvSpPr/>
          <p:nvPr/>
        </p:nvSpPr>
        <p:spPr>
          <a:xfrm>
            <a:off x="0" y="-5876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"/>
          <p:cNvSpPr/>
          <p:nvPr/>
        </p:nvSpPr>
        <p:spPr>
          <a:xfrm>
            <a:off x="6266175" y="126900"/>
            <a:ext cx="2574300" cy="264900"/>
          </a:xfrm>
          <a:prstGeom prst="roundRect">
            <a:avLst>
              <a:gd fmla="val 50000" name="adj"/>
            </a:avLst>
          </a:prstGeom>
          <a:solidFill>
            <a:srgbClr val="D9D9D9">
              <a:alpha val="2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13"/>
          <p:cNvGrpSpPr/>
          <p:nvPr/>
        </p:nvGrpSpPr>
        <p:grpSpPr>
          <a:xfrm>
            <a:off x="8518925" y="170863"/>
            <a:ext cx="190166" cy="176966"/>
            <a:chOff x="985850" y="385775"/>
            <a:chExt cx="190166" cy="176966"/>
          </a:xfrm>
        </p:grpSpPr>
        <p:sp>
          <p:nvSpPr>
            <p:cNvPr id="203" name="Google Shape;203;p13"/>
            <p:cNvSpPr/>
            <p:nvPr/>
          </p:nvSpPr>
          <p:spPr>
            <a:xfrm>
              <a:off x="985850" y="385775"/>
              <a:ext cx="117000" cy="117000"/>
            </a:xfrm>
            <a:prstGeom prst="ellipse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4" name="Google Shape;204;p13"/>
            <p:cNvCxnSpPr>
              <a:stCxn id="203" idx="5"/>
            </p:cNvCxnSpPr>
            <p:nvPr/>
          </p:nvCxnSpPr>
          <p:spPr>
            <a:xfrm>
              <a:off x="1085716" y="485641"/>
              <a:ext cx="90300" cy="7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5" name="Google Shape;205;p13"/>
          <p:cNvSpPr/>
          <p:nvPr/>
        </p:nvSpPr>
        <p:spPr>
          <a:xfrm>
            <a:off x="-200" y="4667699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13"/>
          <p:cNvGrpSpPr/>
          <p:nvPr/>
        </p:nvGrpSpPr>
        <p:grpSpPr>
          <a:xfrm>
            <a:off x="3603929" y="4740825"/>
            <a:ext cx="1935995" cy="310753"/>
            <a:chOff x="2225600" y="2152250"/>
            <a:chExt cx="3266400" cy="524300"/>
          </a:xfrm>
        </p:grpSpPr>
        <p:sp>
          <p:nvSpPr>
            <p:cNvPr id="207" name="Google Shape;207;p13"/>
            <p:cNvSpPr/>
            <p:nvPr/>
          </p:nvSpPr>
          <p:spPr>
            <a:xfrm>
              <a:off x="5307250" y="24176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2215" y="0"/>
                  </a:moveTo>
                  <a:cubicBezTo>
                    <a:pt x="2135" y="0"/>
                    <a:pt x="2052" y="25"/>
                    <a:pt x="1978" y="83"/>
                  </a:cubicBezTo>
                  <a:lnTo>
                    <a:pt x="150" y="1560"/>
                  </a:lnTo>
                  <a:cubicBezTo>
                    <a:pt x="50" y="1637"/>
                    <a:pt x="0" y="1737"/>
                    <a:pt x="0" y="1837"/>
                  </a:cubicBezTo>
                  <a:cubicBezTo>
                    <a:pt x="0" y="1961"/>
                    <a:pt x="50" y="2062"/>
                    <a:pt x="150" y="2138"/>
                  </a:cubicBezTo>
                  <a:lnTo>
                    <a:pt x="1978" y="3615"/>
                  </a:lnTo>
                  <a:cubicBezTo>
                    <a:pt x="2054" y="3665"/>
                    <a:pt x="2129" y="3691"/>
                    <a:pt x="2205" y="3691"/>
                  </a:cubicBezTo>
                  <a:cubicBezTo>
                    <a:pt x="2279" y="3691"/>
                    <a:pt x="2329" y="3665"/>
                    <a:pt x="2379" y="3665"/>
                  </a:cubicBezTo>
                  <a:cubicBezTo>
                    <a:pt x="2505" y="3591"/>
                    <a:pt x="2580" y="3465"/>
                    <a:pt x="2580" y="3314"/>
                  </a:cubicBezTo>
                  <a:lnTo>
                    <a:pt x="2580" y="2212"/>
                  </a:lnTo>
                  <a:lnTo>
                    <a:pt x="5536" y="2212"/>
                  </a:lnTo>
                  <a:cubicBezTo>
                    <a:pt x="6564" y="2212"/>
                    <a:pt x="7390" y="1386"/>
                    <a:pt x="7390" y="358"/>
                  </a:cubicBezTo>
                  <a:cubicBezTo>
                    <a:pt x="7390" y="157"/>
                    <a:pt x="7216" y="7"/>
                    <a:pt x="7015" y="7"/>
                  </a:cubicBezTo>
                  <a:cubicBezTo>
                    <a:pt x="6815" y="7"/>
                    <a:pt x="6638" y="157"/>
                    <a:pt x="6638" y="358"/>
                  </a:cubicBezTo>
                  <a:cubicBezTo>
                    <a:pt x="6638" y="985"/>
                    <a:pt x="6163" y="1486"/>
                    <a:pt x="5536" y="1486"/>
                  </a:cubicBezTo>
                  <a:lnTo>
                    <a:pt x="2580" y="1486"/>
                  </a:lnTo>
                  <a:lnTo>
                    <a:pt x="2580" y="358"/>
                  </a:lnTo>
                  <a:cubicBezTo>
                    <a:pt x="2580" y="234"/>
                    <a:pt x="2505" y="83"/>
                    <a:pt x="2379" y="33"/>
                  </a:cubicBezTo>
                  <a:cubicBezTo>
                    <a:pt x="2328" y="12"/>
                    <a:pt x="2272" y="0"/>
                    <a:pt x="2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5307250" y="23067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5175" y="1"/>
                  </a:moveTo>
                  <a:cubicBezTo>
                    <a:pt x="5118" y="1"/>
                    <a:pt x="5062" y="13"/>
                    <a:pt x="5011" y="34"/>
                  </a:cubicBezTo>
                  <a:cubicBezTo>
                    <a:pt x="4885" y="110"/>
                    <a:pt x="4810" y="234"/>
                    <a:pt x="4810" y="360"/>
                  </a:cubicBezTo>
                  <a:lnTo>
                    <a:pt x="4810" y="1487"/>
                  </a:lnTo>
                  <a:lnTo>
                    <a:pt x="1854" y="1487"/>
                  </a:lnTo>
                  <a:cubicBezTo>
                    <a:pt x="826" y="1487"/>
                    <a:pt x="0" y="2314"/>
                    <a:pt x="0" y="3317"/>
                  </a:cubicBezTo>
                  <a:cubicBezTo>
                    <a:pt x="0" y="3541"/>
                    <a:pt x="174" y="3691"/>
                    <a:pt x="375" y="3691"/>
                  </a:cubicBezTo>
                  <a:cubicBezTo>
                    <a:pt x="575" y="3691"/>
                    <a:pt x="752" y="3541"/>
                    <a:pt x="752" y="3317"/>
                  </a:cubicBezTo>
                  <a:cubicBezTo>
                    <a:pt x="752" y="2715"/>
                    <a:pt x="1227" y="2214"/>
                    <a:pt x="1854" y="2214"/>
                  </a:cubicBezTo>
                  <a:lnTo>
                    <a:pt x="4810" y="2214"/>
                  </a:lnTo>
                  <a:lnTo>
                    <a:pt x="4810" y="3317"/>
                  </a:lnTo>
                  <a:cubicBezTo>
                    <a:pt x="4810" y="3467"/>
                    <a:pt x="4885" y="3591"/>
                    <a:pt x="5011" y="3667"/>
                  </a:cubicBezTo>
                  <a:cubicBezTo>
                    <a:pt x="5061" y="3691"/>
                    <a:pt x="5111" y="3691"/>
                    <a:pt x="5161" y="3691"/>
                  </a:cubicBezTo>
                  <a:cubicBezTo>
                    <a:pt x="5261" y="3691"/>
                    <a:pt x="5336" y="3667"/>
                    <a:pt x="5412" y="3617"/>
                  </a:cubicBezTo>
                  <a:lnTo>
                    <a:pt x="7240" y="2138"/>
                  </a:lnTo>
                  <a:cubicBezTo>
                    <a:pt x="7340" y="2064"/>
                    <a:pt x="7390" y="1964"/>
                    <a:pt x="7390" y="1837"/>
                  </a:cubicBezTo>
                  <a:cubicBezTo>
                    <a:pt x="7390" y="1737"/>
                    <a:pt x="7340" y="1637"/>
                    <a:pt x="7240" y="1563"/>
                  </a:cubicBezTo>
                  <a:lnTo>
                    <a:pt x="5412" y="84"/>
                  </a:lnTo>
                  <a:cubicBezTo>
                    <a:pt x="5338" y="25"/>
                    <a:pt x="5256" y="1"/>
                    <a:pt x="5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2225600" y="2306750"/>
              <a:ext cx="259925" cy="209625"/>
            </a:xfrm>
            <a:custGeom>
              <a:rect b="b" l="l" r="r" t="t"/>
              <a:pathLst>
                <a:path extrusionOk="0" h="8385" w="10397">
                  <a:moveTo>
                    <a:pt x="8206" y="1"/>
                  </a:moveTo>
                  <a:cubicBezTo>
                    <a:pt x="8151" y="1"/>
                    <a:pt x="8094" y="13"/>
                    <a:pt x="8042" y="34"/>
                  </a:cubicBezTo>
                  <a:cubicBezTo>
                    <a:pt x="7918" y="110"/>
                    <a:pt x="7817" y="234"/>
                    <a:pt x="7817" y="360"/>
                  </a:cubicBezTo>
                  <a:lnTo>
                    <a:pt x="7817" y="986"/>
                  </a:lnTo>
                  <a:cubicBezTo>
                    <a:pt x="7366" y="986"/>
                    <a:pt x="6739" y="986"/>
                    <a:pt x="6138" y="1036"/>
                  </a:cubicBezTo>
                  <a:cubicBezTo>
                    <a:pt x="5613" y="1036"/>
                    <a:pt x="5286" y="1413"/>
                    <a:pt x="4735" y="2539"/>
                  </a:cubicBezTo>
                  <a:cubicBezTo>
                    <a:pt x="4159" y="1437"/>
                    <a:pt x="3883" y="1136"/>
                    <a:pt x="3458" y="1036"/>
                  </a:cubicBezTo>
                  <a:cubicBezTo>
                    <a:pt x="3314" y="988"/>
                    <a:pt x="3098" y="971"/>
                    <a:pt x="2696" y="971"/>
                  </a:cubicBezTo>
                  <a:cubicBezTo>
                    <a:pt x="2467" y="971"/>
                    <a:pt x="2177" y="977"/>
                    <a:pt x="1804" y="986"/>
                  </a:cubicBezTo>
                  <a:lnTo>
                    <a:pt x="1053" y="986"/>
                  </a:lnTo>
                  <a:cubicBezTo>
                    <a:pt x="1037" y="985"/>
                    <a:pt x="1021" y="984"/>
                    <a:pt x="1006" y="984"/>
                  </a:cubicBezTo>
                  <a:cubicBezTo>
                    <a:pt x="576" y="984"/>
                    <a:pt x="224" y="1301"/>
                    <a:pt x="201" y="1713"/>
                  </a:cubicBezTo>
                  <a:cubicBezTo>
                    <a:pt x="151" y="2164"/>
                    <a:pt x="475" y="2539"/>
                    <a:pt x="926" y="2565"/>
                  </a:cubicBezTo>
                  <a:cubicBezTo>
                    <a:pt x="977" y="2573"/>
                    <a:pt x="1049" y="2576"/>
                    <a:pt x="1138" y="2576"/>
                  </a:cubicBezTo>
                  <a:cubicBezTo>
                    <a:pt x="1316" y="2576"/>
                    <a:pt x="1561" y="2565"/>
                    <a:pt x="1828" y="2565"/>
                  </a:cubicBezTo>
                  <a:lnTo>
                    <a:pt x="2907" y="2565"/>
                  </a:lnTo>
                  <a:cubicBezTo>
                    <a:pt x="3131" y="2916"/>
                    <a:pt x="3558" y="3742"/>
                    <a:pt x="3859" y="4369"/>
                  </a:cubicBezTo>
                  <a:cubicBezTo>
                    <a:pt x="3608" y="4920"/>
                    <a:pt x="3308" y="5545"/>
                    <a:pt x="3107" y="5846"/>
                  </a:cubicBezTo>
                  <a:cubicBezTo>
                    <a:pt x="2530" y="5846"/>
                    <a:pt x="1203" y="5822"/>
                    <a:pt x="852" y="5822"/>
                  </a:cubicBezTo>
                  <a:cubicBezTo>
                    <a:pt x="836" y="5821"/>
                    <a:pt x="820" y="5821"/>
                    <a:pt x="805" y="5821"/>
                  </a:cubicBezTo>
                  <a:cubicBezTo>
                    <a:pt x="398" y="5821"/>
                    <a:pt x="50" y="6140"/>
                    <a:pt x="24" y="6574"/>
                  </a:cubicBezTo>
                  <a:cubicBezTo>
                    <a:pt x="0" y="6999"/>
                    <a:pt x="351" y="7375"/>
                    <a:pt x="776" y="7399"/>
                  </a:cubicBezTo>
                  <a:cubicBezTo>
                    <a:pt x="977" y="7399"/>
                    <a:pt x="2005" y="7426"/>
                    <a:pt x="2756" y="7426"/>
                  </a:cubicBezTo>
                  <a:cubicBezTo>
                    <a:pt x="3107" y="7426"/>
                    <a:pt x="3408" y="7426"/>
                    <a:pt x="3532" y="7399"/>
                  </a:cubicBezTo>
                  <a:cubicBezTo>
                    <a:pt x="3983" y="7349"/>
                    <a:pt x="4284" y="7025"/>
                    <a:pt x="4761" y="6123"/>
                  </a:cubicBezTo>
                  <a:cubicBezTo>
                    <a:pt x="5262" y="7025"/>
                    <a:pt x="5586" y="7349"/>
                    <a:pt x="6064" y="7375"/>
                  </a:cubicBezTo>
                  <a:cubicBezTo>
                    <a:pt x="6665" y="7399"/>
                    <a:pt x="7290" y="7399"/>
                    <a:pt x="7741" y="7399"/>
                  </a:cubicBezTo>
                  <a:lnTo>
                    <a:pt x="7741" y="8027"/>
                  </a:lnTo>
                  <a:cubicBezTo>
                    <a:pt x="7741" y="8151"/>
                    <a:pt x="7841" y="8301"/>
                    <a:pt x="7968" y="8351"/>
                  </a:cubicBezTo>
                  <a:cubicBezTo>
                    <a:pt x="8019" y="8372"/>
                    <a:pt x="8075" y="8384"/>
                    <a:pt x="8130" y="8384"/>
                  </a:cubicBezTo>
                  <a:cubicBezTo>
                    <a:pt x="8208" y="8384"/>
                    <a:pt x="8284" y="8360"/>
                    <a:pt x="8342" y="8301"/>
                  </a:cubicBezTo>
                  <a:lnTo>
                    <a:pt x="10196" y="6824"/>
                  </a:lnTo>
                  <a:cubicBezTo>
                    <a:pt x="10297" y="6774"/>
                    <a:pt x="10347" y="6648"/>
                    <a:pt x="10347" y="6548"/>
                  </a:cubicBezTo>
                  <a:cubicBezTo>
                    <a:pt x="10347" y="6423"/>
                    <a:pt x="10297" y="6323"/>
                    <a:pt x="10196" y="6247"/>
                  </a:cubicBezTo>
                  <a:lnTo>
                    <a:pt x="8342" y="4770"/>
                  </a:lnTo>
                  <a:cubicBezTo>
                    <a:pt x="8292" y="4720"/>
                    <a:pt x="8192" y="4694"/>
                    <a:pt x="8118" y="4694"/>
                  </a:cubicBezTo>
                  <a:cubicBezTo>
                    <a:pt x="8068" y="4694"/>
                    <a:pt x="8018" y="4720"/>
                    <a:pt x="7968" y="4744"/>
                  </a:cubicBezTo>
                  <a:cubicBezTo>
                    <a:pt x="7841" y="4794"/>
                    <a:pt x="7741" y="4920"/>
                    <a:pt x="7741" y="5070"/>
                  </a:cubicBezTo>
                  <a:lnTo>
                    <a:pt x="7741" y="5822"/>
                  </a:lnTo>
                  <a:cubicBezTo>
                    <a:pt x="7390" y="5822"/>
                    <a:pt x="6889" y="5796"/>
                    <a:pt x="6414" y="5796"/>
                  </a:cubicBezTo>
                  <a:cubicBezTo>
                    <a:pt x="6214" y="5495"/>
                    <a:pt x="5913" y="4894"/>
                    <a:pt x="5637" y="4343"/>
                  </a:cubicBezTo>
                  <a:cubicBezTo>
                    <a:pt x="5913" y="3718"/>
                    <a:pt x="6288" y="2940"/>
                    <a:pt x="6514" y="2589"/>
                  </a:cubicBezTo>
                  <a:cubicBezTo>
                    <a:pt x="6990" y="2589"/>
                    <a:pt x="7467" y="2589"/>
                    <a:pt x="7817" y="2565"/>
                  </a:cubicBezTo>
                  <a:lnTo>
                    <a:pt x="7817" y="3317"/>
                  </a:lnTo>
                  <a:cubicBezTo>
                    <a:pt x="7817" y="3467"/>
                    <a:pt x="7918" y="3591"/>
                    <a:pt x="8042" y="3667"/>
                  </a:cubicBezTo>
                  <a:cubicBezTo>
                    <a:pt x="8092" y="3691"/>
                    <a:pt x="8142" y="3691"/>
                    <a:pt x="8192" y="3691"/>
                  </a:cubicBezTo>
                  <a:cubicBezTo>
                    <a:pt x="8268" y="3691"/>
                    <a:pt x="8368" y="3667"/>
                    <a:pt x="8419" y="3617"/>
                  </a:cubicBezTo>
                  <a:lnTo>
                    <a:pt x="10273" y="2138"/>
                  </a:lnTo>
                  <a:cubicBezTo>
                    <a:pt x="10347" y="2064"/>
                    <a:pt x="10397" y="1964"/>
                    <a:pt x="10397" y="1837"/>
                  </a:cubicBezTo>
                  <a:cubicBezTo>
                    <a:pt x="10397" y="1737"/>
                    <a:pt x="10347" y="1637"/>
                    <a:pt x="10273" y="1563"/>
                  </a:cubicBezTo>
                  <a:lnTo>
                    <a:pt x="8419" y="84"/>
                  </a:lnTo>
                  <a:cubicBezTo>
                    <a:pt x="8360" y="25"/>
                    <a:pt x="8284" y="1"/>
                    <a:pt x="8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3576600" y="2152250"/>
              <a:ext cx="524925" cy="524300"/>
            </a:xfrm>
            <a:custGeom>
              <a:rect b="b" l="l" r="r" t="t"/>
              <a:pathLst>
                <a:path extrusionOk="0" h="20972" w="20997">
                  <a:moveTo>
                    <a:pt x="9661" y="6644"/>
                  </a:moveTo>
                  <a:cubicBezTo>
                    <a:pt x="9890" y="6644"/>
                    <a:pt x="10123" y="6720"/>
                    <a:pt x="10323" y="6891"/>
                  </a:cubicBezTo>
                  <a:lnTo>
                    <a:pt x="13606" y="9697"/>
                  </a:lnTo>
                  <a:cubicBezTo>
                    <a:pt x="14107" y="10098"/>
                    <a:pt x="14107" y="10874"/>
                    <a:pt x="13606" y="11301"/>
                  </a:cubicBezTo>
                  <a:lnTo>
                    <a:pt x="10323" y="14081"/>
                  </a:lnTo>
                  <a:cubicBezTo>
                    <a:pt x="10120" y="14254"/>
                    <a:pt x="9883" y="14332"/>
                    <a:pt x="9650" y="14332"/>
                  </a:cubicBezTo>
                  <a:cubicBezTo>
                    <a:pt x="9110" y="14332"/>
                    <a:pt x="8595" y="13909"/>
                    <a:pt x="8595" y="13279"/>
                  </a:cubicBezTo>
                  <a:lnTo>
                    <a:pt x="8595" y="7693"/>
                  </a:lnTo>
                  <a:cubicBezTo>
                    <a:pt x="8595" y="7075"/>
                    <a:pt x="9117" y="6644"/>
                    <a:pt x="9661" y="6644"/>
                  </a:cubicBezTo>
                  <a:close/>
                  <a:moveTo>
                    <a:pt x="10500" y="0"/>
                  </a:moveTo>
                  <a:cubicBezTo>
                    <a:pt x="4687" y="0"/>
                    <a:pt x="1" y="4686"/>
                    <a:pt x="1" y="10499"/>
                  </a:cubicBezTo>
                  <a:cubicBezTo>
                    <a:pt x="1" y="16285"/>
                    <a:pt x="4687" y="20971"/>
                    <a:pt x="10500" y="20971"/>
                  </a:cubicBezTo>
                  <a:cubicBezTo>
                    <a:pt x="16286" y="20971"/>
                    <a:pt x="20996" y="16285"/>
                    <a:pt x="20996" y="10499"/>
                  </a:cubicBezTo>
                  <a:cubicBezTo>
                    <a:pt x="20996" y="4686"/>
                    <a:pt x="16286" y="0"/>
                    <a:pt x="10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999125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4122" y="0"/>
                  </a:moveTo>
                  <a:cubicBezTo>
                    <a:pt x="3910" y="0"/>
                    <a:pt x="3693" y="70"/>
                    <a:pt x="3508" y="225"/>
                  </a:cubicBezTo>
                  <a:lnTo>
                    <a:pt x="451" y="2807"/>
                  </a:lnTo>
                  <a:cubicBezTo>
                    <a:pt x="0" y="3208"/>
                    <a:pt x="0" y="3909"/>
                    <a:pt x="451" y="4284"/>
                  </a:cubicBezTo>
                  <a:lnTo>
                    <a:pt x="3508" y="6866"/>
                  </a:lnTo>
                  <a:cubicBezTo>
                    <a:pt x="3693" y="7021"/>
                    <a:pt x="3910" y="7091"/>
                    <a:pt x="4122" y="7091"/>
                  </a:cubicBezTo>
                  <a:cubicBezTo>
                    <a:pt x="4627" y="7091"/>
                    <a:pt x="5111" y="6695"/>
                    <a:pt x="5111" y="6114"/>
                  </a:cubicBezTo>
                  <a:lnTo>
                    <a:pt x="5111" y="977"/>
                  </a:lnTo>
                  <a:cubicBezTo>
                    <a:pt x="5111" y="396"/>
                    <a:pt x="4627" y="0"/>
                    <a:pt x="4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4550600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990" y="0"/>
                  </a:moveTo>
                  <a:cubicBezTo>
                    <a:pt x="485" y="0"/>
                    <a:pt x="1" y="396"/>
                    <a:pt x="1" y="977"/>
                  </a:cubicBezTo>
                  <a:lnTo>
                    <a:pt x="1" y="6114"/>
                  </a:lnTo>
                  <a:cubicBezTo>
                    <a:pt x="1" y="6695"/>
                    <a:pt x="485" y="7091"/>
                    <a:pt x="990" y="7091"/>
                  </a:cubicBezTo>
                  <a:cubicBezTo>
                    <a:pt x="1202" y="7091"/>
                    <a:pt x="1419" y="7021"/>
                    <a:pt x="1604" y="6866"/>
                  </a:cubicBezTo>
                  <a:lnTo>
                    <a:pt x="4661" y="4284"/>
                  </a:lnTo>
                  <a:cubicBezTo>
                    <a:pt x="5112" y="3909"/>
                    <a:pt x="5112" y="3208"/>
                    <a:pt x="4661" y="2807"/>
                  </a:cubicBezTo>
                  <a:lnTo>
                    <a:pt x="1604" y="225"/>
                  </a:lnTo>
                  <a:cubicBezTo>
                    <a:pt x="1419" y="70"/>
                    <a:pt x="1202" y="0"/>
                    <a:pt x="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3"/>
          <p:cNvGrpSpPr/>
          <p:nvPr/>
        </p:nvGrpSpPr>
        <p:grpSpPr>
          <a:xfrm>
            <a:off x="434044" y="182778"/>
            <a:ext cx="96345" cy="153150"/>
            <a:chOff x="771525" y="1135925"/>
            <a:chExt cx="128700" cy="204582"/>
          </a:xfrm>
        </p:grpSpPr>
        <p:cxnSp>
          <p:nvCxnSpPr>
            <p:cNvPr id="214" name="Google Shape;214;p13"/>
            <p:cNvCxnSpPr/>
            <p:nvPr/>
          </p:nvCxnSpPr>
          <p:spPr>
            <a:xfrm flipH="1" rot="10800000">
              <a:off x="771525" y="1135925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13"/>
            <p:cNvCxnSpPr/>
            <p:nvPr/>
          </p:nvCxnSpPr>
          <p:spPr>
            <a:xfrm>
              <a:off x="771525" y="1233407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18" name="Google Shape;218;p14"/>
          <p:cNvGrpSpPr/>
          <p:nvPr/>
        </p:nvGrpSpPr>
        <p:grpSpPr>
          <a:xfrm>
            <a:off x="8518925" y="170863"/>
            <a:ext cx="190166" cy="176966"/>
            <a:chOff x="985850" y="385775"/>
            <a:chExt cx="190166" cy="176966"/>
          </a:xfrm>
        </p:grpSpPr>
        <p:sp>
          <p:nvSpPr>
            <p:cNvPr id="219" name="Google Shape;219;p14"/>
            <p:cNvSpPr/>
            <p:nvPr/>
          </p:nvSpPr>
          <p:spPr>
            <a:xfrm>
              <a:off x="985850" y="385775"/>
              <a:ext cx="117000" cy="117000"/>
            </a:xfrm>
            <a:prstGeom prst="ellipse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0" name="Google Shape;220;p14"/>
            <p:cNvCxnSpPr>
              <a:stCxn id="219" idx="5"/>
            </p:cNvCxnSpPr>
            <p:nvPr/>
          </p:nvCxnSpPr>
          <p:spPr>
            <a:xfrm>
              <a:off x="1085716" y="485641"/>
              <a:ext cx="90300" cy="7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1" name="Google Shape;221;p14"/>
          <p:cNvGrpSpPr/>
          <p:nvPr/>
        </p:nvGrpSpPr>
        <p:grpSpPr>
          <a:xfrm>
            <a:off x="434044" y="182778"/>
            <a:ext cx="96345" cy="153150"/>
            <a:chOff x="771525" y="1135925"/>
            <a:chExt cx="128700" cy="204582"/>
          </a:xfrm>
        </p:grpSpPr>
        <p:cxnSp>
          <p:nvCxnSpPr>
            <p:cNvPr id="222" name="Google Shape;222;p14"/>
            <p:cNvCxnSpPr/>
            <p:nvPr/>
          </p:nvCxnSpPr>
          <p:spPr>
            <a:xfrm flipH="1" rot="10800000">
              <a:off x="771525" y="1135925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14"/>
            <p:cNvCxnSpPr/>
            <p:nvPr/>
          </p:nvCxnSpPr>
          <p:spPr>
            <a:xfrm>
              <a:off x="771525" y="1233407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4" name="Google Shape;224;p14"/>
          <p:cNvSpPr/>
          <p:nvPr/>
        </p:nvSpPr>
        <p:spPr>
          <a:xfrm>
            <a:off x="0" y="-5876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4"/>
          <p:cNvSpPr/>
          <p:nvPr/>
        </p:nvSpPr>
        <p:spPr>
          <a:xfrm>
            <a:off x="6266175" y="126900"/>
            <a:ext cx="2574300" cy="264900"/>
          </a:xfrm>
          <a:prstGeom prst="roundRect">
            <a:avLst>
              <a:gd fmla="val 50000" name="adj"/>
            </a:avLst>
          </a:prstGeom>
          <a:solidFill>
            <a:srgbClr val="D9D9D9">
              <a:alpha val="2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14"/>
          <p:cNvGrpSpPr/>
          <p:nvPr/>
        </p:nvGrpSpPr>
        <p:grpSpPr>
          <a:xfrm>
            <a:off x="8518925" y="170863"/>
            <a:ext cx="190166" cy="176966"/>
            <a:chOff x="985850" y="385775"/>
            <a:chExt cx="190166" cy="176966"/>
          </a:xfrm>
        </p:grpSpPr>
        <p:sp>
          <p:nvSpPr>
            <p:cNvPr id="227" name="Google Shape;227;p14"/>
            <p:cNvSpPr/>
            <p:nvPr/>
          </p:nvSpPr>
          <p:spPr>
            <a:xfrm>
              <a:off x="985850" y="385775"/>
              <a:ext cx="117000" cy="117000"/>
            </a:xfrm>
            <a:prstGeom prst="ellipse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8" name="Google Shape;228;p14"/>
            <p:cNvCxnSpPr>
              <a:stCxn id="227" idx="5"/>
            </p:cNvCxnSpPr>
            <p:nvPr/>
          </p:nvCxnSpPr>
          <p:spPr>
            <a:xfrm>
              <a:off x="1085716" y="485641"/>
              <a:ext cx="90300" cy="7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9" name="Google Shape;229;p14"/>
          <p:cNvSpPr/>
          <p:nvPr/>
        </p:nvSpPr>
        <p:spPr>
          <a:xfrm>
            <a:off x="-200" y="4667699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" name="Google Shape;230;p14"/>
          <p:cNvGrpSpPr/>
          <p:nvPr/>
        </p:nvGrpSpPr>
        <p:grpSpPr>
          <a:xfrm>
            <a:off x="3603929" y="4740825"/>
            <a:ext cx="1935995" cy="310753"/>
            <a:chOff x="2225600" y="2152250"/>
            <a:chExt cx="3266400" cy="524300"/>
          </a:xfrm>
        </p:grpSpPr>
        <p:sp>
          <p:nvSpPr>
            <p:cNvPr id="231" name="Google Shape;231;p14"/>
            <p:cNvSpPr/>
            <p:nvPr/>
          </p:nvSpPr>
          <p:spPr>
            <a:xfrm>
              <a:off x="5307250" y="24176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2215" y="0"/>
                  </a:moveTo>
                  <a:cubicBezTo>
                    <a:pt x="2135" y="0"/>
                    <a:pt x="2052" y="25"/>
                    <a:pt x="1978" y="83"/>
                  </a:cubicBezTo>
                  <a:lnTo>
                    <a:pt x="150" y="1560"/>
                  </a:lnTo>
                  <a:cubicBezTo>
                    <a:pt x="50" y="1637"/>
                    <a:pt x="0" y="1737"/>
                    <a:pt x="0" y="1837"/>
                  </a:cubicBezTo>
                  <a:cubicBezTo>
                    <a:pt x="0" y="1961"/>
                    <a:pt x="50" y="2062"/>
                    <a:pt x="150" y="2138"/>
                  </a:cubicBezTo>
                  <a:lnTo>
                    <a:pt x="1978" y="3615"/>
                  </a:lnTo>
                  <a:cubicBezTo>
                    <a:pt x="2054" y="3665"/>
                    <a:pt x="2129" y="3691"/>
                    <a:pt x="2205" y="3691"/>
                  </a:cubicBezTo>
                  <a:cubicBezTo>
                    <a:pt x="2279" y="3691"/>
                    <a:pt x="2329" y="3665"/>
                    <a:pt x="2379" y="3665"/>
                  </a:cubicBezTo>
                  <a:cubicBezTo>
                    <a:pt x="2505" y="3591"/>
                    <a:pt x="2580" y="3465"/>
                    <a:pt x="2580" y="3314"/>
                  </a:cubicBezTo>
                  <a:lnTo>
                    <a:pt x="2580" y="2212"/>
                  </a:lnTo>
                  <a:lnTo>
                    <a:pt x="5536" y="2212"/>
                  </a:lnTo>
                  <a:cubicBezTo>
                    <a:pt x="6564" y="2212"/>
                    <a:pt x="7390" y="1386"/>
                    <a:pt x="7390" y="358"/>
                  </a:cubicBezTo>
                  <a:cubicBezTo>
                    <a:pt x="7390" y="157"/>
                    <a:pt x="7216" y="7"/>
                    <a:pt x="7015" y="7"/>
                  </a:cubicBezTo>
                  <a:cubicBezTo>
                    <a:pt x="6815" y="7"/>
                    <a:pt x="6638" y="157"/>
                    <a:pt x="6638" y="358"/>
                  </a:cubicBezTo>
                  <a:cubicBezTo>
                    <a:pt x="6638" y="985"/>
                    <a:pt x="6163" y="1486"/>
                    <a:pt x="5536" y="1486"/>
                  </a:cubicBezTo>
                  <a:lnTo>
                    <a:pt x="2580" y="1486"/>
                  </a:lnTo>
                  <a:lnTo>
                    <a:pt x="2580" y="358"/>
                  </a:lnTo>
                  <a:cubicBezTo>
                    <a:pt x="2580" y="234"/>
                    <a:pt x="2505" y="83"/>
                    <a:pt x="2379" y="33"/>
                  </a:cubicBezTo>
                  <a:cubicBezTo>
                    <a:pt x="2328" y="12"/>
                    <a:pt x="2272" y="0"/>
                    <a:pt x="2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5307250" y="23067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5175" y="1"/>
                  </a:moveTo>
                  <a:cubicBezTo>
                    <a:pt x="5118" y="1"/>
                    <a:pt x="5062" y="13"/>
                    <a:pt x="5011" y="34"/>
                  </a:cubicBezTo>
                  <a:cubicBezTo>
                    <a:pt x="4885" y="110"/>
                    <a:pt x="4810" y="234"/>
                    <a:pt x="4810" y="360"/>
                  </a:cubicBezTo>
                  <a:lnTo>
                    <a:pt x="4810" y="1487"/>
                  </a:lnTo>
                  <a:lnTo>
                    <a:pt x="1854" y="1487"/>
                  </a:lnTo>
                  <a:cubicBezTo>
                    <a:pt x="826" y="1487"/>
                    <a:pt x="0" y="2314"/>
                    <a:pt x="0" y="3317"/>
                  </a:cubicBezTo>
                  <a:cubicBezTo>
                    <a:pt x="0" y="3541"/>
                    <a:pt x="174" y="3691"/>
                    <a:pt x="375" y="3691"/>
                  </a:cubicBezTo>
                  <a:cubicBezTo>
                    <a:pt x="575" y="3691"/>
                    <a:pt x="752" y="3541"/>
                    <a:pt x="752" y="3317"/>
                  </a:cubicBezTo>
                  <a:cubicBezTo>
                    <a:pt x="752" y="2715"/>
                    <a:pt x="1227" y="2214"/>
                    <a:pt x="1854" y="2214"/>
                  </a:cubicBezTo>
                  <a:lnTo>
                    <a:pt x="4810" y="2214"/>
                  </a:lnTo>
                  <a:lnTo>
                    <a:pt x="4810" y="3317"/>
                  </a:lnTo>
                  <a:cubicBezTo>
                    <a:pt x="4810" y="3467"/>
                    <a:pt x="4885" y="3591"/>
                    <a:pt x="5011" y="3667"/>
                  </a:cubicBezTo>
                  <a:cubicBezTo>
                    <a:pt x="5061" y="3691"/>
                    <a:pt x="5111" y="3691"/>
                    <a:pt x="5161" y="3691"/>
                  </a:cubicBezTo>
                  <a:cubicBezTo>
                    <a:pt x="5261" y="3691"/>
                    <a:pt x="5336" y="3667"/>
                    <a:pt x="5412" y="3617"/>
                  </a:cubicBezTo>
                  <a:lnTo>
                    <a:pt x="7240" y="2138"/>
                  </a:lnTo>
                  <a:cubicBezTo>
                    <a:pt x="7340" y="2064"/>
                    <a:pt x="7390" y="1964"/>
                    <a:pt x="7390" y="1837"/>
                  </a:cubicBezTo>
                  <a:cubicBezTo>
                    <a:pt x="7390" y="1737"/>
                    <a:pt x="7340" y="1637"/>
                    <a:pt x="7240" y="1563"/>
                  </a:cubicBezTo>
                  <a:lnTo>
                    <a:pt x="5412" y="84"/>
                  </a:lnTo>
                  <a:cubicBezTo>
                    <a:pt x="5338" y="25"/>
                    <a:pt x="5256" y="1"/>
                    <a:pt x="5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2225600" y="2306750"/>
              <a:ext cx="259925" cy="209625"/>
            </a:xfrm>
            <a:custGeom>
              <a:rect b="b" l="l" r="r" t="t"/>
              <a:pathLst>
                <a:path extrusionOk="0" h="8385" w="10397">
                  <a:moveTo>
                    <a:pt x="8206" y="1"/>
                  </a:moveTo>
                  <a:cubicBezTo>
                    <a:pt x="8151" y="1"/>
                    <a:pt x="8094" y="13"/>
                    <a:pt x="8042" y="34"/>
                  </a:cubicBezTo>
                  <a:cubicBezTo>
                    <a:pt x="7918" y="110"/>
                    <a:pt x="7817" y="234"/>
                    <a:pt x="7817" y="360"/>
                  </a:cubicBezTo>
                  <a:lnTo>
                    <a:pt x="7817" y="986"/>
                  </a:lnTo>
                  <a:cubicBezTo>
                    <a:pt x="7366" y="986"/>
                    <a:pt x="6739" y="986"/>
                    <a:pt x="6138" y="1036"/>
                  </a:cubicBezTo>
                  <a:cubicBezTo>
                    <a:pt x="5613" y="1036"/>
                    <a:pt x="5286" y="1413"/>
                    <a:pt x="4735" y="2539"/>
                  </a:cubicBezTo>
                  <a:cubicBezTo>
                    <a:pt x="4159" y="1437"/>
                    <a:pt x="3883" y="1136"/>
                    <a:pt x="3458" y="1036"/>
                  </a:cubicBezTo>
                  <a:cubicBezTo>
                    <a:pt x="3314" y="988"/>
                    <a:pt x="3098" y="971"/>
                    <a:pt x="2696" y="971"/>
                  </a:cubicBezTo>
                  <a:cubicBezTo>
                    <a:pt x="2467" y="971"/>
                    <a:pt x="2177" y="977"/>
                    <a:pt x="1804" y="986"/>
                  </a:cubicBezTo>
                  <a:lnTo>
                    <a:pt x="1053" y="986"/>
                  </a:lnTo>
                  <a:cubicBezTo>
                    <a:pt x="1037" y="985"/>
                    <a:pt x="1021" y="984"/>
                    <a:pt x="1006" y="984"/>
                  </a:cubicBezTo>
                  <a:cubicBezTo>
                    <a:pt x="576" y="984"/>
                    <a:pt x="224" y="1301"/>
                    <a:pt x="201" y="1713"/>
                  </a:cubicBezTo>
                  <a:cubicBezTo>
                    <a:pt x="151" y="2164"/>
                    <a:pt x="475" y="2539"/>
                    <a:pt x="926" y="2565"/>
                  </a:cubicBezTo>
                  <a:cubicBezTo>
                    <a:pt x="977" y="2573"/>
                    <a:pt x="1049" y="2576"/>
                    <a:pt x="1138" y="2576"/>
                  </a:cubicBezTo>
                  <a:cubicBezTo>
                    <a:pt x="1316" y="2576"/>
                    <a:pt x="1561" y="2565"/>
                    <a:pt x="1828" y="2565"/>
                  </a:cubicBezTo>
                  <a:lnTo>
                    <a:pt x="2907" y="2565"/>
                  </a:lnTo>
                  <a:cubicBezTo>
                    <a:pt x="3131" y="2916"/>
                    <a:pt x="3558" y="3742"/>
                    <a:pt x="3859" y="4369"/>
                  </a:cubicBezTo>
                  <a:cubicBezTo>
                    <a:pt x="3608" y="4920"/>
                    <a:pt x="3308" y="5545"/>
                    <a:pt x="3107" y="5846"/>
                  </a:cubicBezTo>
                  <a:cubicBezTo>
                    <a:pt x="2530" y="5846"/>
                    <a:pt x="1203" y="5822"/>
                    <a:pt x="852" y="5822"/>
                  </a:cubicBezTo>
                  <a:cubicBezTo>
                    <a:pt x="836" y="5821"/>
                    <a:pt x="820" y="5821"/>
                    <a:pt x="805" y="5821"/>
                  </a:cubicBezTo>
                  <a:cubicBezTo>
                    <a:pt x="398" y="5821"/>
                    <a:pt x="50" y="6140"/>
                    <a:pt x="24" y="6574"/>
                  </a:cubicBezTo>
                  <a:cubicBezTo>
                    <a:pt x="0" y="6999"/>
                    <a:pt x="351" y="7375"/>
                    <a:pt x="776" y="7399"/>
                  </a:cubicBezTo>
                  <a:cubicBezTo>
                    <a:pt x="977" y="7399"/>
                    <a:pt x="2005" y="7426"/>
                    <a:pt x="2756" y="7426"/>
                  </a:cubicBezTo>
                  <a:cubicBezTo>
                    <a:pt x="3107" y="7426"/>
                    <a:pt x="3408" y="7426"/>
                    <a:pt x="3532" y="7399"/>
                  </a:cubicBezTo>
                  <a:cubicBezTo>
                    <a:pt x="3983" y="7349"/>
                    <a:pt x="4284" y="7025"/>
                    <a:pt x="4761" y="6123"/>
                  </a:cubicBezTo>
                  <a:cubicBezTo>
                    <a:pt x="5262" y="7025"/>
                    <a:pt x="5586" y="7349"/>
                    <a:pt x="6064" y="7375"/>
                  </a:cubicBezTo>
                  <a:cubicBezTo>
                    <a:pt x="6665" y="7399"/>
                    <a:pt x="7290" y="7399"/>
                    <a:pt x="7741" y="7399"/>
                  </a:cubicBezTo>
                  <a:lnTo>
                    <a:pt x="7741" y="8027"/>
                  </a:lnTo>
                  <a:cubicBezTo>
                    <a:pt x="7741" y="8151"/>
                    <a:pt x="7841" y="8301"/>
                    <a:pt x="7968" y="8351"/>
                  </a:cubicBezTo>
                  <a:cubicBezTo>
                    <a:pt x="8019" y="8372"/>
                    <a:pt x="8075" y="8384"/>
                    <a:pt x="8130" y="8384"/>
                  </a:cubicBezTo>
                  <a:cubicBezTo>
                    <a:pt x="8208" y="8384"/>
                    <a:pt x="8284" y="8360"/>
                    <a:pt x="8342" y="8301"/>
                  </a:cubicBezTo>
                  <a:lnTo>
                    <a:pt x="10196" y="6824"/>
                  </a:lnTo>
                  <a:cubicBezTo>
                    <a:pt x="10297" y="6774"/>
                    <a:pt x="10347" y="6648"/>
                    <a:pt x="10347" y="6548"/>
                  </a:cubicBezTo>
                  <a:cubicBezTo>
                    <a:pt x="10347" y="6423"/>
                    <a:pt x="10297" y="6323"/>
                    <a:pt x="10196" y="6247"/>
                  </a:cubicBezTo>
                  <a:lnTo>
                    <a:pt x="8342" y="4770"/>
                  </a:lnTo>
                  <a:cubicBezTo>
                    <a:pt x="8292" y="4720"/>
                    <a:pt x="8192" y="4694"/>
                    <a:pt x="8118" y="4694"/>
                  </a:cubicBezTo>
                  <a:cubicBezTo>
                    <a:pt x="8068" y="4694"/>
                    <a:pt x="8018" y="4720"/>
                    <a:pt x="7968" y="4744"/>
                  </a:cubicBezTo>
                  <a:cubicBezTo>
                    <a:pt x="7841" y="4794"/>
                    <a:pt x="7741" y="4920"/>
                    <a:pt x="7741" y="5070"/>
                  </a:cubicBezTo>
                  <a:lnTo>
                    <a:pt x="7741" y="5822"/>
                  </a:lnTo>
                  <a:cubicBezTo>
                    <a:pt x="7390" y="5822"/>
                    <a:pt x="6889" y="5796"/>
                    <a:pt x="6414" y="5796"/>
                  </a:cubicBezTo>
                  <a:cubicBezTo>
                    <a:pt x="6214" y="5495"/>
                    <a:pt x="5913" y="4894"/>
                    <a:pt x="5637" y="4343"/>
                  </a:cubicBezTo>
                  <a:cubicBezTo>
                    <a:pt x="5913" y="3718"/>
                    <a:pt x="6288" y="2940"/>
                    <a:pt x="6514" y="2589"/>
                  </a:cubicBezTo>
                  <a:cubicBezTo>
                    <a:pt x="6990" y="2589"/>
                    <a:pt x="7467" y="2589"/>
                    <a:pt x="7817" y="2565"/>
                  </a:cubicBezTo>
                  <a:lnTo>
                    <a:pt x="7817" y="3317"/>
                  </a:lnTo>
                  <a:cubicBezTo>
                    <a:pt x="7817" y="3467"/>
                    <a:pt x="7918" y="3591"/>
                    <a:pt x="8042" y="3667"/>
                  </a:cubicBezTo>
                  <a:cubicBezTo>
                    <a:pt x="8092" y="3691"/>
                    <a:pt x="8142" y="3691"/>
                    <a:pt x="8192" y="3691"/>
                  </a:cubicBezTo>
                  <a:cubicBezTo>
                    <a:pt x="8268" y="3691"/>
                    <a:pt x="8368" y="3667"/>
                    <a:pt x="8419" y="3617"/>
                  </a:cubicBezTo>
                  <a:lnTo>
                    <a:pt x="10273" y="2138"/>
                  </a:lnTo>
                  <a:cubicBezTo>
                    <a:pt x="10347" y="2064"/>
                    <a:pt x="10397" y="1964"/>
                    <a:pt x="10397" y="1837"/>
                  </a:cubicBezTo>
                  <a:cubicBezTo>
                    <a:pt x="10397" y="1737"/>
                    <a:pt x="10347" y="1637"/>
                    <a:pt x="10273" y="1563"/>
                  </a:cubicBezTo>
                  <a:lnTo>
                    <a:pt x="8419" y="84"/>
                  </a:lnTo>
                  <a:cubicBezTo>
                    <a:pt x="8360" y="25"/>
                    <a:pt x="8284" y="1"/>
                    <a:pt x="8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576600" y="2152250"/>
              <a:ext cx="524925" cy="524300"/>
            </a:xfrm>
            <a:custGeom>
              <a:rect b="b" l="l" r="r" t="t"/>
              <a:pathLst>
                <a:path extrusionOk="0" h="20972" w="20997">
                  <a:moveTo>
                    <a:pt x="9661" y="6644"/>
                  </a:moveTo>
                  <a:cubicBezTo>
                    <a:pt x="9890" y="6644"/>
                    <a:pt x="10123" y="6720"/>
                    <a:pt x="10323" y="6891"/>
                  </a:cubicBezTo>
                  <a:lnTo>
                    <a:pt x="13606" y="9697"/>
                  </a:lnTo>
                  <a:cubicBezTo>
                    <a:pt x="14107" y="10098"/>
                    <a:pt x="14107" y="10874"/>
                    <a:pt x="13606" y="11301"/>
                  </a:cubicBezTo>
                  <a:lnTo>
                    <a:pt x="10323" y="14081"/>
                  </a:lnTo>
                  <a:cubicBezTo>
                    <a:pt x="10120" y="14254"/>
                    <a:pt x="9883" y="14332"/>
                    <a:pt x="9650" y="14332"/>
                  </a:cubicBezTo>
                  <a:cubicBezTo>
                    <a:pt x="9110" y="14332"/>
                    <a:pt x="8595" y="13909"/>
                    <a:pt x="8595" y="13279"/>
                  </a:cubicBezTo>
                  <a:lnTo>
                    <a:pt x="8595" y="7693"/>
                  </a:lnTo>
                  <a:cubicBezTo>
                    <a:pt x="8595" y="7075"/>
                    <a:pt x="9117" y="6644"/>
                    <a:pt x="9661" y="6644"/>
                  </a:cubicBezTo>
                  <a:close/>
                  <a:moveTo>
                    <a:pt x="10500" y="0"/>
                  </a:moveTo>
                  <a:cubicBezTo>
                    <a:pt x="4687" y="0"/>
                    <a:pt x="1" y="4686"/>
                    <a:pt x="1" y="10499"/>
                  </a:cubicBezTo>
                  <a:cubicBezTo>
                    <a:pt x="1" y="16285"/>
                    <a:pt x="4687" y="20971"/>
                    <a:pt x="10500" y="20971"/>
                  </a:cubicBezTo>
                  <a:cubicBezTo>
                    <a:pt x="16286" y="20971"/>
                    <a:pt x="20996" y="16285"/>
                    <a:pt x="20996" y="10499"/>
                  </a:cubicBezTo>
                  <a:cubicBezTo>
                    <a:pt x="20996" y="4686"/>
                    <a:pt x="16286" y="0"/>
                    <a:pt x="10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2999125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4122" y="0"/>
                  </a:moveTo>
                  <a:cubicBezTo>
                    <a:pt x="3910" y="0"/>
                    <a:pt x="3693" y="70"/>
                    <a:pt x="3508" y="225"/>
                  </a:cubicBezTo>
                  <a:lnTo>
                    <a:pt x="451" y="2807"/>
                  </a:lnTo>
                  <a:cubicBezTo>
                    <a:pt x="0" y="3208"/>
                    <a:pt x="0" y="3909"/>
                    <a:pt x="451" y="4284"/>
                  </a:cubicBezTo>
                  <a:lnTo>
                    <a:pt x="3508" y="6866"/>
                  </a:lnTo>
                  <a:cubicBezTo>
                    <a:pt x="3693" y="7021"/>
                    <a:pt x="3910" y="7091"/>
                    <a:pt x="4122" y="7091"/>
                  </a:cubicBezTo>
                  <a:cubicBezTo>
                    <a:pt x="4627" y="7091"/>
                    <a:pt x="5111" y="6695"/>
                    <a:pt x="5111" y="6114"/>
                  </a:cubicBezTo>
                  <a:lnTo>
                    <a:pt x="5111" y="977"/>
                  </a:lnTo>
                  <a:cubicBezTo>
                    <a:pt x="5111" y="396"/>
                    <a:pt x="4627" y="0"/>
                    <a:pt x="4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4550600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990" y="0"/>
                  </a:moveTo>
                  <a:cubicBezTo>
                    <a:pt x="485" y="0"/>
                    <a:pt x="1" y="396"/>
                    <a:pt x="1" y="977"/>
                  </a:cubicBezTo>
                  <a:lnTo>
                    <a:pt x="1" y="6114"/>
                  </a:lnTo>
                  <a:cubicBezTo>
                    <a:pt x="1" y="6695"/>
                    <a:pt x="485" y="7091"/>
                    <a:pt x="990" y="7091"/>
                  </a:cubicBezTo>
                  <a:cubicBezTo>
                    <a:pt x="1202" y="7091"/>
                    <a:pt x="1419" y="7021"/>
                    <a:pt x="1604" y="6866"/>
                  </a:cubicBezTo>
                  <a:lnTo>
                    <a:pt x="4661" y="4284"/>
                  </a:lnTo>
                  <a:cubicBezTo>
                    <a:pt x="5112" y="3909"/>
                    <a:pt x="5112" y="3208"/>
                    <a:pt x="4661" y="2807"/>
                  </a:cubicBezTo>
                  <a:lnTo>
                    <a:pt x="1604" y="225"/>
                  </a:lnTo>
                  <a:cubicBezTo>
                    <a:pt x="1419" y="70"/>
                    <a:pt x="1202" y="0"/>
                    <a:pt x="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14"/>
          <p:cNvGrpSpPr/>
          <p:nvPr/>
        </p:nvGrpSpPr>
        <p:grpSpPr>
          <a:xfrm>
            <a:off x="434044" y="182778"/>
            <a:ext cx="96345" cy="153150"/>
            <a:chOff x="771525" y="1135925"/>
            <a:chExt cx="128700" cy="204582"/>
          </a:xfrm>
        </p:grpSpPr>
        <p:cxnSp>
          <p:nvCxnSpPr>
            <p:cNvPr id="238" name="Google Shape;238;p14"/>
            <p:cNvCxnSpPr/>
            <p:nvPr/>
          </p:nvCxnSpPr>
          <p:spPr>
            <a:xfrm flipH="1" rot="10800000">
              <a:off x="771525" y="1135925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14"/>
            <p:cNvCxnSpPr/>
            <p:nvPr/>
          </p:nvCxnSpPr>
          <p:spPr>
            <a:xfrm>
              <a:off x="771525" y="1233407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0" name="Google Shape;24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"/>
          <p:cNvSpPr txBox="1"/>
          <p:nvPr>
            <p:ph type="title"/>
          </p:nvPr>
        </p:nvSpPr>
        <p:spPr>
          <a:xfrm>
            <a:off x="5472975" y="1635175"/>
            <a:ext cx="25584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3" name="Google Shape;243;p15"/>
          <p:cNvSpPr txBox="1"/>
          <p:nvPr>
            <p:ph idx="1" type="subTitle"/>
          </p:nvPr>
        </p:nvSpPr>
        <p:spPr>
          <a:xfrm>
            <a:off x="5472975" y="2388725"/>
            <a:ext cx="2558400" cy="11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5"/>
          <p:cNvSpPr/>
          <p:nvPr/>
        </p:nvSpPr>
        <p:spPr>
          <a:xfrm>
            <a:off x="0" y="-5876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5"/>
          <p:cNvSpPr/>
          <p:nvPr/>
        </p:nvSpPr>
        <p:spPr>
          <a:xfrm>
            <a:off x="6266175" y="126900"/>
            <a:ext cx="2574300" cy="264900"/>
          </a:xfrm>
          <a:prstGeom prst="roundRect">
            <a:avLst>
              <a:gd fmla="val 50000" name="adj"/>
            </a:avLst>
          </a:prstGeom>
          <a:solidFill>
            <a:srgbClr val="D9D9D9">
              <a:alpha val="2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6" name="Google Shape;246;p15"/>
          <p:cNvGrpSpPr/>
          <p:nvPr/>
        </p:nvGrpSpPr>
        <p:grpSpPr>
          <a:xfrm>
            <a:off x="8518925" y="170863"/>
            <a:ext cx="190166" cy="176966"/>
            <a:chOff x="985850" y="385775"/>
            <a:chExt cx="190166" cy="176966"/>
          </a:xfrm>
        </p:grpSpPr>
        <p:sp>
          <p:nvSpPr>
            <p:cNvPr id="247" name="Google Shape;247;p15"/>
            <p:cNvSpPr/>
            <p:nvPr/>
          </p:nvSpPr>
          <p:spPr>
            <a:xfrm>
              <a:off x="985850" y="385775"/>
              <a:ext cx="117000" cy="117000"/>
            </a:xfrm>
            <a:prstGeom prst="ellipse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8" name="Google Shape;248;p15"/>
            <p:cNvCxnSpPr>
              <a:stCxn id="247" idx="5"/>
            </p:cNvCxnSpPr>
            <p:nvPr/>
          </p:nvCxnSpPr>
          <p:spPr>
            <a:xfrm>
              <a:off x="1085716" y="485641"/>
              <a:ext cx="90300" cy="7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9" name="Google Shape;249;p15"/>
          <p:cNvSpPr/>
          <p:nvPr/>
        </p:nvSpPr>
        <p:spPr>
          <a:xfrm>
            <a:off x="-200" y="4667699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" name="Google Shape;250;p15"/>
          <p:cNvGrpSpPr/>
          <p:nvPr/>
        </p:nvGrpSpPr>
        <p:grpSpPr>
          <a:xfrm>
            <a:off x="3603929" y="4740825"/>
            <a:ext cx="1935995" cy="310753"/>
            <a:chOff x="2225600" y="2152250"/>
            <a:chExt cx="3266400" cy="524300"/>
          </a:xfrm>
        </p:grpSpPr>
        <p:sp>
          <p:nvSpPr>
            <p:cNvPr id="251" name="Google Shape;251;p15"/>
            <p:cNvSpPr/>
            <p:nvPr/>
          </p:nvSpPr>
          <p:spPr>
            <a:xfrm>
              <a:off x="5307250" y="24176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2215" y="0"/>
                  </a:moveTo>
                  <a:cubicBezTo>
                    <a:pt x="2135" y="0"/>
                    <a:pt x="2052" y="25"/>
                    <a:pt x="1978" y="83"/>
                  </a:cubicBezTo>
                  <a:lnTo>
                    <a:pt x="150" y="1560"/>
                  </a:lnTo>
                  <a:cubicBezTo>
                    <a:pt x="50" y="1637"/>
                    <a:pt x="0" y="1737"/>
                    <a:pt x="0" y="1837"/>
                  </a:cubicBezTo>
                  <a:cubicBezTo>
                    <a:pt x="0" y="1961"/>
                    <a:pt x="50" y="2062"/>
                    <a:pt x="150" y="2138"/>
                  </a:cubicBezTo>
                  <a:lnTo>
                    <a:pt x="1978" y="3615"/>
                  </a:lnTo>
                  <a:cubicBezTo>
                    <a:pt x="2054" y="3665"/>
                    <a:pt x="2129" y="3691"/>
                    <a:pt x="2205" y="3691"/>
                  </a:cubicBezTo>
                  <a:cubicBezTo>
                    <a:pt x="2279" y="3691"/>
                    <a:pt x="2329" y="3665"/>
                    <a:pt x="2379" y="3665"/>
                  </a:cubicBezTo>
                  <a:cubicBezTo>
                    <a:pt x="2505" y="3591"/>
                    <a:pt x="2580" y="3465"/>
                    <a:pt x="2580" y="3314"/>
                  </a:cubicBezTo>
                  <a:lnTo>
                    <a:pt x="2580" y="2212"/>
                  </a:lnTo>
                  <a:lnTo>
                    <a:pt x="5536" y="2212"/>
                  </a:lnTo>
                  <a:cubicBezTo>
                    <a:pt x="6564" y="2212"/>
                    <a:pt x="7390" y="1386"/>
                    <a:pt x="7390" y="358"/>
                  </a:cubicBezTo>
                  <a:cubicBezTo>
                    <a:pt x="7390" y="157"/>
                    <a:pt x="7216" y="7"/>
                    <a:pt x="7015" y="7"/>
                  </a:cubicBezTo>
                  <a:cubicBezTo>
                    <a:pt x="6815" y="7"/>
                    <a:pt x="6638" y="157"/>
                    <a:pt x="6638" y="358"/>
                  </a:cubicBezTo>
                  <a:cubicBezTo>
                    <a:pt x="6638" y="985"/>
                    <a:pt x="6163" y="1486"/>
                    <a:pt x="5536" y="1486"/>
                  </a:cubicBezTo>
                  <a:lnTo>
                    <a:pt x="2580" y="1486"/>
                  </a:lnTo>
                  <a:lnTo>
                    <a:pt x="2580" y="358"/>
                  </a:lnTo>
                  <a:cubicBezTo>
                    <a:pt x="2580" y="234"/>
                    <a:pt x="2505" y="83"/>
                    <a:pt x="2379" y="33"/>
                  </a:cubicBezTo>
                  <a:cubicBezTo>
                    <a:pt x="2328" y="12"/>
                    <a:pt x="2272" y="0"/>
                    <a:pt x="2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5307250" y="23067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5175" y="1"/>
                  </a:moveTo>
                  <a:cubicBezTo>
                    <a:pt x="5118" y="1"/>
                    <a:pt x="5062" y="13"/>
                    <a:pt x="5011" y="34"/>
                  </a:cubicBezTo>
                  <a:cubicBezTo>
                    <a:pt x="4885" y="110"/>
                    <a:pt x="4810" y="234"/>
                    <a:pt x="4810" y="360"/>
                  </a:cubicBezTo>
                  <a:lnTo>
                    <a:pt x="4810" y="1487"/>
                  </a:lnTo>
                  <a:lnTo>
                    <a:pt x="1854" y="1487"/>
                  </a:lnTo>
                  <a:cubicBezTo>
                    <a:pt x="826" y="1487"/>
                    <a:pt x="0" y="2314"/>
                    <a:pt x="0" y="3317"/>
                  </a:cubicBezTo>
                  <a:cubicBezTo>
                    <a:pt x="0" y="3541"/>
                    <a:pt x="174" y="3691"/>
                    <a:pt x="375" y="3691"/>
                  </a:cubicBezTo>
                  <a:cubicBezTo>
                    <a:pt x="575" y="3691"/>
                    <a:pt x="752" y="3541"/>
                    <a:pt x="752" y="3317"/>
                  </a:cubicBezTo>
                  <a:cubicBezTo>
                    <a:pt x="752" y="2715"/>
                    <a:pt x="1227" y="2214"/>
                    <a:pt x="1854" y="2214"/>
                  </a:cubicBezTo>
                  <a:lnTo>
                    <a:pt x="4810" y="2214"/>
                  </a:lnTo>
                  <a:lnTo>
                    <a:pt x="4810" y="3317"/>
                  </a:lnTo>
                  <a:cubicBezTo>
                    <a:pt x="4810" y="3467"/>
                    <a:pt x="4885" y="3591"/>
                    <a:pt x="5011" y="3667"/>
                  </a:cubicBezTo>
                  <a:cubicBezTo>
                    <a:pt x="5061" y="3691"/>
                    <a:pt x="5111" y="3691"/>
                    <a:pt x="5161" y="3691"/>
                  </a:cubicBezTo>
                  <a:cubicBezTo>
                    <a:pt x="5261" y="3691"/>
                    <a:pt x="5336" y="3667"/>
                    <a:pt x="5412" y="3617"/>
                  </a:cubicBezTo>
                  <a:lnTo>
                    <a:pt x="7240" y="2138"/>
                  </a:lnTo>
                  <a:cubicBezTo>
                    <a:pt x="7340" y="2064"/>
                    <a:pt x="7390" y="1964"/>
                    <a:pt x="7390" y="1837"/>
                  </a:cubicBezTo>
                  <a:cubicBezTo>
                    <a:pt x="7390" y="1737"/>
                    <a:pt x="7340" y="1637"/>
                    <a:pt x="7240" y="1563"/>
                  </a:cubicBezTo>
                  <a:lnTo>
                    <a:pt x="5412" y="84"/>
                  </a:lnTo>
                  <a:cubicBezTo>
                    <a:pt x="5338" y="25"/>
                    <a:pt x="5256" y="1"/>
                    <a:pt x="5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2225600" y="2306750"/>
              <a:ext cx="259925" cy="209625"/>
            </a:xfrm>
            <a:custGeom>
              <a:rect b="b" l="l" r="r" t="t"/>
              <a:pathLst>
                <a:path extrusionOk="0" h="8385" w="10397">
                  <a:moveTo>
                    <a:pt x="8206" y="1"/>
                  </a:moveTo>
                  <a:cubicBezTo>
                    <a:pt x="8151" y="1"/>
                    <a:pt x="8094" y="13"/>
                    <a:pt x="8042" y="34"/>
                  </a:cubicBezTo>
                  <a:cubicBezTo>
                    <a:pt x="7918" y="110"/>
                    <a:pt x="7817" y="234"/>
                    <a:pt x="7817" y="360"/>
                  </a:cubicBezTo>
                  <a:lnTo>
                    <a:pt x="7817" y="986"/>
                  </a:lnTo>
                  <a:cubicBezTo>
                    <a:pt x="7366" y="986"/>
                    <a:pt x="6739" y="986"/>
                    <a:pt x="6138" y="1036"/>
                  </a:cubicBezTo>
                  <a:cubicBezTo>
                    <a:pt x="5613" y="1036"/>
                    <a:pt x="5286" y="1413"/>
                    <a:pt x="4735" y="2539"/>
                  </a:cubicBezTo>
                  <a:cubicBezTo>
                    <a:pt x="4159" y="1437"/>
                    <a:pt x="3883" y="1136"/>
                    <a:pt x="3458" y="1036"/>
                  </a:cubicBezTo>
                  <a:cubicBezTo>
                    <a:pt x="3314" y="988"/>
                    <a:pt x="3098" y="971"/>
                    <a:pt x="2696" y="971"/>
                  </a:cubicBezTo>
                  <a:cubicBezTo>
                    <a:pt x="2467" y="971"/>
                    <a:pt x="2177" y="977"/>
                    <a:pt x="1804" y="986"/>
                  </a:cubicBezTo>
                  <a:lnTo>
                    <a:pt x="1053" y="986"/>
                  </a:lnTo>
                  <a:cubicBezTo>
                    <a:pt x="1037" y="985"/>
                    <a:pt x="1021" y="984"/>
                    <a:pt x="1006" y="984"/>
                  </a:cubicBezTo>
                  <a:cubicBezTo>
                    <a:pt x="576" y="984"/>
                    <a:pt x="224" y="1301"/>
                    <a:pt x="201" y="1713"/>
                  </a:cubicBezTo>
                  <a:cubicBezTo>
                    <a:pt x="151" y="2164"/>
                    <a:pt x="475" y="2539"/>
                    <a:pt x="926" y="2565"/>
                  </a:cubicBezTo>
                  <a:cubicBezTo>
                    <a:pt x="977" y="2573"/>
                    <a:pt x="1049" y="2576"/>
                    <a:pt x="1138" y="2576"/>
                  </a:cubicBezTo>
                  <a:cubicBezTo>
                    <a:pt x="1316" y="2576"/>
                    <a:pt x="1561" y="2565"/>
                    <a:pt x="1828" y="2565"/>
                  </a:cubicBezTo>
                  <a:lnTo>
                    <a:pt x="2907" y="2565"/>
                  </a:lnTo>
                  <a:cubicBezTo>
                    <a:pt x="3131" y="2916"/>
                    <a:pt x="3558" y="3742"/>
                    <a:pt x="3859" y="4369"/>
                  </a:cubicBezTo>
                  <a:cubicBezTo>
                    <a:pt x="3608" y="4920"/>
                    <a:pt x="3308" y="5545"/>
                    <a:pt x="3107" y="5846"/>
                  </a:cubicBezTo>
                  <a:cubicBezTo>
                    <a:pt x="2530" y="5846"/>
                    <a:pt x="1203" y="5822"/>
                    <a:pt x="852" y="5822"/>
                  </a:cubicBezTo>
                  <a:cubicBezTo>
                    <a:pt x="836" y="5821"/>
                    <a:pt x="820" y="5821"/>
                    <a:pt x="805" y="5821"/>
                  </a:cubicBezTo>
                  <a:cubicBezTo>
                    <a:pt x="398" y="5821"/>
                    <a:pt x="50" y="6140"/>
                    <a:pt x="24" y="6574"/>
                  </a:cubicBezTo>
                  <a:cubicBezTo>
                    <a:pt x="0" y="6999"/>
                    <a:pt x="351" y="7375"/>
                    <a:pt x="776" y="7399"/>
                  </a:cubicBezTo>
                  <a:cubicBezTo>
                    <a:pt x="977" y="7399"/>
                    <a:pt x="2005" y="7426"/>
                    <a:pt x="2756" y="7426"/>
                  </a:cubicBezTo>
                  <a:cubicBezTo>
                    <a:pt x="3107" y="7426"/>
                    <a:pt x="3408" y="7426"/>
                    <a:pt x="3532" y="7399"/>
                  </a:cubicBezTo>
                  <a:cubicBezTo>
                    <a:pt x="3983" y="7349"/>
                    <a:pt x="4284" y="7025"/>
                    <a:pt x="4761" y="6123"/>
                  </a:cubicBezTo>
                  <a:cubicBezTo>
                    <a:pt x="5262" y="7025"/>
                    <a:pt x="5586" y="7349"/>
                    <a:pt x="6064" y="7375"/>
                  </a:cubicBezTo>
                  <a:cubicBezTo>
                    <a:pt x="6665" y="7399"/>
                    <a:pt x="7290" y="7399"/>
                    <a:pt x="7741" y="7399"/>
                  </a:cubicBezTo>
                  <a:lnTo>
                    <a:pt x="7741" y="8027"/>
                  </a:lnTo>
                  <a:cubicBezTo>
                    <a:pt x="7741" y="8151"/>
                    <a:pt x="7841" y="8301"/>
                    <a:pt x="7968" y="8351"/>
                  </a:cubicBezTo>
                  <a:cubicBezTo>
                    <a:pt x="8019" y="8372"/>
                    <a:pt x="8075" y="8384"/>
                    <a:pt x="8130" y="8384"/>
                  </a:cubicBezTo>
                  <a:cubicBezTo>
                    <a:pt x="8208" y="8384"/>
                    <a:pt x="8284" y="8360"/>
                    <a:pt x="8342" y="8301"/>
                  </a:cubicBezTo>
                  <a:lnTo>
                    <a:pt x="10196" y="6824"/>
                  </a:lnTo>
                  <a:cubicBezTo>
                    <a:pt x="10297" y="6774"/>
                    <a:pt x="10347" y="6648"/>
                    <a:pt x="10347" y="6548"/>
                  </a:cubicBezTo>
                  <a:cubicBezTo>
                    <a:pt x="10347" y="6423"/>
                    <a:pt x="10297" y="6323"/>
                    <a:pt x="10196" y="6247"/>
                  </a:cubicBezTo>
                  <a:lnTo>
                    <a:pt x="8342" y="4770"/>
                  </a:lnTo>
                  <a:cubicBezTo>
                    <a:pt x="8292" y="4720"/>
                    <a:pt x="8192" y="4694"/>
                    <a:pt x="8118" y="4694"/>
                  </a:cubicBezTo>
                  <a:cubicBezTo>
                    <a:pt x="8068" y="4694"/>
                    <a:pt x="8018" y="4720"/>
                    <a:pt x="7968" y="4744"/>
                  </a:cubicBezTo>
                  <a:cubicBezTo>
                    <a:pt x="7841" y="4794"/>
                    <a:pt x="7741" y="4920"/>
                    <a:pt x="7741" y="5070"/>
                  </a:cubicBezTo>
                  <a:lnTo>
                    <a:pt x="7741" y="5822"/>
                  </a:lnTo>
                  <a:cubicBezTo>
                    <a:pt x="7390" y="5822"/>
                    <a:pt x="6889" y="5796"/>
                    <a:pt x="6414" y="5796"/>
                  </a:cubicBezTo>
                  <a:cubicBezTo>
                    <a:pt x="6214" y="5495"/>
                    <a:pt x="5913" y="4894"/>
                    <a:pt x="5637" y="4343"/>
                  </a:cubicBezTo>
                  <a:cubicBezTo>
                    <a:pt x="5913" y="3718"/>
                    <a:pt x="6288" y="2940"/>
                    <a:pt x="6514" y="2589"/>
                  </a:cubicBezTo>
                  <a:cubicBezTo>
                    <a:pt x="6990" y="2589"/>
                    <a:pt x="7467" y="2589"/>
                    <a:pt x="7817" y="2565"/>
                  </a:cubicBezTo>
                  <a:lnTo>
                    <a:pt x="7817" y="3317"/>
                  </a:lnTo>
                  <a:cubicBezTo>
                    <a:pt x="7817" y="3467"/>
                    <a:pt x="7918" y="3591"/>
                    <a:pt x="8042" y="3667"/>
                  </a:cubicBezTo>
                  <a:cubicBezTo>
                    <a:pt x="8092" y="3691"/>
                    <a:pt x="8142" y="3691"/>
                    <a:pt x="8192" y="3691"/>
                  </a:cubicBezTo>
                  <a:cubicBezTo>
                    <a:pt x="8268" y="3691"/>
                    <a:pt x="8368" y="3667"/>
                    <a:pt x="8419" y="3617"/>
                  </a:cubicBezTo>
                  <a:lnTo>
                    <a:pt x="10273" y="2138"/>
                  </a:lnTo>
                  <a:cubicBezTo>
                    <a:pt x="10347" y="2064"/>
                    <a:pt x="10397" y="1964"/>
                    <a:pt x="10397" y="1837"/>
                  </a:cubicBezTo>
                  <a:cubicBezTo>
                    <a:pt x="10397" y="1737"/>
                    <a:pt x="10347" y="1637"/>
                    <a:pt x="10273" y="1563"/>
                  </a:cubicBezTo>
                  <a:lnTo>
                    <a:pt x="8419" y="84"/>
                  </a:lnTo>
                  <a:cubicBezTo>
                    <a:pt x="8360" y="25"/>
                    <a:pt x="8284" y="1"/>
                    <a:pt x="8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3576600" y="2152250"/>
              <a:ext cx="524925" cy="524300"/>
            </a:xfrm>
            <a:custGeom>
              <a:rect b="b" l="l" r="r" t="t"/>
              <a:pathLst>
                <a:path extrusionOk="0" h="20972" w="20997">
                  <a:moveTo>
                    <a:pt x="9661" y="6644"/>
                  </a:moveTo>
                  <a:cubicBezTo>
                    <a:pt x="9890" y="6644"/>
                    <a:pt x="10123" y="6720"/>
                    <a:pt x="10323" y="6891"/>
                  </a:cubicBezTo>
                  <a:lnTo>
                    <a:pt x="13606" y="9697"/>
                  </a:lnTo>
                  <a:cubicBezTo>
                    <a:pt x="14107" y="10098"/>
                    <a:pt x="14107" y="10874"/>
                    <a:pt x="13606" y="11301"/>
                  </a:cubicBezTo>
                  <a:lnTo>
                    <a:pt x="10323" y="14081"/>
                  </a:lnTo>
                  <a:cubicBezTo>
                    <a:pt x="10120" y="14254"/>
                    <a:pt x="9883" y="14332"/>
                    <a:pt x="9650" y="14332"/>
                  </a:cubicBezTo>
                  <a:cubicBezTo>
                    <a:pt x="9110" y="14332"/>
                    <a:pt x="8595" y="13909"/>
                    <a:pt x="8595" y="13279"/>
                  </a:cubicBezTo>
                  <a:lnTo>
                    <a:pt x="8595" y="7693"/>
                  </a:lnTo>
                  <a:cubicBezTo>
                    <a:pt x="8595" y="7075"/>
                    <a:pt x="9117" y="6644"/>
                    <a:pt x="9661" y="6644"/>
                  </a:cubicBezTo>
                  <a:close/>
                  <a:moveTo>
                    <a:pt x="10500" y="0"/>
                  </a:moveTo>
                  <a:cubicBezTo>
                    <a:pt x="4687" y="0"/>
                    <a:pt x="1" y="4686"/>
                    <a:pt x="1" y="10499"/>
                  </a:cubicBezTo>
                  <a:cubicBezTo>
                    <a:pt x="1" y="16285"/>
                    <a:pt x="4687" y="20971"/>
                    <a:pt x="10500" y="20971"/>
                  </a:cubicBezTo>
                  <a:cubicBezTo>
                    <a:pt x="16286" y="20971"/>
                    <a:pt x="20996" y="16285"/>
                    <a:pt x="20996" y="10499"/>
                  </a:cubicBezTo>
                  <a:cubicBezTo>
                    <a:pt x="20996" y="4686"/>
                    <a:pt x="16286" y="0"/>
                    <a:pt x="10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2999125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4122" y="0"/>
                  </a:moveTo>
                  <a:cubicBezTo>
                    <a:pt x="3910" y="0"/>
                    <a:pt x="3693" y="70"/>
                    <a:pt x="3508" y="225"/>
                  </a:cubicBezTo>
                  <a:lnTo>
                    <a:pt x="451" y="2807"/>
                  </a:lnTo>
                  <a:cubicBezTo>
                    <a:pt x="0" y="3208"/>
                    <a:pt x="0" y="3909"/>
                    <a:pt x="451" y="4284"/>
                  </a:cubicBezTo>
                  <a:lnTo>
                    <a:pt x="3508" y="6866"/>
                  </a:lnTo>
                  <a:cubicBezTo>
                    <a:pt x="3693" y="7021"/>
                    <a:pt x="3910" y="7091"/>
                    <a:pt x="4122" y="7091"/>
                  </a:cubicBezTo>
                  <a:cubicBezTo>
                    <a:pt x="4627" y="7091"/>
                    <a:pt x="5111" y="6695"/>
                    <a:pt x="5111" y="6114"/>
                  </a:cubicBezTo>
                  <a:lnTo>
                    <a:pt x="5111" y="977"/>
                  </a:lnTo>
                  <a:cubicBezTo>
                    <a:pt x="5111" y="396"/>
                    <a:pt x="4627" y="0"/>
                    <a:pt x="4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4550600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990" y="0"/>
                  </a:moveTo>
                  <a:cubicBezTo>
                    <a:pt x="485" y="0"/>
                    <a:pt x="1" y="396"/>
                    <a:pt x="1" y="977"/>
                  </a:cubicBezTo>
                  <a:lnTo>
                    <a:pt x="1" y="6114"/>
                  </a:lnTo>
                  <a:cubicBezTo>
                    <a:pt x="1" y="6695"/>
                    <a:pt x="485" y="7091"/>
                    <a:pt x="990" y="7091"/>
                  </a:cubicBezTo>
                  <a:cubicBezTo>
                    <a:pt x="1202" y="7091"/>
                    <a:pt x="1419" y="7021"/>
                    <a:pt x="1604" y="6866"/>
                  </a:cubicBezTo>
                  <a:lnTo>
                    <a:pt x="4661" y="4284"/>
                  </a:lnTo>
                  <a:cubicBezTo>
                    <a:pt x="5112" y="3909"/>
                    <a:pt x="5112" y="3208"/>
                    <a:pt x="4661" y="2807"/>
                  </a:cubicBezTo>
                  <a:lnTo>
                    <a:pt x="1604" y="225"/>
                  </a:lnTo>
                  <a:cubicBezTo>
                    <a:pt x="1419" y="70"/>
                    <a:pt x="1202" y="0"/>
                    <a:pt x="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" name="Google Shape;257;p15"/>
          <p:cNvGrpSpPr/>
          <p:nvPr/>
        </p:nvGrpSpPr>
        <p:grpSpPr>
          <a:xfrm>
            <a:off x="434044" y="182778"/>
            <a:ext cx="96345" cy="153150"/>
            <a:chOff x="771525" y="1135925"/>
            <a:chExt cx="128700" cy="204582"/>
          </a:xfrm>
        </p:grpSpPr>
        <p:cxnSp>
          <p:nvCxnSpPr>
            <p:cNvPr id="258" name="Google Shape;258;p15"/>
            <p:cNvCxnSpPr/>
            <p:nvPr/>
          </p:nvCxnSpPr>
          <p:spPr>
            <a:xfrm flipH="1" rot="10800000">
              <a:off x="771525" y="1135925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15"/>
            <p:cNvCxnSpPr/>
            <p:nvPr/>
          </p:nvCxnSpPr>
          <p:spPr>
            <a:xfrm>
              <a:off x="771525" y="1233407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/>
          <p:nvPr>
            <p:ph type="title"/>
          </p:nvPr>
        </p:nvSpPr>
        <p:spPr>
          <a:xfrm>
            <a:off x="1895325" y="3148981"/>
            <a:ext cx="5353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2" name="Google Shape;262;p16"/>
          <p:cNvSpPr txBox="1"/>
          <p:nvPr>
            <p:ph idx="1" type="subTitle"/>
          </p:nvPr>
        </p:nvSpPr>
        <p:spPr>
          <a:xfrm>
            <a:off x="1226325" y="1462619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3" name="Google Shape;263;p16"/>
          <p:cNvSpPr/>
          <p:nvPr/>
        </p:nvSpPr>
        <p:spPr>
          <a:xfrm>
            <a:off x="0" y="-5875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6"/>
          <p:cNvSpPr/>
          <p:nvPr/>
        </p:nvSpPr>
        <p:spPr>
          <a:xfrm>
            <a:off x="6266175" y="126900"/>
            <a:ext cx="2574300" cy="264900"/>
          </a:xfrm>
          <a:prstGeom prst="roundRect">
            <a:avLst>
              <a:gd fmla="val 50000" name="adj"/>
            </a:avLst>
          </a:prstGeom>
          <a:solidFill>
            <a:srgbClr val="D9D9D9">
              <a:alpha val="2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5" name="Google Shape;265;p16"/>
          <p:cNvGrpSpPr/>
          <p:nvPr/>
        </p:nvGrpSpPr>
        <p:grpSpPr>
          <a:xfrm>
            <a:off x="8518925" y="170863"/>
            <a:ext cx="190166" cy="176966"/>
            <a:chOff x="985850" y="385775"/>
            <a:chExt cx="190166" cy="176966"/>
          </a:xfrm>
        </p:grpSpPr>
        <p:sp>
          <p:nvSpPr>
            <p:cNvPr id="266" name="Google Shape;266;p16"/>
            <p:cNvSpPr/>
            <p:nvPr/>
          </p:nvSpPr>
          <p:spPr>
            <a:xfrm>
              <a:off x="985850" y="385775"/>
              <a:ext cx="117000" cy="117000"/>
            </a:xfrm>
            <a:prstGeom prst="ellipse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7" name="Google Shape;267;p16"/>
            <p:cNvCxnSpPr>
              <a:stCxn id="266" idx="5"/>
            </p:cNvCxnSpPr>
            <p:nvPr/>
          </p:nvCxnSpPr>
          <p:spPr>
            <a:xfrm>
              <a:off x="1085716" y="485641"/>
              <a:ext cx="90300" cy="7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8" name="Google Shape;268;p16"/>
          <p:cNvSpPr/>
          <p:nvPr/>
        </p:nvSpPr>
        <p:spPr>
          <a:xfrm>
            <a:off x="-200" y="4667699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9" name="Google Shape;269;p16"/>
          <p:cNvGrpSpPr/>
          <p:nvPr/>
        </p:nvGrpSpPr>
        <p:grpSpPr>
          <a:xfrm>
            <a:off x="3603929" y="4740825"/>
            <a:ext cx="1935995" cy="310753"/>
            <a:chOff x="2225600" y="2152250"/>
            <a:chExt cx="3266400" cy="524300"/>
          </a:xfrm>
        </p:grpSpPr>
        <p:sp>
          <p:nvSpPr>
            <p:cNvPr id="270" name="Google Shape;270;p16"/>
            <p:cNvSpPr/>
            <p:nvPr/>
          </p:nvSpPr>
          <p:spPr>
            <a:xfrm>
              <a:off x="5307250" y="24176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2215" y="0"/>
                  </a:moveTo>
                  <a:cubicBezTo>
                    <a:pt x="2135" y="0"/>
                    <a:pt x="2052" y="25"/>
                    <a:pt x="1978" y="83"/>
                  </a:cubicBezTo>
                  <a:lnTo>
                    <a:pt x="150" y="1560"/>
                  </a:lnTo>
                  <a:cubicBezTo>
                    <a:pt x="50" y="1637"/>
                    <a:pt x="0" y="1737"/>
                    <a:pt x="0" y="1837"/>
                  </a:cubicBezTo>
                  <a:cubicBezTo>
                    <a:pt x="0" y="1961"/>
                    <a:pt x="50" y="2062"/>
                    <a:pt x="150" y="2138"/>
                  </a:cubicBezTo>
                  <a:lnTo>
                    <a:pt x="1978" y="3615"/>
                  </a:lnTo>
                  <a:cubicBezTo>
                    <a:pt x="2054" y="3665"/>
                    <a:pt x="2129" y="3691"/>
                    <a:pt x="2205" y="3691"/>
                  </a:cubicBezTo>
                  <a:cubicBezTo>
                    <a:pt x="2279" y="3691"/>
                    <a:pt x="2329" y="3665"/>
                    <a:pt x="2379" y="3665"/>
                  </a:cubicBezTo>
                  <a:cubicBezTo>
                    <a:pt x="2505" y="3591"/>
                    <a:pt x="2580" y="3465"/>
                    <a:pt x="2580" y="3314"/>
                  </a:cubicBezTo>
                  <a:lnTo>
                    <a:pt x="2580" y="2212"/>
                  </a:lnTo>
                  <a:lnTo>
                    <a:pt x="5536" y="2212"/>
                  </a:lnTo>
                  <a:cubicBezTo>
                    <a:pt x="6564" y="2212"/>
                    <a:pt x="7390" y="1386"/>
                    <a:pt x="7390" y="358"/>
                  </a:cubicBezTo>
                  <a:cubicBezTo>
                    <a:pt x="7390" y="157"/>
                    <a:pt x="7216" y="7"/>
                    <a:pt x="7015" y="7"/>
                  </a:cubicBezTo>
                  <a:cubicBezTo>
                    <a:pt x="6815" y="7"/>
                    <a:pt x="6638" y="157"/>
                    <a:pt x="6638" y="358"/>
                  </a:cubicBezTo>
                  <a:cubicBezTo>
                    <a:pt x="6638" y="985"/>
                    <a:pt x="6163" y="1486"/>
                    <a:pt x="5536" y="1486"/>
                  </a:cubicBezTo>
                  <a:lnTo>
                    <a:pt x="2580" y="1486"/>
                  </a:lnTo>
                  <a:lnTo>
                    <a:pt x="2580" y="358"/>
                  </a:lnTo>
                  <a:cubicBezTo>
                    <a:pt x="2580" y="234"/>
                    <a:pt x="2505" y="83"/>
                    <a:pt x="2379" y="33"/>
                  </a:cubicBezTo>
                  <a:cubicBezTo>
                    <a:pt x="2328" y="12"/>
                    <a:pt x="2272" y="0"/>
                    <a:pt x="2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5307250" y="23067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5175" y="1"/>
                  </a:moveTo>
                  <a:cubicBezTo>
                    <a:pt x="5118" y="1"/>
                    <a:pt x="5062" y="13"/>
                    <a:pt x="5011" y="34"/>
                  </a:cubicBezTo>
                  <a:cubicBezTo>
                    <a:pt x="4885" y="110"/>
                    <a:pt x="4810" y="234"/>
                    <a:pt x="4810" y="360"/>
                  </a:cubicBezTo>
                  <a:lnTo>
                    <a:pt x="4810" y="1487"/>
                  </a:lnTo>
                  <a:lnTo>
                    <a:pt x="1854" y="1487"/>
                  </a:lnTo>
                  <a:cubicBezTo>
                    <a:pt x="826" y="1487"/>
                    <a:pt x="0" y="2314"/>
                    <a:pt x="0" y="3317"/>
                  </a:cubicBezTo>
                  <a:cubicBezTo>
                    <a:pt x="0" y="3541"/>
                    <a:pt x="174" y="3691"/>
                    <a:pt x="375" y="3691"/>
                  </a:cubicBezTo>
                  <a:cubicBezTo>
                    <a:pt x="575" y="3691"/>
                    <a:pt x="752" y="3541"/>
                    <a:pt x="752" y="3317"/>
                  </a:cubicBezTo>
                  <a:cubicBezTo>
                    <a:pt x="752" y="2715"/>
                    <a:pt x="1227" y="2214"/>
                    <a:pt x="1854" y="2214"/>
                  </a:cubicBezTo>
                  <a:lnTo>
                    <a:pt x="4810" y="2214"/>
                  </a:lnTo>
                  <a:lnTo>
                    <a:pt x="4810" y="3317"/>
                  </a:lnTo>
                  <a:cubicBezTo>
                    <a:pt x="4810" y="3467"/>
                    <a:pt x="4885" y="3591"/>
                    <a:pt x="5011" y="3667"/>
                  </a:cubicBezTo>
                  <a:cubicBezTo>
                    <a:pt x="5061" y="3691"/>
                    <a:pt x="5111" y="3691"/>
                    <a:pt x="5161" y="3691"/>
                  </a:cubicBezTo>
                  <a:cubicBezTo>
                    <a:pt x="5261" y="3691"/>
                    <a:pt x="5336" y="3667"/>
                    <a:pt x="5412" y="3617"/>
                  </a:cubicBezTo>
                  <a:lnTo>
                    <a:pt x="7240" y="2138"/>
                  </a:lnTo>
                  <a:cubicBezTo>
                    <a:pt x="7340" y="2064"/>
                    <a:pt x="7390" y="1964"/>
                    <a:pt x="7390" y="1837"/>
                  </a:cubicBezTo>
                  <a:cubicBezTo>
                    <a:pt x="7390" y="1737"/>
                    <a:pt x="7340" y="1637"/>
                    <a:pt x="7240" y="1563"/>
                  </a:cubicBezTo>
                  <a:lnTo>
                    <a:pt x="5412" y="84"/>
                  </a:lnTo>
                  <a:cubicBezTo>
                    <a:pt x="5338" y="25"/>
                    <a:pt x="5256" y="1"/>
                    <a:pt x="5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2225600" y="2306750"/>
              <a:ext cx="259925" cy="209625"/>
            </a:xfrm>
            <a:custGeom>
              <a:rect b="b" l="l" r="r" t="t"/>
              <a:pathLst>
                <a:path extrusionOk="0" h="8385" w="10397">
                  <a:moveTo>
                    <a:pt x="8206" y="1"/>
                  </a:moveTo>
                  <a:cubicBezTo>
                    <a:pt x="8151" y="1"/>
                    <a:pt x="8094" y="13"/>
                    <a:pt x="8042" y="34"/>
                  </a:cubicBezTo>
                  <a:cubicBezTo>
                    <a:pt x="7918" y="110"/>
                    <a:pt x="7817" y="234"/>
                    <a:pt x="7817" y="360"/>
                  </a:cubicBezTo>
                  <a:lnTo>
                    <a:pt x="7817" y="986"/>
                  </a:lnTo>
                  <a:cubicBezTo>
                    <a:pt x="7366" y="986"/>
                    <a:pt x="6739" y="986"/>
                    <a:pt x="6138" y="1036"/>
                  </a:cubicBezTo>
                  <a:cubicBezTo>
                    <a:pt x="5613" y="1036"/>
                    <a:pt x="5286" y="1413"/>
                    <a:pt x="4735" y="2539"/>
                  </a:cubicBezTo>
                  <a:cubicBezTo>
                    <a:pt x="4159" y="1437"/>
                    <a:pt x="3883" y="1136"/>
                    <a:pt x="3458" y="1036"/>
                  </a:cubicBezTo>
                  <a:cubicBezTo>
                    <a:pt x="3314" y="988"/>
                    <a:pt x="3098" y="971"/>
                    <a:pt x="2696" y="971"/>
                  </a:cubicBezTo>
                  <a:cubicBezTo>
                    <a:pt x="2467" y="971"/>
                    <a:pt x="2177" y="977"/>
                    <a:pt x="1804" y="986"/>
                  </a:cubicBezTo>
                  <a:lnTo>
                    <a:pt x="1053" y="986"/>
                  </a:lnTo>
                  <a:cubicBezTo>
                    <a:pt x="1037" y="985"/>
                    <a:pt x="1021" y="984"/>
                    <a:pt x="1006" y="984"/>
                  </a:cubicBezTo>
                  <a:cubicBezTo>
                    <a:pt x="576" y="984"/>
                    <a:pt x="224" y="1301"/>
                    <a:pt x="201" y="1713"/>
                  </a:cubicBezTo>
                  <a:cubicBezTo>
                    <a:pt x="151" y="2164"/>
                    <a:pt x="475" y="2539"/>
                    <a:pt x="926" y="2565"/>
                  </a:cubicBezTo>
                  <a:cubicBezTo>
                    <a:pt x="977" y="2573"/>
                    <a:pt x="1049" y="2576"/>
                    <a:pt x="1138" y="2576"/>
                  </a:cubicBezTo>
                  <a:cubicBezTo>
                    <a:pt x="1316" y="2576"/>
                    <a:pt x="1561" y="2565"/>
                    <a:pt x="1828" y="2565"/>
                  </a:cubicBezTo>
                  <a:lnTo>
                    <a:pt x="2907" y="2565"/>
                  </a:lnTo>
                  <a:cubicBezTo>
                    <a:pt x="3131" y="2916"/>
                    <a:pt x="3558" y="3742"/>
                    <a:pt x="3859" y="4369"/>
                  </a:cubicBezTo>
                  <a:cubicBezTo>
                    <a:pt x="3608" y="4920"/>
                    <a:pt x="3308" y="5545"/>
                    <a:pt x="3107" y="5846"/>
                  </a:cubicBezTo>
                  <a:cubicBezTo>
                    <a:pt x="2530" y="5846"/>
                    <a:pt x="1203" y="5822"/>
                    <a:pt x="852" y="5822"/>
                  </a:cubicBezTo>
                  <a:cubicBezTo>
                    <a:pt x="836" y="5821"/>
                    <a:pt x="820" y="5821"/>
                    <a:pt x="805" y="5821"/>
                  </a:cubicBezTo>
                  <a:cubicBezTo>
                    <a:pt x="398" y="5821"/>
                    <a:pt x="50" y="6140"/>
                    <a:pt x="24" y="6574"/>
                  </a:cubicBezTo>
                  <a:cubicBezTo>
                    <a:pt x="0" y="6999"/>
                    <a:pt x="351" y="7375"/>
                    <a:pt x="776" y="7399"/>
                  </a:cubicBezTo>
                  <a:cubicBezTo>
                    <a:pt x="977" y="7399"/>
                    <a:pt x="2005" y="7426"/>
                    <a:pt x="2756" y="7426"/>
                  </a:cubicBezTo>
                  <a:cubicBezTo>
                    <a:pt x="3107" y="7426"/>
                    <a:pt x="3408" y="7426"/>
                    <a:pt x="3532" y="7399"/>
                  </a:cubicBezTo>
                  <a:cubicBezTo>
                    <a:pt x="3983" y="7349"/>
                    <a:pt x="4284" y="7025"/>
                    <a:pt x="4761" y="6123"/>
                  </a:cubicBezTo>
                  <a:cubicBezTo>
                    <a:pt x="5262" y="7025"/>
                    <a:pt x="5586" y="7349"/>
                    <a:pt x="6064" y="7375"/>
                  </a:cubicBezTo>
                  <a:cubicBezTo>
                    <a:pt x="6665" y="7399"/>
                    <a:pt x="7290" y="7399"/>
                    <a:pt x="7741" y="7399"/>
                  </a:cubicBezTo>
                  <a:lnTo>
                    <a:pt x="7741" y="8027"/>
                  </a:lnTo>
                  <a:cubicBezTo>
                    <a:pt x="7741" y="8151"/>
                    <a:pt x="7841" y="8301"/>
                    <a:pt x="7968" y="8351"/>
                  </a:cubicBezTo>
                  <a:cubicBezTo>
                    <a:pt x="8019" y="8372"/>
                    <a:pt x="8075" y="8384"/>
                    <a:pt x="8130" y="8384"/>
                  </a:cubicBezTo>
                  <a:cubicBezTo>
                    <a:pt x="8208" y="8384"/>
                    <a:pt x="8284" y="8360"/>
                    <a:pt x="8342" y="8301"/>
                  </a:cubicBezTo>
                  <a:lnTo>
                    <a:pt x="10196" y="6824"/>
                  </a:lnTo>
                  <a:cubicBezTo>
                    <a:pt x="10297" y="6774"/>
                    <a:pt x="10347" y="6648"/>
                    <a:pt x="10347" y="6548"/>
                  </a:cubicBezTo>
                  <a:cubicBezTo>
                    <a:pt x="10347" y="6423"/>
                    <a:pt x="10297" y="6323"/>
                    <a:pt x="10196" y="6247"/>
                  </a:cubicBezTo>
                  <a:lnTo>
                    <a:pt x="8342" y="4770"/>
                  </a:lnTo>
                  <a:cubicBezTo>
                    <a:pt x="8292" y="4720"/>
                    <a:pt x="8192" y="4694"/>
                    <a:pt x="8118" y="4694"/>
                  </a:cubicBezTo>
                  <a:cubicBezTo>
                    <a:pt x="8068" y="4694"/>
                    <a:pt x="8018" y="4720"/>
                    <a:pt x="7968" y="4744"/>
                  </a:cubicBezTo>
                  <a:cubicBezTo>
                    <a:pt x="7841" y="4794"/>
                    <a:pt x="7741" y="4920"/>
                    <a:pt x="7741" y="5070"/>
                  </a:cubicBezTo>
                  <a:lnTo>
                    <a:pt x="7741" y="5822"/>
                  </a:lnTo>
                  <a:cubicBezTo>
                    <a:pt x="7390" y="5822"/>
                    <a:pt x="6889" y="5796"/>
                    <a:pt x="6414" y="5796"/>
                  </a:cubicBezTo>
                  <a:cubicBezTo>
                    <a:pt x="6214" y="5495"/>
                    <a:pt x="5913" y="4894"/>
                    <a:pt x="5637" y="4343"/>
                  </a:cubicBezTo>
                  <a:cubicBezTo>
                    <a:pt x="5913" y="3718"/>
                    <a:pt x="6288" y="2940"/>
                    <a:pt x="6514" y="2589"/>
                  </a:cubicBezTo>
                  <a:cubicBezTo>
                    <a:pt x="6990" y="2589"/>
                    <a:pt x="7467" y="2589"/>
                    <a:pt x="7817" y="2565"/>
                  </a:cubicBezTo>
                  <a:lnTo>
                    <a:pt x="7817" y="3317"/>
                  </a:lnTo>
                  <a:cubicBezTo>
                    <a:pt x="7817" y="3467"/>
                    <a:pt x="7918" y="3591"/>
                    <a:pt x="8042" y="3667"/>
                  </a:cubicBezTo>
                  <a:cubicBezTo>
                    <a:pt x="8092" y="3691"/>
                    <a:pt x="8142" y="3691"/>
                    <a:pt x="8192" y="3691"/>
                  </a:cubicBezTo>
                  <a:cubicBezTo>
                    <a:pt x="8268" y="3691"/>
                    <a:pt x="8368" y="3667"/>
                    <a:pt x="8419" y="3617"/>
                  </a:cubicBezTo>
                  <a:lnTo>
                    <a:pt x="10273" y="2138"/>
                  </a:lnTo>
                  <a:cubicBezTo>
                    <a:pt x="10347" y="2064"/>
                    <a:pt x="10397" y="1964"/>
                    <a:pt x="10397" y="1837"/>
                  </a:cubicBezTo>
                  <a:cubicBezTo>
                    <a:pt x="10397" y="1737"/>
                    <a:pt x="10347" y="1637"/>
                    <a:pt x="10273" y="1563"/>
                  </a:cubicBezTo>
                  <a:lnTo>
                    <a:pt x="8419" y="84"/>
                  </a:lnTo>
                  <a:cubicBezTo>
                    <a:pt x="8360" y="25"/>
                    <a:pt x="8284" y="1"/>
                    <a:pt x="8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3576600" y="2152250"/>
              <a:ext cx="524925" cy="524300"/>
            </a:xfrm>
            <a:custGeom>
              <a:rect b="b" l="l" r="r" t="t"/>
              <a:pathLst>
                <a:path extrusionOk="0" h="20972" w="20997">
                  <a:moveTo>
                    <a:pt x="9661" y="6644"/>
                  </a:moveTo>
                  <a:cubicBezTo>
                    <a:pt x="9890" y="6644"/>
                    <a:pt x="10123" y="6720"/>
                    <a:pt x="10323" y="6891"/>
                  </a:cubicBezTo>
                  <a:lnTo>
                    <a:pt x="13606" y="9697"/>
                  </a:lnTo>
                  <a:cubicBezTo>
                    <a:pt x="14107" y="10098"/>
                    <a:pt x="14107" y="10874"/>
                    <a:pt x="13606" y="11301"/>
                  </a:cubicBezTo>
                  <a:lnTo>
                    <a:pt x="10323" y="14081"/>
                  </a:lnTo>
                  <a:cubicBezTo>
                    <a:pt x="10120" y="14254"/>
                    <a:pt x="9883" y="14332"/>
                    <a:pt x="9650" y="14332"/>
                  </a:cubicBezTo>
                  <a:cubicBezTo>
                    <a:pt x="9110" y="14332"/>
                    <a:pt x="8595" y="13909"/>
                    <a:pt x="8595" y="13279"/>
                  </a:cubicBezTo>
                  <a:lnTo>
                    <a:pt x="8595" y="7693"/>
                  </a:lnTo>
                  <a:cubicBezTo>
                    <a:pt x="8595" y="7075"/>
                    <a:pt x="9117" y="6644"/>
                    <a:pt x="9661" y="6644"/>
                  </a:cubicBezTo>
                  <a:close/>
                  <a:moveTo>
                    <a:pt x="10500" y="0"/>
                  </a:moveTo>
                  <a:cubicBezTo>
                    <a:pt x="4687" y="0"/>
                    <a:pt x="1" y="4686"/>
                    <a:pt x="1" y="10499"/>
                  </a:cubicBezTo>
                  <a:cubicBezTo>
                    <a:pt x="1" y="16285"/>
                    <a:pt x="4687" y="20971"/>
                    <a:pt x="10500" y="20971"/>
                  </a:cubicBezTo>
                  <a:cubicBezTo>
                    <a:pt x="16286" y="20971"/>
                    <a:pt x="20996" y="16285"/>
                    <a:pt x="20996" y="10499"/>
                  </a:cubicBezTo>
                  <a:cubicBezTo>
                    <a:pt x="20996" y="4686"/>
                    <a:pt x="16286" y="0"/>
                    <a:pt x="10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2999125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4122" y="0"/>
                  </a:moveTo>
                  <a:cubicBezTo>
                    <a:pt x="3910" y="0"/>
                    <a:pt x="3693" y="70"/>
                    <a:pt x="3508" y="225"/>
                  </a:cubicBezTo>
                  <a:lnTo>
                    <a:pt x="451" y="2807"/>
                  </a:lnTo>
                  <a:cubicBezTo>
                    <a:pt x="0" y="3208"/>
                    <a:pt x="0" y="3909"/>
                    <a:pt x="451" y="4284"/>
                  </a:cubicBezTo>
                  <a:lnTo>
                    <a:pt x="3508" y="6866"/>
                  </a:lnTo>
                  <a:cubicBezTo>
                    <a:pt x="3693" y="7021"/>
                    <a:pt x="3910" y="7091"/>
                    <a:pt x="4122" y="7091"/>
                  </a:cubicBezTo>
                  <a:cubicBezTo>
                    <a:pt x="4627" y="7091"/>
                    <a:pt x="5111" y="6695"/>
                    <a:pt x="5111" y="6114"/>
                  </a:cubicBezTo>
                  <a:lnTo>
                    <a:pt x="5111" y="977"/>
                  </a:lnTo>
                  <a:cubicBezTo>
                    <a:pt x="5111" y="396"/>
                    <a:pt x="4627" y="0"/>
                    <a:pt x="4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550600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990" y="0"/>
                  </a:moveTo>
                  <a:cubicBezTo>
                    <a:pt x="485" y="0"/>
                    <a:pt x="1" y="396"/>
                    <a:pt x="1" y="977"/>
                  </a:cubicBezTo>
                  <a:lnTo>
                    <a:pt x="1" y="6114"/>
                  </a:lnTo>
                  <a:cubicBezTo>
                    <a:pt x="1" y="6695"/>
                    <a:pt x="485" y="7091"/>
                    <a:pt x="990" y="7091"/>
                  </a:cubicBezTo>
                  <a:cubicBezTo>
                    <a:pt x="1202" y="7091"/>
                    <a:pt x="1419" y="7021"/>
                    <a:pt x="1604" y="6866"/>
                  </a:cubicBezTo>
                  <a:lnTo>
                    <a:pt x="4661" y="4284"/>
                  </a:lnTo>
                  <a:cubicBezTo>
                    <a:pt x="5112" y="3909"/>
                    <a:pt x="5112" y="3208"/>
                    <a:pt x="4661" y="2807"/>
                  </a:cubicBezTo>
                  <a:lnTo>
                    <a:pt x="1604" y="225"/>
                  </a:lnTo>
                  <a:cubicBezTo>
                    <a:pt x="1419" y="70"/>
                    <a:pt x="1202" y="0"/>
                    <a:pt x="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16"/>
          <p:cNvGrpSpPr/>
          <p:nvPr/>
        </p:nvGrpSpPr>
        <p:grpSpPr>
          <a:xfrm>
            <a:off x="434044" y="182778"/>
            <a:ext cx="96345" cy="153150"/>
            <a:chOff x="771525" y="1135925"/>
            <a:chExt cx="128700" cy="204582"/>
          </a:xfrm>
        </p:grpSpPr>
        <p:cxnSp>
          <p:nvCxnSpPr>
            <p:cNvPr id="277" name="Google Shape;277;p16"/>
            <p:cNvCxnSpPr/>
            <p:nvPr/>
          </p:nvCxnSpPr>
          <p:spPr>
            <a:xfrm flipH="1" rot="10800000">
              <a:off x="771525" y="1135925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16"/>
            <p:cNvCxnSpPr/>
            <p:nvPr/>
          </p:nvCxnSpPr>
          <p:spPr>
            <a:xfrm>
              <a:off x="771525" y="1233407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9" name="Google Shape;279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 txBox="1"/>
          <p:nvPr>
            <p:ph type="title"/>
          </p:nvPr>
        </p:nvSpPr>
        <p:spPr>
          <a:xfrm>
            <a:off x="4129325" y="907138"/>
            <a:ext cx="3846600" cy="23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2" name="Google Shape;282;p17"/>
          <p:cNvSpPr txBox="1"/>
          <p:nvPr>
            <p:ph idx="1" type="subTitle"/>
          </p:nvPr>
        </p:nvSpPr>
        <p:spPr>
          <a:xfrm>
            <a:off x="4129325" y="3449463"/>
            <a:ext cx="3846600" cy="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7"/>
          <p:cNvSpPr/>
          <p:nvPr/>
        </p:nvSpPr>
        <p:spPr>
          <a:xfrm>
            <a:off x="0" y="-5876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7"/>
          <p:cNvSpPr/>
          <p:nvPr/>
        </p:nvSpPr>
        <p:spPr>
          <a:xfrm>
            <a:off x="6266175" y="126900"/>
            <a:ext cx="2574300" cy="264900"/>
          </a:xfrm>
          <a:prstGeom prst="roundRect">
            <a:avLst>
              <a:gd fmla="val 50000" name="adj"/>
            </a:avLst>
          </a:prstGeom>
          <a:solidFill>
            <a:srgbClr val="D9D9D9">
              <a:alpha val="2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5" name="Google Shape;285;p17"/>
          <p:cNvGrpSpPr/>
          <p:nvPr/>
        </p:nvGrpSpPr>
        <p:grpSpPr>
          <a:xfrm>
            <a:off x="8518925" y="170863"/>
            <a:ext cx="190166" cy="176966"/>
            <a:chOff x="985850" y="385775"/>
            <a:chExt cx="190166" cy="176966"/>
          </a:xfrm>
        </p:grpSpPr>
        <p:sp>
          <p:nvSpPr>
            <p:cNvPr id="286" name="Google Shape;286;p17"/>
            <p:cNvSpPr/>
            <p:nvPr/>
          </p:nvSpPr>
          <p:spPr>
            <a:xfrm>
              <a:off x="985850" y="385775"/>
              <a:ext cx="117000" cy="117000"/>
            </a:xfrm>
            <a:prstGeom prst="ellipse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7" name="Google Shape;287;p17"/>
            <p:cNvCxnSpPr>
              <a:stCxn id="286" idx="5"/>
            </p:cNvCxnSpPr>
            <p:nvPr/>
          </p:nvCxnSpPr>
          <p:spPr>
            <a:xfrm>
              <a:off x="1085716" y="485641"/>
              <a:ext cx="90300" cy="7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8" name="Google Shape;288;p17"/>
          <p:cNvSpPr/>
          <p:nvPr/>
        </p:nvSpPr>
        <p:spPr>
          <a:xfrm>
            <a:off x="-200" y="4667699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17"/>
          <p:cNvGrpSpPr/>
          <p:nvPr/>
        </p:nvGrpSpPr>
        <p:grpSpPr>
          <a:xfrm>
            <a:off x="3603929" y="4740825"/>
            <a:ext cx="1935995" cy="310753"/>
            <a:chOff x="2225600" y="2152250"/>
            <a:chExt cx="3266400" cy="524300"/>
          </a:xfrm>
        </p:grpSpPr>
        <p:sp>
          <p:nvSpPr>
            <p:cNvPr id="290" name="Google Shape;290;p17"/>
            <p:cNvSpPr/>
            <p:nvPr/>
          </p:nvSpPr>
          <p:spPr>
            <a:xfrm>
              <a:off x="5307250" y="24176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2215" y="0"/>
                  </a:moveTo>
                  <a:cubicBezTo>
                    <a:pt x="2135" y="0"/>
                    <a:pt x="2052" y="25"/>
                    <a:pt x="1978" y="83"/>
                  </a:cubicBezTo>
                  <a:lnTo>
                    <a:pt x="150" y="1560"/>
                  </a:lnTo>
                  <a:cubicBezTo>
                    <a:pt x="50" y="1637"/>
                    <a:pt x="0" y="1737"/>
                    <a:pt x="0" y="1837"/>
                  </a:cubicBezTo>
                  <a:cubicBezTo>
                    <a:pt x="0" y="1961"/>
                    <a:pt x="50" y="2062"/>
                    <a:pt x="150" y="2138"/>
                  </a:cubicBezTo>
                  <a:lnTo>
                    <a:pt x="1978" y="3615"/>
                  </a:lnTo>
                  <a:cubicBezTo>
                    <a:pt x="2054" y="3665"/>
                    <a:pt x="2129" y="3691"/>
                    <a:pt x="2205" y="3691"/>
                  </a:cubicBezTo>
                  <a:cubicBezTo>
                    <a:pt x="2279" y="3691"/>
                    <a:pt x="2329" y="3665"/>
                    <a:pt x="2379" y="3665"/>
                  </a:cubicBezTo>
                  <a:cubicBezTo>
                    <a:pt x="2505" y="3591"/>
                    <a:pt x="2580" y="3465"/>
                    <a:pt x="2580" y="3314"/>
                  </a:cubicBezTo>
                  <a:lnTo>
                    <a:pt x="2580" y="2212"/>
                  </a:lnTo>
                  <a:lnTo>
                    <a:pt x="5536" y="2212"/>
                  </a:lnTo>
                  <a:cubicBezTo>
                    <a:pt x="6564" y="2212"/>
                    <a:pt x="7390" y="1386"/>
                    <a:pt x="7390" y="358"/>
                  </a:cubicBezTo>
                  <a:cubicBezTo>
                    <a:pt x="7390" y="157"/>
                    <a:pt x="7216" y="7"/>
                    <a:pt x="7015" y="7"/>
                  </a:cubicBezTo>
                  <a:cubicBezTo>
                    <a:pt x="6815" y="7"/>
                    <a:pt x="6638" y="157"/>
                    <a:pt x="6638" y="358"/>
                  </a:cubicBezTo>
                  <a:cubicBezTo>
                    <a:pt x="6638" y="985"/>
                    <a:pt x="6163" y="1486"/>
                    <a:pt x="5536" y="1486"/>
                  </a:cubicBezTo>
                  <a:lnTo>
                    <a:pt x="2580" y="1486"/>
                  </a:lnTo>
                  <a:lnTo>
                    <a:pt x="2580" y="358"/>
                  </a:lnTo>
                  <a:cubicBezTo>
                    <a:pt x="2580" y="234"/>
                    <a:pt x="2505" y="83"/>
                    <a:pt x="2379" y="33"/>
                  </a:cubicBezTo>
                  <a:cubicBezTo>
                    <a:pt x="2328" y="12"/>
                    <a:pt x="2272" y="0"/>
                    <a:pt x="2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5307250" y="23067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5175" y="1"/>
                  </a:moveTo>
                  <a:cubicBezTo>
                    <a:pt x="5118" y="1"/>
                    <a:pt x="5062" y="13"/>
                    <a:pt x="5011" y="34"/>
                  </a:cubicBezTo>
                  <a:cubicBezTo>
                    <a:pt x="4885" y="110"/>
                    <a:pt x="4810" y="234"/>
                    <a:pt x="4810" y="360"/>
                  </a:cubicBezTo>
                  <a:lnTo>
                    <a:pt x="4810" y="1487"/>
                  </a:lnTo>
                  <a:lnTo>
                    <a:pt x="1854" y="1487"/>
                  </a:lnTo>
                  <a:cubicBezTo>
                    <a:pt x="826" y="1487"/>
                    <a:pt x="0" y="2314"/>
                    <a:pt x="0" y="3317"/>
                  </a:cubicBezTo>
                  <a:cubicBezTo>
                    <a:pt x="0" y="3541"/>
                    <a:pt x="174" y="3691"/>
                    <a:pt x="375" y="3691"/>
                  </a:cubicBezTo>
                  <a:cubicBezTo>
                    <a:pt x="575" y="3691"/>
                    <a:pt x="752" y="3541"/>
                    <a:pt x="752" y="3317"/>
                  </a:cubicBezTo>
                  <a:cubicBezTo>
                    <a:pt x="752" y="2715"/>
                    <a:pt x="1227" y="2214"/>
                    <a:pt x="1854" y="2214"/>
                  </a:cubicBezTo>
                  <a:lnTo>
                    <a:pt x="4810" y="2214"/>
                  </a:lnTo>
                  <a:lnTo>
                    <a:pt x="4810" y="3317"/>
                  </a:lnTo>
                  <a:cubicBezTo>
                    <a:pt x="4810" y="3467"/>
                    <a:pt x="4885" y="3591"/>
                    <a:pt x="5011" y="3667"/>
                  </a:cubicBezTo>
                  <a:cubicBezTo>
                    <a:pt x="5061" y="3691"/>
                    <a:pt x="5111" y="3691"/>
                    <a:pt x="5161" y="3691"/>
                  </a:cubicBezTo>
                  <a:cubicBezTo>
                    <a:pt x="5261" y="3691"/>
                    <a:pt x="5336" y="3667"/>
                    <a:pt x="5412" y="3617"/>
                  </a:cubicBezTo>
                  <a:lnTo>
                    <a:pt x="7240" y="2138"/>
                  </a:lnTo>
                  <a:cubicBezTo>
                    <a:pt x="7340" y="2064"/>
                    <a:pt x="7390" y="1964"/>
                    <a:pt x="7390" y="1837"/>
                  </a:cubicBezTo>
                  <a:cubicBezTo>
                    <a:pt x="7390" y="1737"/>
                    <a:pt x="7340" y="1637"/>
                    <a:pt x="7240" y="1563"/>
                  </a:cubicBezTo>
                  <a:lnTo>
                    <a:pt x="5412" y="84"/>
                  </a:lnTo>
                  <a:cubicBezTo>
                    <a:pt x="5338" y="25"/>
                    <a:pt x="5256" y="1"/>
                    <a:pt x="5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2225600" y="2306750"/>
              <a:ext cx="259925" cy="209625"/>
            </a:xfrm>
            <a:custGeom>
              <a:rect b="b" l="l" r="r" t="t"/>
              <a:pathLst>
                <a:path extrusionOk="0" h="8385" w="10397">
                  <a:moveTo>
                    <a:pt x="8206" y="1"/>
                  </a:moveTo>
                  <a:cubicBezTo>
                    <a:pt x="8151" y="1"/>
                    <a:pt x="8094" y="13"/>
                    <a:pt x="8042" y="34"/>
                  </a:cubicBezTo>
                  <a:cubicBezTo>
                    <a:pt x="7918" y="110"/>
                    <a:pt x="7817" y="234"/>
                    <a:pt x="7817" y="360"/>
                  </a:cubicBezTo>
                  <a:lnTo>
                    <a:pt x="7817" y="986"/>
                  </a:lnTo>
                  <a:cubicBezTo>
                    <a:pt x="7366" y="986"/>
                    <a:pt x="6739" y="986"/>
                    <a:pt x="6138" y="1036"/>
                  </a:cubicBezTo>
                  <a:cubicBezTo>
                    <a:pt x="5613" y="1036"/>
                    <a:pt x="5286" y="1413"/>
                    <a:pt x="4735" y="2539"/>
                  </a:cubicBezTo>
                  <a:cubicBezTo>
                    <a:pt x="4159" y="1437"/>
                    <a:pt x="3883" y="1136"/>
                    <a:pt x="3458" y="1036"/>
                  </a:cubicBezTo>
                  <a:cubicBezTo>
                    <a:pt x="3314" y="988"/>
                    <a:pt x="3098" y="971"/>
                    <a:pt x="2696" y="971"/>
                  </a:cubicBezTo>
                  <a:cubicBezTo>
                    <a:pt x="2467" y="971"/>
                    <a:pt x="2177" y="977"/>
                    <a:pt x="1804" y="986"/>
                  </a:cubicBezTo>
                  <a:lnTo>
                    <a:pt x="1053" y="986"/>
                  </a:lnTo>
                  <a:cubicBezTo>
                    <a:pt x="1037" y="985"/>
                    <a:pt x="1021" y="984"/>
                    <a:pt x="1006" y="984"/>
                  </a:cubicBezTo>
                  <a:cubicBezTo>
                    <a:pt x="576" y="984"/>
                    <a:pt x="224" y="1301"/>
                    <a:pt x="201" y="1713"/>
                  </a:cubicBezTo>
                  <a:cubicBezTo>
                    <a:pt x="151" y="2164"/>
                    <a:pt x="475" y="2539"/>
                    <a:pt x="926" y="2565"/>
                  </a:cubicBezTo>
                  <a:cubicBezTo>
                    <a:pt x="977" y="2573"/>
                    <a:pt x="1049" y="2576"/>
                    <a:pt x="1138" y="2576"/>
                  </a:cubicBezTo>
                  <a:cubicBezTo>
                    <a:pt x="1316" y="2576"/>
                    <a:pt x="1561" y="2565"/>
                    <a:pt x="1828" y="2565"/>
                  </a:cubicBezTo>
                  <a:lnTo>
                    <a:pt x="2907" y="2565"/>
                  </a:lnTo>
                  <a:cubicBezTo>
                    <a:pt x="3131" y="2916"/>
                    <a:pt x="3558" y="3742"/>
                    <a:pt x="3859" y="4369"/>
                  </a:cubicBezTo>
                  <a:cubicBezTo>
                    <a:pt x="3608" y="4920"/>
                    <a:pt x="3308" y="5545"/>
                    <a:pt x="3107" y="5846"/>
                  </a:cubicBezTo>
                  <a:cubicBezTo>
                    <a:pt x="2530" y="5846"/>
                    <a:pt x="1203" y="5822"/>
                    <a:pt x="852" y="5822"/>
                  </a:cubicBezTo>
                  <a:cubicBezTo>
                    <a:pt x="836" y="5821"/>
                    <a:pt x="820" y="5821"/>
                    <a:pt x="805" y="5821"/>
                  </a:cubicBezTo>
                  <a:cubicBezTo>
                    <a:pt x="398" y="5821"/>
                    <a:pt x="50" y="6140"/>
                    <a:pt x="24" y="6574"/>
                  </a:cubicBezTo>
                  <a:cubicBezTo>
                    <a:pt x="0" y="6999"/>
                    <a:pt x="351" y="7375"/>
                    <a:pt x="776" y="7399"/>
                  </a:cubicBezTo>
                  <a:cubicBezTo>
                    <a:pt x="977" y="7399"/>
                    <a:pt x="2005" y="7426"/>
                    <a:pt x="2756" y="7426"/>
                  </a:cubicBezTo>
                  <a:cubicBezTo>
                    <a:pt x="3107" y="7426"/>
                    <a:pt x="3408" y="7426"/>
                    <a:pt x="3532" y="7399"/>
                  </a:cubicBezTo>
                  <a:cubicBezTo>
                    <a:pt x="3983" y="7349"/>
                    <a:pt x="4284" y="7025"/>
                    <a:pt x="4761" y="6123"/>
                  </a:cubicBezTo>
                  <a:cubicBezTo>
                    <a:pt x="5262" y="7025"/>
                    <a:pt x="5586" y="7349"/>
                    <a:pt x="6064" y="7375"/>
                  </a:cubicBezTo>
                  <a:cubicBezTo>
                    <a:pt x="6665" y="7399"/>
                    <a:pt x="7290" y="7399"/>
                    <a:pt x="7741" y="7399"/>
                  </a:cubicBezTo>
                  <a:lnTo>
                    <a:pt x="7741" y="8027"/>
                  </a:lnTo>
                  <a:cubicBezTo>
                    <a:pt x="7741" y="8151"/>
                    <a:pt x="7841" y="8301"/>
                    <a:pt x="7968" y="8351"/>
                  </a:cubicBezTo>
                  <a:cubicBezTo>
                    <a:pt x="8019" y="8372"/>
                    <a:pt x="8075" y="8384"/>
                    <a:pt x="8130" y="8384"/>
                  </a:cubicBezTo>
                  <a:cubicBezTo>
                    <a:pt x="8208" y="8384"/>
                    <a:pt x="8284" y="8360"/>
                    <a:pt x="8342" y="8301"/>
                  </a:cubicBezTo>
                  <a:lnTo>
                    <a:pt x="10196" y="6824"/>
                  </a:lnTo>
                  <a:cubicBezTo>
                    <a:pt x="10297" y="6774"/>
                    <a:pt x="10347" y="6648"/>
                    <a:pt x="10347" y="6548"/>
                  </a:cubicBezTo>
                  <a:cubicBezTo>
                    <a:pt x="10347" y="6423"/>
                    <a:pt x="10297" y="6323"/>
                    <a:pt x="10196" y="6247"/>
                  </a:cubicBezTo>
                  <a:lnTo>
                    <a:pt x="8342" y="4770"/>
                  </a:lnTo>
                  <a:cubicBezTo>
                    <a:pt x="8292" y="4720"/>
                    <a:pt x="8192" y="4694"/>
                    <a:pt x="8118" y="4694"/>
                  </a:cubicBezTo>
                  <a:cubicBezTo>
                    <a:pt x="8068" y="4694"/>
                    <a:pt x="8018" y="4720"/>
                    <a:pt x="7968" y="4744"/>
                  </a:cubicBezTo>
                  <a:cubicBezTo>
                    <a:pt x="7841" y="4794"/>
                    <a:pt x="7741" y="4920"/>
                    <a:pt x="7741" y="5070"/>
                  </a:cubicBezTo>
                  <a:lnTo>
                    <a:pt x="7741" y="5822"/>
                  </a:lnTo>
                  <a:cubicBezTo>
                    <a:pt x="7390" y="5822"/>
                    <a:pt x="6889" y="5796"/>
                    <a:pt x="6414" y="5796"/>
                  </a:cubicBezTo>
                  <a:cubicBezTo>
                    <a:pt x="6214" y="5495"/>
                    <a:pt x="5913" y="4894"/>
                    <a:pt x="5637" y="4343"/>
                  </a:cubicBezTo>
                  <a:cubicBezTo>
                    <a:pt x="5913" y="3718"/>
                    <a:pt x="6288" y="2940"/>
                    <a:pt x="6514" y="2589"/>
                  </a:cubicBezTo>
                  <a:cubicBezTo>
                    <a:pt x="6990" y="2589"/>
                    <a:pt x="7467" y="2589"/>
                    <a:pt x="7817" y="2565"/>
                  </a:cubicBezTo>
                  <a:lnTo>
                    <a:pt x="7817" y="3317"/>
                  </a:lnTo>
                  <a:cubicBezTo>
                    <a:pt x="7817" y="3467"/>
                    <a:pt x="7918" y="3591"/>
                    <a:pt x="8042" y="3667"/>
                  </a:cubicBezTo>
                  <a:cubicBezTo>
                    <a:pt x="8092" y="3691"/>
                    <a:pt x="8142" y="3691"/>
                    <a:pt x="8192" y="3691"/>
                  </a:cubicBezTo>
                  <a:cubicBezTo>
                    <a:pt x="8268" y="3691"/>
                    <a:pt x="8368" y="3667"/>
                    <a:pt x="8419" y="3617"/>
                  </a:cubicBezTo>
                  <a:lnTo>
                    <a:pt x="10273" y="2138"/>
                  </a:lnTo>
                  <a:cubicBezTo>
                    <a:pt x="10347" y="2064"/>
                    <a:pt x="10397" y="1964"/>
                    <a:pt x="10397" y="1837"/>
                  </a:cubicBezTo>
                  <a:cubicBezTo>
                    <a:pt x="10397" y="1737"/>
                    <a:pt x="10347" y="1637"/>
                    <a:pt x="10273" y="1563"/>
                  </a:cubicBezTo>
                  <a:lnTo>
                    <a:pt x="8419" y="84"/>
                  </a:lnTo>
                  <a:cubicBezTo>
                    <a:pt x="8360" y="25"/>
                    <a:pt x="8284" y="1"/>
                    <a:pt x="8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3576600" y="2152250"/>
              <a:ext cx="524925" cy="524300"/>
            </a:xfrm>
            <a:custGeom>
              <a:rect b="b" l="l" r="r" t="t"/>
              <a:pathLst>
                <a:path extrusionOk="0" h="20972" w="20997">
                  <a:moveTo>
                    <a:pt x="9661" y="6644"/>
                  </a:moveTo>
                  <a:cubicBezTo>
                    <a:pt x="9890" y="6644"/>
                    <a:pt x="10123" y="6720"/>
                    <a:pt x="10323" y="6891"/>
                  </a:cubicBezTo>
                  <a:lnTo>
                    <a:pt x="13606" y="9697"/>
                  </a:lnTo>
                  <a:cubicBezTo>
                    <a:pt x="14107" y="10098"/>
                    <a:pt x="14107" y="10874"/>
                    <a:pt x="13606" y="11301"/>
                  </a:cubicBezTo>
                  <a:lnTo>
                    <a:pt x="10323" y="14081"/>
                  </a:lnTo>
                  <a:cubicBezTo>
                    <a:pt x="10120" y="14254"/>
                    <a:pt x="9883" y="14332"/>
                    <a:pt x="9650" y="14332"/>
                  </a:cubicBezTo>
                  <a:cubicBezTo>
                    <a:pt x="9110" y="14332"/>
                    <a:pt x="8595" y="13909"/>
                    <a:pt x="8595" y="13279"/>
                  </a:cubicBezTo>
                  <a:lnTo>
                    <a:pt x="8595" y="7693"/>
                  </a:lnTo>
                  <a:cubicBezTo>
                    <a:pt x="8595" y="7075"/>
                    <a:pt x="9117" y="6644"/>
                    <a:pt x="9661" y="6644"/>
                  </a:cubicBezTo>
                  <a:close/>
                  <a:moveTo>
                    <a:pt x="10500" y="0"/>
                  </a:moveTo>
                  <a:cubicBezTo>
                    <a:pt x="4687" y="0"/>
                    <a:pt x="1" y="4686"/>
                    <a:pt x="1" y="10499"/>
                  </a:cubicBezTo>
                  <a:cubicBezTo>
                    <a:pt x="1" y="16285"/>
                    <a:pt x="4687" y="20971"/>
                    <a:pt x="10500" y="20971"/>
                  </a:cubicBezTo>
                  <a:cubicBezTo>
                    <a:pt x="16286" y="20971"/>
                    <a:pt x="20996" y="16285"/>
                    <a:pt x="20996" y="10499"/>
                  </a:cubicBezTo>
                  <a:cubicBezTo>
                    <a:pt x="20996" y="4686"/>
                    <a:pt x="16286" y="0"/>
                    <a:pt x="10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2999125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4122" y="0"/>
                  </a:moveTo>
                  <a:cubicBezTo>
                    <a:pt x="3910" y="0"/>
                    <a:pt x="3693" y="70"/>
                    <a:pt x="3508" y="225"/>
                  </a:cubicBezTo>
                  <a:lnTo>
                    <a:pt x="451" y="2807"/>
                  </a:lnTo>
                  <a:cubicBezTo>
                    <a:pt x="0" y="3208"/>
                    <a:pt x="0" y="3909"/>
                    <a:pt x="451" y="4284"/>
                  </a:cubicBezTo>
                  <a:lnTo>
                    <a:pt x="3508" y="6866"/>
                  </a:lnTo>
                  <a:cubicBezTo>
                    <a:pt x="3693" y="7021"/>
                    <a:pt x="3910" y="7091"/>
                    <a:pt x="4122" y="7091"/>
                  </a:cubicBezTo>
                  <a:cubicBezTo>
                    <a:pt x="4627" y="7091"/>
                    <a:pt x="5111" y="6695"/>
                    <a:pt x="5111" y="6114"/>
                  </a:cubicBezTo>
                  <a:lnTo>
                    <a:pt x="5111" y="977"/>
                  </a:lnTo>
                  <a:cubicBezTo>
                    <a:pt x="5111" y="396"/>
                    <a:pt x="4627" y="0"/>
                    <a:pt x="4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4550600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990" y="0"/>
                  </a:moveTo>
                  <a:cubicBezTo>
                    <a:pt x="485" y="0"/>
                    <a:pt x="1" y="396"/>
                    <a:pt x="1" y="977"/>
                  </a:cubicBezTo>
                  <a:lnTo>
                    <a:pt x="1" y="6114"/>
                  </a:lnTo>
                  <a:cubicBezTo>
                    <a:pt x="1" y="6695"/>
                    <a:pt x="485" y="7091"/>
                    <a:pt x="990" y="7091"/>
                  </a:cubicBezTo>
                  <a:cubicBezTo>
                    <a:pt x="1202" y="7091"/>
                    <a:pt x="1419" y="7021"/>
                    <a:pt x="1604" y="6866"/>
                  </a:cubicBezTo>
                  <a:lnTo>
                    <a:pt x="4661" y="4284"/>
                  </a:lnTo>
                  <a:cubicBezTo>
                    <a:pt x="5112" y="3909"/>
                    <a:pt x="5112" y="3208"/>
                    <a:pt x="4661" y="2807"/>
                  </a:cubicBezTo>
                  <a:lnTo>
                    <a:pt x="1604" y="225"/>
                  </a:lnTo>
                  <a:cubicBezTo>
                    <a:pt x="1419" y="70"/>
                    <a:pt x="1202" y="0"/>
                    <a:pt x="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Google Shape;296;p17"/>
          <p:cNvGrpSpPr/>
          <p:nvPr/>
        </p:nvGrpSpPr>
        <p:grpSpPr>
          <a:xfrm>
            <a:off x="434044" y="182778"/>
            <a:ext cx="96345" cy="153150"/>
            <a:chOff x="771525" y="1135925"/>
            <a:chExt cx="128700" cy="204582"/>
          </a:xfrm>
        </p:grpSpPr>
        <p:cxnSp>
          <p:nvCxnSpPr>
            <p:cNvPr id="297" name="Google Shape;297;p17"/>
            <p:cNvCxnSpPr/>
            <p:nvPr/>
          </p:nvCxnSpPr>
          <p:spPr>
            <a:xfrm flipH="1" rot="10800000">
              <a:off x="771525" y="1135925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17"/>
            <p:cNvCxnSpPr/>
            <p:nvPr/>
          </p:nvCxnSpPr>
          <p:spPr>
            <a:xfrm>
              <a:off x="771525" y="1233407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"/>
          <p:cNvSpPr txBox="1"/>
          <p:nvPr>
            <p:ph type="title"/>
          </p:nvPr>
        </p:nvSpPr>
        <p:spPr>
          <a:xfrm>
            <a:off x="2375625" y="3146825"/>
            <a:ext cx="439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1" name="Google Shape;301;p18"/>
          <p:cNvSpPr txBox="1"/>
          <p:nvPr>
            <p:ph idx="1" type="subTitle"/>
          </p:nvPr>
        </p:nvSpPr>
        <p:spPr>
          <a:xfrm>
            <a:off x="2375619" y="3860638"/>
            <a:ext cx="4392600" cy="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18"/>
          <p:cNvSpPr/>
          <p:nvPr/>
        </p:nvSpPr>
        <p:spPr>
          <a:xfrm>
            <a:off x="0" y="-5876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8"/>
          <p:cNvSpPr/>
          <p:nvPr/>
        </p:nvSpPr>
        <p:spPr>
          <a:xfrm>
            <a:off x="6266175" y="126900"/>
            <a:ext cx="2574300" cy="264900"/>
          </a:xfrm>
          <a:prstGeom prst="roundRect">
            <a:avLst>
              <a:gd fmla="val 50000" name="adj"/>
            </a:avLst>
          </a:prstGeom>
          <a:solidFill>
            <a:srgbClr val="D9D9D9">
              <a:alpha val="2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" name="Google Shape;304;p18"/>
          <p:cNvGrpSpPr/>
          <p:nvPr/>
        </p:nvGrpSpPr>
        <p:grpSpPr>
          <a:xfrm>
            <a:off x="8518925" y="170863"/>
            <a:ext cx="190166" cy="176966"/>
            <a:chOff x="985850" y="385775"/>
            <a:chExt cx="190166" cy="176966"/>
          </a:xfrm>
        </p:grpSpPr>
        <p:sp>
          <p:nvSpPr>
            <p:cNvPr id="305" name="Google Shape;305;p18"/>
            <p:cNvSpPr/>
            <p:nvPr/>
          </p:nvSpPr>
          <p:spPr>
            <a:xfrm>
              <a:off x="985850" y="385775"/>
              <a:ext cx="117000" cy="117000"/>
            </a:xfrm>
            <a:prstGeom prst="ellipse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6" name="Google Shape;306;p18"/>
            <p:cNvCxnSpPr>
              <a:stCxn id="305" idx="5"/>
            </p:cNvCxnSpPr>
            <p:nvPr/>
          </p:nvCxnSpPr>
          <p:spPr>
            <a:xfrm>
              <a:off x="1085716" y="485641"/>
              <a:ext cx="90300" cy="7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7" name="Google Shape;307;p18"/>
          <p:cNvSpPr/>
          <p:nvPr/>
        </p:nvSpPr>
        <p:spPr>
          <a:xfrm>
            <a:off x="-200" y="4667699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8" name="Google Shape;308;p18"/>
          <p:cNvGrpSpPr/>
          <p:nvPr/>
        </p:nvGrpSpPr>
        <p:grpSpPr>
          <a:xfrm>
            <a:off x="3603929" y="4740825"/>
            <a:ext cx="1935995" cy="310753"/>
            <a:chOff x="2225600" y="2152250"/>
            <a:chExt cx="3266400" cy="524300"/>
          </a:xfrm>
        </p:grpSpPr>
        <p:sp>
          <p:nvSpPr>
            <p:cNvPr id="309" name="Google Shape;309;p18"/>
            <p:cNvSpPr/>
            <p:nvPr/>
          </p:nvSpPr>
          <p:spPr>
            <a:xfrm>
              <a:off x="5307250" y="24176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2215" y="0"/>
                  </a:moveTo>
                  <a:cubicBezTo>
                    <a:pt x="2135" y="0"/>
                    <a:pt x="2052" y="25"/>
                    <a:pt x="1978" y="83"/>
                  </a:cubicBezTo>
                  <a:lnTo>
                    <a:pt x="150" y="1560"/>
                  </a:lnTo>
                  <a:cubicBezTo>
                    <a:pt x="50" y="1637"/>
                    <a:pt x="0" y="1737"/>
                    <a:pt x="0" y="1837"/>
                  </a:cubicBezTo>
                  <a:cubicBezTo>
                    <a:pt x="0" y="1961"/>
                    <a:pt x="50" y="2062"/>
                    <a:pt x="150" y="2138"/>
                  </a:cubicBezTo>
                  <a:lnTo>
                    <a:pt x="1978" y="3615"/>
                  </a:lnTo>
                  <a:cubicBezTo>
                    <a:pt x="2054" y="3665"/>
                    <a:pt x="2129" y="3691"/>
                    <a:pt x="2205" y="3691"/>
                  </a:cubicBezTo>
                  <a:cubicBezTo>
                    <a:pt x="2279" y="3691"/>
                    <a:pt x="2329" y="3665"/>
                    <a:pt x="2379" y="3665"/>
                  </a:cubicBezTo>
                  <a:cubicBezTo>
                    <a:pt x="2505" y="3591"/>
                    <a:pt x="2580" y="3465"/>
                    <a:pt x="2580" y="3314"/>
                  </a:cubicBezTo>
                  <a:lnTo>
                    <a:pt x="2580" y="2212"/>
                  </a:lnTo>
                  <a:lnTo>
                    <a:pt x="5536" y="2212"/>
                  </a:lnTo>
                  <a:cubicBezTo>
                    <a:pt x="6564" y="2212"/>
                    <a:pt x="7390" y="1386"/>
                    <a:pt x="7390" y="358"/>
                  </a:cubicBezTo>
                  <a:cubicBezTo>
                    <a:pt x="7390" y="157"/>
                    <a:pt x="7216" y="7"/>
                    <a:pt x="7015" y="7"/>
                  </a:cubicBezTo>
                  <a:cubicBezTo>
                    <a:pt x="6815" y="7"/>
                    <a:pt x="6638" y="157"/>
                    <a:pt x="6638" y="358"/>
                  </a:cubicBezTo>
                  <a:cubicBezTo>
                    <a:pt x="6638" y="985"/>
                    <a:pt x="6163" y="1486"/>
                    <a:pt x="5536" y="1486"/>
                  </a:cubicBezTo>
                  <a:lnTo>
                    <a:pt x="2580" y="1486"/>
                  </a:lnTo>
                  <a:lnTo>
                    <a:pt x="2580" y="358"/>
                  </a:lnTo>
                  <a:cubicBezTo>
                    <a:pt x="2580" y="234"/>
                    <a:pt x="2505" y="83"/>
                    <a:pt x="2379" y="33"/>
                  </a:cubicBezTo>
                  <a:cubicBezTo>
                    <a:pt x="2328" y="12"/>
                    <a:pt x="2272" y="0"/>
                    <a:pt x="2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5307250" y="23067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5175" y="1"/>
                  </a:moveTo>
                  <a:cubicBezTo>
                    <a:pt x="5118" y="1"/>
                    <a:pt x="5062" y="13"/>
                    <a:pt x="5011" y="34"/>
                  </a:cubicBezTo>
                  <a:cubicBezTo>
                    <a:pt x="4885" y="110"/>
                    <a:pt x="4810" y="234"/>
                    <a:pt x="4810" y="360"/>
                  </a:cubicBezTo>
                  <a:lnTo>
                    <a:pt x="4810" y="1487"/>
                  </a:lnTo>
                  <a:lnTo>
                    <a:pt x="1854" y="1487"/>
                  </a:lnTo>
                  <a:cubicBezTo>
                    <a:pt x="826" y="1487"/>
                    <a:pt x="0" y="2314"/>
                    <a:pt x="0" y="3317"/>
                  </a:cubicBezTo>
                  <a:cubicBezTo>
                    <a:pt x="0" y="3541"/>
                    <a:pt x="174" y="3691"/>
                    <a:pt x="375" y="3691"/>
                  </a:cubicBezTo>
                  <a:cubicBezTo>
                    <a:pt x="575" y="3691"/>
                    <a:pt x="752" y="3541"/>
                    <a:pt x="752" y="3317"/>
                  </a:cubicBezTo>
                  <a:cubicBezTo>
                    <a:pt x="752" y="2715"/>
                    <a:pt x="1227" y="2214"/>
                    <a:pt x="1854" y="2214"/>
                  </a:cubicBezTo>
                  <a:lnTo>
                    <a:pt x="4810" y="2214"/>
                  </a:lnTo>
                  <a:lnTo>
                    <a:pt x="4810" y="3317"/>
                  </a:lnTo>
                  <a:cubicBezTo>
                    <a:pt x="4810" y="3467"/>
                    <a:pt x="4885" y="3591"/>
                    <a:pt x="5011" y="3667"/>
                  </a:cubicBezTo>
                  <a:cubicBezTo>
                    <a:pt x="5061" y="3691"/>
                    <a:pt x="5111" y="3691"/>
                    <a:pt x="5161" y="3691"/>
                  </a:cubicBezTo>
                  <a:cubicBezTo>
                    <a:pt x="5261" y="3691"/>
                    <a:pt x="5336" y="3667"/>
                    <a:pt x="5412" y="3617"/>
                  </a:cubicBezTo>
                  <a:lnTo>
                    <a:pt x="7240" y="2138"/>
                  </a:lnTo>
                  <a:cubicBezTo>
                    <a:pt x="7340" y="2064"/>
                    <a:pt x="7390" y="1964"/>
                    <a:pt x="7390" y="1837"/>
                  </a:cubicBezTo>
                  <a:cubicBezTo>
                    <a:pt x="7390" y="1737"/>
                    <a:pt x="7340" y="1637"/>
                    <a:pt x="7240" y="1563"/>
                  </a:cubicBezTo>
                  <a:lnTo>
                    <a:pt x="5412" y="84"/>
                  </a:lnTo>
                  <a:cubicBezTo>
                    <a:pt x="5338" y="25"/>
                    <a:pt x="5256" y="1"/>
                    <a:pt x="5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2225600" y="2306750"/>
              <a:ext cx="259925" cy="209625"/>
            </a:xfrm>
            <a:custGeom>
              <a:rect b="b" l="l" r="r" t="t"/>
              <a:pathLst>
                <a:path extrusionOk="0" h="8385" w="10397">
                  <a:moveTo>
                    <a:pt x="8206" y="1"/>
                  </a:moveTo>
                  <a:cubicBezTo>
                    <a:pt x="8151" y="1"/>
                    <a:pt x="8094" y="13"/>
                    <a:pt x="8042" y="34"/>
                  </a:cubicBezTo>
                  <a:cubicBezTo>
                    <a:pt x="7918" y="110"/>
                    <a:pt x="7817" y="234"/>
                    <a:pt x="7817" y="360"/>
                  </a:cubicBezTo>
                  <a:lnTo>
                    <a:pt x="7817" y="986"/>
                  </a:lnTo>
                  <a:cubicBezTo>
                    <a:pt x="7366" y="986"/>
                    <a:pt x="6739" y="986"/>
                    <a:pt x="6138" y="1036"/>
                  </a:cubicBezTo>
                  <a:cubicBezTo>
                    <a:pt x="5613" y="1036"/>
                    <a:pt x="5286" y="1413"/>
                    <a:pt x="4735" y="2539"/>
                  </a:cubicBezTo>
                  <a:cubicBezTo>
                    <a:pt x="4159" y="1437"/>
                    <a:pt x="3883" y="1136"/>
                    <a:pt x="3458" y="1036"/>
                  </a:cubicBezTo>
                  <a:cubicBezTo>
                    <a:pt x="3314" y="988"/>
                    <a:pt x="3098" y="971"/>
                    <a:pt x="2696" y="971"/>
                  </a:cubicBezTo>
                  <a:cubicBezTo>
                    <a:pt x="2467" y="971"/>
                    <a:pt x="2177" y="977"/>
                    <a:pt x="1804" y="986"/>
                  </a:cubicBezTo>
                  <a:lnTo>
                    <a:pt x="1053" y="986"/>
                  </a:lnTo>
                  <a:cubicBezTo>
                    <a:pt x="1037" y="985"/>
                    <a:pt x="1021" y="984"/>
                    <a:pt x="1006" y="984"/>
                  </a:cubicBezTo>
                  <a:cubicBezTo>
                    <a:pt x="576" y="984"/>
                    <a:pt x="224" y="1301"/>
                    <a:pt x="201" y="1713"/>
                  </a:cubicBezTo>
                  <a:cubicBezTo>
                    <a:pt x="151" y="2164"/>
                    <a:pt x="475" y="2539"/>
                    <a:pt x="926" y="2565"/>
                  </a:cubicBezTo>
                  <a:cubicBezTo>
                    <a:pt x="977" y="2573"/>
                    <a:pt x="1049" y="2576"/>
                    <a:pt x="1138" y="2576"/>
                  </a:cubicBezTo>
                  <a:cubicBezTo>
                    <a:pt x="1316" y="2576"/>
                    <a:pt x="1561" y="2565"/>
                    <a:pt x="1828" y="2565"/>
                  </a:cubicBezTo>
                  <a:lnTo>
                    <a:pt x="2907" y="2565"/>
                  </a:lnTo>
                  <a:cubicBezTo>
                    <a:pt x="3131" y="2916"/>
                    <a:pt x="3558" y="3742"/>
                    <a:pt x="3859" y="4369"/>
                  </a:cubicBezTo>
                  <a:cubicBezTo>
                    <a:pt x="3608" y="4920"/>
                    <a:pt x="3308" y="5545"/>
                    <a:pt x="3107" y="5846"/>
                  </a:cubicBezTo>
                  <a:cubicBezTo>
                    <a:pt x="2530" y="5846"/>
                    <a:pt x="1203" y="5822"/>
                    <a:pt x="852" y="5822"/>
                  </a:cubicBezTo>
                  <a:cubicBezTo>
                    <a:pt x="836" y="5821"/>
                    <a:pt x="820" y="5821"/>
                    <a:pt x="805" y="5821"/>
                  </a:cubicBezTo>
                  <a:cubicBezTo>
                    <a:pt x="398" y="5821"/>
                    <a:pt x="50" y="6140"/>
                    <a:pt x="24" y="6574"/>
                  </a:cubicBezTo>
                  <a:cubicBezTo>
                    <a:pt x="0" y="6999"/>
                    <a:pt x="351" y="7375"/>
                    <a:pt x="776" y="7399"/>
                  </a:cubicBezTo>
                  <a:cubicBezTo>
                    <a:pt x="977" y="7399"/>
                    <a:pt x="2005" y="7426"/>
                    <a:pt x="2756" y="7426"/>
                  </a:cubicBezTo>
                  <a:cubicBezTo>
                    <a:pt x="3107" y="7426"/>
                    <a:pt x="3408" y="7426"/>
                    <a:pt x="3532" y="7399"/>
                  </a:cubicBezTo>
                  <a:cubicBezTo>
                    <a:pt x="3983" y="7349"/>
                    <a:pt x="4284" y="7025"/>
                    <a:pt x="4761" y="6123"/>
                  </a:cubicBezTo>
                  <a:cubicBezTo>
                    <a:pt x="5262" y="7025"/>
                    <a:pt x="5586" y="7349"/>
                    <a:pt x="6064" y="7375"/>
                  </a:cubicBezTo>
                  <a:cubicBezTo>
                    <a:pt x="6665" y="7399"/>
                    <a:pt x="7290" y="7399"/>
                    <a:pt x="7741" y="7399"/>
                  </a:cubicBezTo>
                  <a:lnTo>
                    <a:pt x="7741" y="8027"/>
                  </a:lnTo>
                  <a:cubicBezTo>
                    <a:pt x="7741" y="8151"/>
                    <a:pt x="7841" y="8301"/>
                    <a:pt x="7968" y="8351"/>
                  </a:cubicBezTo>
                  <a:cubicBezTo>
                    <a:pt x="8019" y="8372"/>
                    <a:pt x="8075" y="8384"/>
                    <a:pt x="8130" y="8384"/>
                  </a:cubicBezTo>
                  <a:cubicBezTo>
                    <a:pt x="8208" y="8384"/>
                    <a:pt x="8284" y="8360"/>
                    <a:pt x="8342" y="8301"/>
                  </a:cubicBezTo>
                  <a:lnTo>
                    <a:pt x="10196" y="6824"/>
                  </a:lnTo>
                  <a:cubicBezTo>
                    <a:pt x="10297" y="6774"/>
                    <a:pt x="10347" y="6648"/>
                    <a:pt x="10347" y="6548"/>
                  </a:cubicBezTo>
                  <a:cubicBezTo>
                    <a:pt x="10347" y="6423"/>
                    <a:pt x="10297" y="6323"/>
                    <a:pt x="10196" y="6247"/>
                  </a:cubicBezTo>
                  <a:lnTo>
                    <a:pt x="8342" y="4770"/>
                  </a:lnTo>
                  <a:cubicBezTo>
                    <a:pt x="8292" y="4720"/>
                    <a:pt x="8192" y="4694"/>
                    <a:pt x="8118" y="4694"/>
                  </a:cubicBezTo>
                  <a:cubicBezTo>
                    <a:pt x="8068" y="4694"/>
                    <a:pt x="8018" y="4720"/>
                    <a:pt x="7968" y="4744"/>
                  </a:cubicBezTo>
                  <a:cubicBezTo>
                    <a:pt x="7841" y="4794"/>
                    <a:pt x="7741" y="4920"/>
                    <a:pt x="7741" y="5070"/>
                  </a:cubicBezTo>
                  <a:lnTo>
                    <a:pt x="7741" y="5822"/>
                  </a:lnTo>
                  <a:cubicBezTo>
                    <a:pt x="7390" y="5822"/>
                    <a:pt x="6889" y="5796"/>
                    <a:pt x="6414" y="5796"/>
                  </a:cubicBezTo>
                  <a:cubicBezTo>
                    <a:pt x="6214" y="5495"/>
                    <a:pt x="5913" y="4894"/>
                    <a:pt x="5637" y="4343"/>
                  </a:cubicBezTo>
                  <a:cubicBezTo>
                    <a:pt x="5913" y="3718"/>
                    <a:pt x="6288" y="2940"/>
                    <a:pt x="6514" y="2589"/>
                  </a:cubicBezTo>
                  <a:cubicBezTo>
                    <a:pt x="6990" y="2589"/>
                    <a:pt x="7467" y="2589"/>
                    <a:pt x="7817" y="2565"/>
                  </a:cubicBezTo>
                  <a:lnTo>
                    <a:pt x="7817" y="3317"/>
                  </a:lnTo>
                  <a:cubicBezTo>
                    <a:pt x="7817" y="3467"/>
                    <a:pt x="7918" y="3591"/>
                    <a:pt x="8042" y="3667"/>
                  </a:cubicBezTo>
                  <a:cubicBezTo>
                    <a:pt x="8092" y="3691"/>
                    <a:pt x="8142" y="3691"/>
                    <a:pt x="8192" y="3691"/>
                  </a:cubicBezTo>
                  <a:cubicBezTo>
                    <a:pt x="8268" y="3691"/>
                    <a:pt x="8368" y="3667"/>
                    <a:pt x="8419" y="3617"/>
                  </a:cubicBezTo>
                  <a:lnTo>
                    <a:pt x="10273" y="2138"/>
                  </a:lnTo>
                  <a:cubicBezTo>
                    <a:pt x="10347" y="2064"/>
                    <a:pt x="10397" y="1964"/>
                    <a:pt x="10397" y="1837"/>
                  </a:cubicBezTo>
                  <a:cubicBezTo>
                    <a:pt x="10397" y="1737"/>
                    <a:pt x="10347" y="1637"/>
                    <a:pt x="10273" y="1563"/>
                  </a:cubicBezTo>
                  <a:lnTo>
                    <a:pt x="8419" y="84"/>
                  </a:lnTo>
                  <a:cubicBezTo>
                    <a:pt x="8360" y="25"/>
                    <a:pt x="8284" y="1"/>
                    <a:pt x="8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3576600" y="2152250"/>
              <a:ext cx="524925" cy="524300"/>
            </a:xfrm>
            <a:custGeom>
              <a:rect b="b" l="l" r="r" t="t"/>
              <a:pathLst>
                <a:path extrusionOk="0" h="20972" w="20997">
                  <a:moveTo>
                    <a:pt x="9661" y="6644"/>
                  </a:moveTo>
                  <a:cubicBezTo>
                    <a:pt x="9890" y="6644"/>
                    <a:pt x="10123" y="6720"/>
                    <a:pt x="10323" y="6891"/>
                  </a:cubicBezTo>
                  <a:lnTo>
                    <a:pt x="13606" y="9697"/>
                  </a:lnTo>
                  <a:cubicBezTo>
                    <a:pt x="14107" y="10098"/>
                    <a:pt x="14107" y="10874"/>
                    <a:pt x="13606" y="11301"/>
                  </a:cubicBezTo>
                  <a:lnTo>
                    <a:pt x="10323" y="14081"/>
                  </a:lnTo>
                  <a:cubicBezTo>
                    <a:pt x="10120" y="14254"/>
                    <a:pt x="9883" y="14332"/>
                    <a:pt x="9650" y="14332"/>
                  </a:cubicBezTo>
                  <a:cubicBezTo>
                    <a:pt x="9110" y="14332"/>
                    <a:pt x="8595" y="13909"/>
                    <a:pt x="8595" y="13279"/>
                  </a:cubicBezTo>
                  <a:lnTo>
                    <a:pt x="8595" y="7693"/>
                  </a:lnTo>
                  <a:cubicBezTo>
                    <a:pt x="8595" y="7075"/>
                    <a:pt x="9117" y="6644"/>
                    <a:pt x="9661" y="6644"/>
                  </a:cubicBezTo>
                  <a:close/>
                  <a:moveTo>
                    <a:pt x="10500" y="0"/>
                  </a:moveTo>
                  <a:cubicBezTo>
                    <a:pt x="4687" y="0"/>
                    <a:pt x="1" y="4686"/>
                    <a:pt x="1" y="10499"/>
                  </a:cubicBezTo>
                  <a:cubicBezTo>
                    <a:pt x="1" y="16285"/>
                    <a:pt x="4687" y="20971"/>
                    <a:pt x="10500" y="20971"/>
                  </a:cubicBezTo>
                  <a:cubicBezTo>
                    <a:pt x="16286" y="20971"/>
                    <a:pt x="20996" y="16285"/>
                    <a:pt x="20996" y="10499"/>
                  </a:cubicBezTo>
                  <a:cubicBezTo>
                    <a:pt x="20996" y="4686"/>
                    <a:pt x="16286" y="0"/>
                    <a:pt x="10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2999125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4122" y="0"/>
                  </a:moveTo>
                  <a:cubicBezTo>
                    <a:pt x="3910" y="0"/>
                    <a:pt x="3693" y="70"/>
                    <a:pt x="3508" y="225"/>
                  </a:cubicBezTo>
                  <a:lnTo>
                    <a:pt x="451" y="2807"/>
                  </a:lnTo>
                  <a:cubicBezTo>
                    <a:pt x="0" y="3208"/>
                    <a:pt x="0" y="3909"/>
                    <a:pt x="451" y="4284"/>
                  </a:cubicBezTo>
                  <a:lnTo>
                    <a:pt x="3508" y="6866"/>
                  </a:lnTo>
                  <a:cubicBezTo>
                    <a:pt x="3693" y="7021"/>
                    <a:pt x="3910" y="7091"/>
                    <a:pt x="4122" y="7091"/>
                  </a:cubicBezTo>
                  <a:cubicBezTo>
                    <a:pt x="4627" y="7091"/>
                    <a:pt x="5111" y="6695"/>
                    <a:pt x="5111" y="6114"/>
                  </a:cubicBezTo>
                  <a:lnTo>
                    <a:pt x="5111" y="977"/>
                  </a:lnTo>
                  <a:cubicBezTo>
                    <a:pt x="5111" y="396"/>
                    <a:pt x="4627" y="0"/>
                    <a:pt x="4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4550600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990" y="0"/>
                  </a:moveTo>
                  <a:cubicBezTo>
                    <a:pt x="485" y="0"/>
                    <a:pt x="1" y="396"/>
                    <a:pt x="1" y="977"/>
                  </a:cubicBezTo>
                  <a:lnTo>
                    <a:pt x="1" y="6114"/>
                  </a:lnTo>
                  <a:cubicBezTo>
                    <a:pt x="1" y="6695"/>
                    <a:pt x="485" y="7091"/>
                    <a:pt x="990" y="7091"/>
                  </a:cubicBezTo>
                  <a:cubicBezTo>
                    <a:pt x="1202" y="7091"/>
                    <a:pt x="1419" y="7021"/>
                    <a:pt x="1604" y="6866"/>
                  </a:cubicBezTo>
                  <a:lnTo>
                    <a:pt x="4661" y="4284"/>
                  </a:lnTo>
                  <a:cubicBezTo>
                    <a:pt x="5112" y="3909"/>
                    <a:pt x="5112" y="3208"/>
                    <a:pt x="4661" y="2807"/>
                  </a:cubicBezTo>
                  <a:lnTo>
                    <a:pt x="1604" y="225"/>
                  </a:lnTo>
                  <a:cubicBezTo>
                    <a:pt x="1419" y="70"/>
                    <a:pt x="1202" y="0"/>
                    <a:pt x="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" name="Google Shape;315;p18"/>
          <p:cNvGrpSpPr/>
          <p:nvPr/>
        </p:nvGrpSpPr>
        <p:grpSpPr>
          <a:xfrm>
            <a:off x="434044" y="182778"/>
            <a:ext cx="96345" cy="153150"/>
            <a:chOff x="771525" y="1135925"/>
            <a:chExt cx="128700" cy="204582"/>
          </a:xfrm>
        </p:grpSpPr>
        <p:cxnSp>
          <p:nvCxnSpPr>
            <p:cNvPr id="316" name="Google Shape;316;p18"/>
            <p:cNvCxnSpPr/>
            <p:nvPr/>
          </p:nvCxnSpPr>
          <p:spPr>
            <a:xfrm flipH="1" rot="10800000">
              <a:off x="771525" y="1135925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18"/>
            <p:cNvCxnSpPr/>
            <p:nvPr/>
          </p:nvCxnSpPr>
          <p:spPr>
            <a:xfrm>
              <a:off x="771525" y="1233407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_2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2375625" y="3146825"/>
            <a:ext cx="439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0" name="Google Shape;320;p19"/>
          <p:cNvSpPr txBox="1"/>
          <p:nvPr>
            <p:ph idx="1" type="subTitle"/>
          </p:nvPr>
        </p:nvSpPr>
        <p:spPr>
          <a:xfrm>
            <a:off x="2375619" y="3860638"/>
            <a:ext cx="4392600" cy="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19"/>
          <p:cNvSpPr/>
          <p:nvPr/>
        </p:nvSpPr>
        <p:spPr>
          <a:xfrm>
            <a:off x="0" y="-5876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9"/>
          <p:cNvSpPr/>
          <p:nvPr/>
        </p:nvSpPr>
        <p:spPr>
          <a:xfrm>
            <a:off x="6266175" y="126900"/>
            <a:ext cx="2574300" cy="264900"/>
          </a:xfrm>
          <a:prstGeom prst="roundRect">
            <a:avLst>
              <a:gd fmla="val 50000" name="adj"/>
            </a:avLst>
          </a:prstGeom>
          <a:solidFill>
            <a:srgbClr val="D9D9D9">
              <a:alpha val="2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3" name="Google Shape;323;p19"/>
          <p:cNvGrpSpPr/>
          <p:nvPr/>
        </p:nvGrpSpPr>
        <p:grpSpPr>
          <a:xfrm>
            <a:off x="8518925" y="170863"/>
            <a:ext cx="190166" cy="176966"/>
            <a:chOff x="985850" y="385775"/>
            <a:chExt cx="190166" cy="176966"/>
          </a:xfrm>
        </p:grpSpPr>
        <p:sp>
          <p:nvSpPr>
            <p:cNvPr id="324" name="Google Shape;324;p19"/>
            <p:cNvSpPr/>
            <p:nvPr/>
          </p:nvSpPr>
          <p:spPr>
            <a:xfrm>
              <a:off x="985850" y="385775"/>
              <a:ext cx="117000" cy="117000"/>
            </a:xfrm>
            <a:prstGeom prst="ellipse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5" name="Google Shape;325;p19"/>
            <p:cNvCxnSpPr>
              <a:stCxn id="324" idx="5"/>
            </p:cNvCxnSpPr>
            <p:nvPr/>
          </p:nvCxnSpPr>
          <p:spPr>
            <a:xfrm>
              <a:off x="1085716" y="485641"/>
              <a:ext cx="90300" cy="7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6" name="Google Shape;326;p19"/>
          <p:cNvSpPr/>
          <p:nvPr/>
        </p:nvSpPr>
        <p:spPr>
          <a:xfrm>
            <a:off x="-200" y="4667699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19"/>
          <p:cNvGrpSpPr/>
          <p:nvPr/>
        </p:nvGrpSpPr>
        <p:grpSpPr>
          <a:xfrm>
            <a:off x="3603929" y="4740825"/>
            <a:ext cx="1935995" cy="310753"/>
            <a:chOff x="2225600" y="2152250"/>
            <a:chExt cx="3266400" cy="524300"/>
          </a:xfrm>
        </p:grpSpPr>
        <p:sp>
          <p:nvSpPr>
            <p:cNvPr id="328" name="Google Shape;328;p19"/>
            <p:cNvSpPr/>
            <p:nvPr/>
          </p:nvSpPr>
          <p:spPr>
            <a:xfrm>
              <a:off x="5307250" y="24176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2215" y="0"/>
                  </a:moveTo>
                  <a:cubicBezTo>
                    <a:pt x="2135" y="0"/>
                    <a:pt x="2052" y="25"/>
                    <a:pt x="1978" y="83"/>
                  </a:cubicBezTo>
                  <a:lnTo>
                    <a:pt x="150" y="1560"/>
                  </a:lnTo>
                  <a:cubicBezTo>
                    <a:pt x="50" y="1637"/>
                    <a:pt x="0" y="1737"/>
                    <a:pt x="0" y="1837"/>
                  </a:cubicBezTo>
                  <a:cubicBezTo>
                    <a:pt x="0" y="1961"/>
                    <a:pt x="50" y="2062"/>
                    <a:pt x="150" y="2138"/>
                  </a:cubicBezTo>
                  <a:lnTo>
                    <a:pt x="1978" y="3615"/>
                  </a:lnTo>
                  <a:cubicBezTo>
                    <a:pt x="2054" y="3665"/>
                    <a:pt x="2129" y="3691"/>
                    <a:pt x="2205" y="3691"/>
                  </a:cubicBezTo>
                  <a:cubicBezTo>
                    <a:pt x="2279" y="3691"/>
                    <a:pt x="2329" y="3665"/>
                    <a:pt x="2379" y="3665"/>
                  </a:cubicBezTo>
                  <a:cubicBezTo>
                    <a:pt x="2505" y="3591"/>
                    <a:pt x="2580" y="3465"/>
                    <a:pt x="2580" y="3314"/>
                  </a:cubicBezTo>
                  <a:lnTo>
                    <a:pt x="2580" y="2212"/>
                  </a:lnTo>
                  <a:lnTo>
                    <a:pt x="5536" y="2212"/>
                  </a:lnTo>
                  <a:cubicBezTo>
                    <a:pt x="6564" y="2212"/>
                    <a:pt x="7390" y="1386"/>
                    <a:pt x="7390" y="358"/>
                  </a:cubicBezTo>
                  <a:cubicBezTo>
                    <a:pt x="7390" y="157"/>
                    <a:pt x="7216" y="7"/>
                    <a:pt x="7015" y="7"/>
                  </a:cubicBezTo>
                  <a:cubicBezTo>
                    <a:pt x="6815" y="7"/>
                    <a:pt x="6638" y="157"/>
                    <a:pt x="6638" y="358"/>
                  </a:cubicBezTo>
                  <a:cubicBezTo>
                    <a:pt x="6638" y="985"/>
                    <a:pt x="6163" y="1486"/>
                    <a:pt x="5536" y="1486"/>
                  </a:cubicBezTo>
                  <a:lnTo>
                    <a:pt x="2580" y="1486"/>
                  </a:lnTo>
                  <a:lnTo>
                    <a:pt x="2580" y="358"/>
                  </a:lnTo>
                  <a:cubicBezTo>
                    <a:pt x="2580" y="234"/>
                    <a:pt x="2505" y="83"/>
                    <a:pt x="2379" y="33"/>
                  </a:cubicBezTo>
                  <a:cubicBezTo>
                    <a:pt x="2328" y="12"/>
                    <a:pt x="2272" y="0"/>
                    <a:pt x="2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5307250" y="23067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5175" y="1"/>
                  </a:moveTo>
                  <a:cubicBezTo>
                    <a:pt x="5118" y="1"/>
                    <a:pt x="5062" y="13"/>
                    <a:pt x="5011" y="34"/>
                  </a:cubicBezTo>
                  <a:cubicBezTo>
                    <a:pt x="4885" y="110"/>
                    <a:pt x="4810" y="234"/>
                    <a:pt x="4810" y="360"/>
                  </a:cubicBezTo>
                  <a:lnTo>
                    <a:pt x="4810" y="1487"/>
                  </a:lnTo>
                  <a:lnTo>
                    <a:pt x="1854" y="1487"/>
                  </a:lnTo>
                  <a:cubicBezTo>
                    <a:pt x="826" y="1487"/>
                    <a:pt x="0" y="2314"/>
                    <a:pt x="0" y="3317"/>
                  </a:cubicBezTo>
                  <a:cubicBezTo>
                    <a:pt x="0" y="3541"/>
                    <a:pt x="174" y="3691"/>
                    <a:pt x="375" y="3691"/>
                  </a:cubicBezTo>
                  <a:cubicBezTo>
                    <a:pt x="575" y="3691"/>
                    <a:pt x="752" y="3541"/>
                    <a:pt x="752" y="3317"/>
                  </a:cubicBezTo>
                  <a:cubicBezTo>
                    <a:pt x="752" y="2715"/>
                    <a:pt x="1227" y="2214"/>
                    <a:pt x="1854" y="2214"/>
                  </a:cubicBezTo>
                  <a:lnTo>
                    <a:pt x="4810" y="2214"/>
                  </a:lnTo>
                  <a:lnTo>
                    <a:pt x="4810" y="3317"/>
                  </a:lnTo>
                  <a:cubicBezTo>
                    <a:pt x="4810" y="3467"/>
                    <a:pt x="4885" y="3591"/>
                    <a:pt x="5011" y="3667"/>
                  </a:cubicBezTo>
                  <a:cubicBezTo>
                    <a:pt x="5061" y="3691"/>
                    <a:pt x="5111" y="3691"/>
                    <a:pt x="5161" y="3691"/>
                  </a:cubicBezTo>
                  <a:cubicBezTo>
                    <a:pt x="5261" y="3691"/>
                    <a:pt x="5336" y="3667"/>
                    <a:pt x="5412" y="3617"/>
                  </a:cubicBezTo>
                  <a:lnTo>
                    <a:pt x="7240" y="2138"/>
                  </a:lnTo>
                  <a:cubicBezTo>
                    <a:pt x="7340" y="2064"/>
                    <a:pt x="7390" y="1964"/>
                    <a:pt x="7390" y="1837"/>
                  </a:cubicBezTo>
                  <a:cubicBezTo>
                    <a:pt x="7390" y="1737"/>
                    <a:pt x="7340" y="1637"/>
                    <a:pt x="7240" y="1563"/>
                  </a:cubicBezTo>
                  <a:lnTo>
                    <a:pt x="5412" y="84"/>
                  </a:lnTo>
                  <a:cubicBezTo>
                    <a:pt x="5338" y="25"/>
                    <a:pt x="5256" y="1"/>
                    <a:pt x="5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2225600" y="2306750"/>
              <a:ext cx="259925" cy="209625"/>
            </a:xfrm>
            <a:custGeom>
              <a:rect b="b" l="l" r="r" t="t"/>
              <a:pathLst>
                <a:path extrusionOk="0" h="8385" w="10397">
                  <a:moveTo>
                    <a:pt x="8206" y="1"/>
                  </a:moveTo>
                  <a:cubicBezTo>
                    <a:pt x="8151" y="1"/>
                    <a:pt x="8094" y="13"/>
                    <a:pt x="8042" y="34"/>
                  </a:cubicBezTo>
                  <a:cubicBezTo>
                    <a:pt x="7918" y="110"/>
                    <a:pt x="7817" y="234"/>
                    <a:pt x="7817" y="360"/>
                  </a:cubicBezTo>
                  <a:lnTo>
                    <a:pt x="7817" y="986"/>
                  </a:lnTo>
                  <a:cubicBezTo>
                    <a:pt x="7366" y="986"/>
                    <a:pt x="6739" y="986"/>
                    <a:pt x="6138" y="1036"/>
                  </a:cubicBezTo>
                  <a:cubicBezTo>
                    <a:pt x="5613" y="1036"/>
                    <a:pt x="5286" y="1413"/>
                    <a:pt x="4735" y="2539"/>
                  </a:cubicBezTo>
                  <a:cubicBezTo>
                    <a:pt x="4159" y="1437"/>
                    <a:pt x="3883" y="1136"/>
                    <a:pt x="3458" y="1036"/>
                  </a:cubicBezTo>
                  <a:cubicBezTo>
                    <a:pt x="3314" y="988"/>
                    <a:pt x="3098" y="971"/>
                    <a:pt x="2696" y="971"/>
                  </a:cubicBezTo>
                  <a:cubicBezTo>
                    <a:pt x="2467" y="971"/>
                    <a:pt x="2177" y="977"/>
                    <a:pt x="1804" y="986"/>
                  </a:cubicBezTo>
                  <a:lnTo>
                    <a:pt x="1053" y="986"/>
                  </a:lnTo>
                  <a:cubicBezTo>
                    <a:pt x="1037" y="985"/>
                    <a:pt x="1021" y="984"/>
                    <a:pt x="1006" y="984"/>
                  </a:cubicBezTo>
                  <a:cubicBezTo>
                    <a:pt x="576" y="984"/>
                    <a:pt x="224" y="1301"/>
                    <a:pt x="201" y="1713"/>
                  </a:cubicBezTo>
                  <a:cubicBezTo>
                    <a:pt x="151" y="2164"/>
                    <a:pt x="475" y="2539"/>
                    <a:pt x="926" y="2565"/>
                  </a:cubicBezTo>
                  <a:cubicBezTo>
                    <a:pt x="977" y="2573"/>
                    <a:pt x="1049" y="2576"/>
                    <a:pt x="1138" y="2576"/>
                  </a:cubicBezTo>
                  <a:cubicBezTo>
                    <a:pt x="1316" y="2576"/>
                    <a:pt x="1561" y="2565"/>
                    <a:pt x="1828" y="2565"/>
                  </a:cubicBezTo>
                  <a:lnTo>
                    <a:pt x="2907" y="2565"/>
                  </a:lnTo>
                  <a:cubicBezTo>
                    <a:pt x="3131" y="2916"/>
                    <a:pt x="3558" y="3742"/>
                    <a:pt x="3859" y="4369"/>
                  </a:cubicBezTo>
                  <a:cubicBezTo>
                    <a:pt x="3608" y="4920"/>
                    <a:pt x="3308" y="5545"/>
                    <a:pt x="3107" y="5846"/>
                  </a:cubicBezTo>
                  <a:cubicBezTo>
                    <a:pt x="2530" y="5846"/>
                    <a:pt x="1203" y="5822"/>
                    <a:pt x="852" y="5822"/>
                  </a:cubicBezTo>
                  <a:cubicBezTo>
                    <a:pt x="836" y="5821"/>
                    <a:pt x="820" y="5821"/>
                    <a:pt x="805" y="5821"/>
                  </a:cubicBezTo>
                  <a:cubicBezTo>
                    <a:pt x="398" y="5821"/>
                    <a:pt x="50" y="6140"/>
                    <a:pt x="24" y="6574"/>
                  </a:cubicBezTo>
                  <a:cubicBezTo>
                    <a:pt x="0" y="6999"/>
                    <a:pt x="351" y="7375"/>
                    <a:pt x="776" y="7399"/>
                  </a:cubicBezTo>
                  <a:cubicBezTo>
                    <a:pt x="977" y="7399"/>
                    <a:pt x="2005" y="7426"/>
                    <a:pt x="2756" y="7426"/>
                  </a:cubicBezTo>
                  <a:cubicBezTo>
                    <a:pt x="3107" y="7426"/>
                    <a:pt x="3408" y="7426"/>
                    <a:pt x="3532" y="7399"/>
                  </a:cubicBezTo>
                  <a:cubicBezTo>
                    <a:pt x="3983" y="7349"/>
                    <a:pt x="4284" y="7025"/>
                    <a:pt x="4761" y="6123"/>
                  </a:cubicBezTo>
                  <a:cubicBezTo>
                    <a:pt x="5262" y="7025"/>
                    <a:pt x="5586" y="7349"/>
                    <a:pt x="6064" y="7375"/>
                  </a:cubicBezTo>
                  <a:cubicBezTo>
                    <a:pt x="6665" y="7399"/>
                    <a:pt x="7290" y="7399"/>
                    <a:pt x="7741" y="7399"/>
                  </a:cubicBezTo>
                  <a:lnTo>
                    <a:pt x="7741" y="8027"/>
                  </a:lnTo>
                  <a:cubicBezTo>
                    <a:pt x="7741" y="8151"/>
                    <a:pt x="7841" y="8301"/>
                    <a:pt x="7968" y="8351"/>
                  </a:cubicBezTo>
                  <a:cubicBezTo>
                    <a:pt x="8019" y="8372"/>
                    <a:pt x="8075" y="8384"/>
                    <a:pt x="8130" y="8384"/>
                  </a:cubicBezTo>
                  <a:cubicBezTo>
                    <a:pt x="8208" y="8384"/>
                    <a:pt x="8284" y="8360"/>
                    <a:pt x="8342" y="8301"/>
                  </a:cubicBezTo>
                  <a:lnTo>
                    <a:pt x="10196" y="6824"/>
                  </a:lnTo>
                  <a:cubicBezTo>
                    <a:pt x="10297" y="6774"/>
                    <a:pt x="10347" y="6648"/>
                    <a:pt x="10347" y="6548"/>
                  </a:cubicBezTo>
                  <a:cubicBezTo>
                    <a:pt x="10347" y="6423"/>
                    <a:pt x="10297" y="6323"/>
                    <a:pt x="10196" y="6247"/>
                  </a:cubicBezTo>
                  <a:lnTo>
                    <a:pt x="8342" y="4770"/>
                  </a:lnTo>
                  <a:cubicBezTo>
                    <a:pt x="8292" y="4720"/>
                    <a:pt x="8192" y="4694"/>
                    <a:pt x="8118" y="4694"/>
                  </a:cubicBezTo>
                  <a:cubicBezTo>
                    <a:pt x="8068" y="4694"/>
                    <a:pt x="8018" y="4720"/>
                    <a:pt x="7968" y="4744"/>
                  </a:cubicBezTo>
                  <a:cubicBezTo>
                    <a:pt x="7841" y="4794"/>
                    <a:pt x="7741" y="4920"/>
                    <a:pt x="7741" y="5070"/>
                  </a:cubicBezTo>
                  <a:lnTo>
                    <a:pt x="7741" y="5822"/>
                  </a:lnTo>
                  <a:cubicBezTo>
                    <a:pt x="7390" y="5822"/>
                    <a:pt x="6889" y="5796"/>
                    <a:pt x="6414" y="5796"/>
                  </a:cubicBezTo>
                  <a:cubicBezTo>
                    <a:pt x="6214" y="5495"/>
                    <a:pt x="5913" y="4894"/>
                    <a:pt x="5637" y="4343"/>
                  </a:cubicBezTo>
                  <a:cubicBezTo>
                    <a:pt x="5913" y="3718"/>
                    <a:pt x="6288" y="2940"/>
                    <a:pt x="6514" y="2589"/>
                  </a:cubicBezTo>
                  <a:cubicBezTo>
                    <a:pt x="6990" y="2589"/>
                    <a:pt x="7467" y="2589"/>
                    <a:pt x="7817" y="2565"/>
                  </a:cubicBezTo>
                  <a:lnTo>
                    <a:pt x="7817" y="3317"/>
                  </a:lnTo>
                  <a:cubicBezTo>
                    <a:pt x="7817" y="3467"/>
                    <a:pt x="7918" y="3591"/>
                    <a:pt x="8042" y="3667"/>
                  </a:cubicBezTo>
                  <a:cubicBezTo>
                    <a:pt x="8092" y="3691"/>
                    <a:pt x="8142" y="3691"/>
                    <a:pt x="8192" y="3691"/>
                  </a:cubicBezTo>
                  <a:cubicBezTo>
                    <a:pt x="8268" y="3691"/>
                    <a:pt x="8368" y="3667"/>
                    <a:pt x="8419" y="3617"/>
                  </a:cubicBezTo>
                  <a:lnTo>
                    <a:pt x="10273" y="2138"/>
                  </a:lnTo>
                  <a:cubicBezTo>
                    <a:pt x="10347" y="2064"/>
                    <a:pt x="10397" y="1964"/>
                    <a:pt x="10397" y="1837"/>
                  </a:cubicBezTo>
                  <a:cubicBezTo>
                    <a:pt x="10397" y="1737"/>
                    <a:pt x="10347" y="1637"/>
                    <a:pt x="10273" y="1563"/>
                  </a:cubicBezTo>
                  <a:lnTo>
                    <a:pt x="8419" y="84"/>
                  </a:lnTo>
                  <a:cubicBezTo>
                    <a:pt x="8360" y="25"/>
                    <a:pt x="8284" y="1"/>
                    <a:pt x="8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3576600" y="2152250"/>
              <a:ext cx="524925" cy="524300"/>
            </a:xfrm>
            <a:custGeom>
              <a:rect b="b" l="l" r="r" t="t"/>
              <a:pathLst>
                <a:path extrusionOk="0" h="20972" w="20997">
                  <a:moveTo>
                    <a:pt x="9661" y="6644"/>
                  </a:moveTo>
                  <a:cubicBezTo>
                    <a:pt x="9890" y="6644"/>
                    <a:pt x="10123" y="6720"/>
                    <a:pt x="10323" y="6891"/>
                  </a:cubicBezTo>
                  <a:lnTo>
                    <a:pt x="13606" y="9697"/>
                  </a:lnTo>
                  <a:cubicBezTo>
                    <a:pt x="14107" y="10098"/>
                    <a:pt x="14107" y="10874"/>
                    <a:pt x="13606" y="11301"/>
                  </a:cubicBezTo>
                  <a:lnTo>
                    <a:pt x="10323" y="14081"/>
                  </a:lnTo>
                  <a:cubicBezTo>
                    <a:pt x="10120" y="14254"/>
                    <a:pt x="9883" y="14332"/>
                    <a:pt x="9650" y="14332"/>
                  </a:cubicBezTo>
                  <a:cubicBezTo>
                    <a:pt x="9110" y="14332"/>
                    <a:pt x="8595" y="13909"/>
                    <a:pt x="8595" y="13279"/>
                  </a:cubicBezTo>
                  <a:lnTo>
                    <a:pt x="8595" y="7693"/>
                  </a:lnTo>
                  <a:cubicBezTo>
                    <a:pt x="8595" y="7075"/>
                    <a:pt x="9117" y="6644"/>
                    <a:pt x="9661" y="6644"/>
                  </a:cubicBezTo>
                  <a:close/>
                  <a:moveTo>
                    <a:pt x="10500" y="0"/>
                  </a:moveTo>
                  <a:cubicBezTo>
                    <a:pt x="4687" y="0"/>
                    <a:pt x="1" y="4686"/>
                    <a:pt x="1" y="10499"/>
                  </a:cubicBezTo>
                  <a:cubicBezTo>
                    <a:pt x="1" y="16285"/>
                    <a:pt x="4687" y="20971"/>
                    <a:pt x="10500" y="20971"/>
                  </a:cubicBezTo>
                  <a:cubicBezTo>
                    <a:pt x="16286" y="20971"/>
                    <a:pt x="20996" y="16285"/>
                    <a:pt x="20996" y="10499"/>
                  </a:cubicBezTo>
                  <a:cubicBezTo>
                    <a:pt x="20996" y="4686"/>
                    <a:pt x="16286" y="0"/>
                    <a:pt x="10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2999125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4122" y="0"/>
                  </a:moveTo>
                  <a:cubicBezTo>
                    <a:pt x="3910" y="0"/>
                    <a:pt x="3693" y="70"/>
                    <a:pt x="3508" y="225"/>
                  </a:cubicBezTo>
                  <a:lnTo>
                    <a:pt x="451" y="2807"/>
                  </a:lnTo>
                  <a:cubicBezTo>
                    <a:pt x="0" y="3208"/>
                    <a:pt x="0" y="3909"/>
                    <a:pt x="451" y="4284"/>
                  </a:cubicBezTo>
                  <a:lnTo>
                    <a:pt x="3508" y="6866"/>
                  </a:lnTo>
                  <a:cubicBezTo>
                    <a:pt x="3693" y="7021"/>
                    <a:pt x="3910" y="7091"/>
                    <a:pt x="4122" y="7091"/>
                  </a:cubicBezTo>
                  <a:cubicBezTo>
                    <a:pt x="4627" y="7091"/>
                    <a:pt x="5111" y="6695"/>
                    <a:pt x="5111" y="6114"/>
                  </a:cubicBezTo>
                  <a:lnTo>
                    <a:pt x="5111" y="977"/>
                  </a:lnTo>
                  <a:cubicBezTo>
                    <a:pt x="5111" y="396"/>
                    <a:pt x="4627" y="0"/>
                    <a:pt x="4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4550600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990" y="0"/>
                  </a:moveTo>
                  <a:cubicBezTo>
                    <a:pt x="485" y="0"/>
                    <a:pt x="1" y="396"/>
                    <a:pt x="1" y="977"/>
                  </a:cubicBezTo>
                  <a:lnTo>
                    <a:pt x="1" y="6114"/>
                  </a:lnTo>
                  <a:cubicBezTo>
                    <a:pt x="1" y="6695"/>
                    <a:pt x="485" y="7091"/>
                    <a:pt x="990" y="7091"/>
                  </a:cubicBezTo>
                  <a:cubicBezTo>
                    <a:pt x="1202" y="7091"/>
                    <a:pt x="1419" y="7021"/>
                    <a:pt x="1604" y="6866"/>
                  </a:cubicBezTo>
                  <a:lnTo>
                    <a:pt x="4661" y="4284"/>
                  </a:lnTo>
                  <a:cubicBezTo>
                    <a:pt x="5112" y="3909"/>
                    <a:pt x="5112" y="3208"/>
                    <a:pt x="4661" y="2807"/>
                  </a:cubicBezTo>
                  <a:lnTo>
                    <a:pt x="1604" y="225"/>
                  </a:lnTo>
                  <a:cubicBezTo>
                    <a:pt x="1419" y="70"/>
                    <a:pt x="1202" y="0"/>
                    <a:pt x="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19"/>
          <p:cNvGrpSpPr/>
          <p:nvPr/>
        </p:nvGrpSpPr>
        <p:grpSpPr>
          <a:xfrm>
            <a:off x="434044" y="182778"/>
            <a:ext cx="96345" cy="153150"/>
            <a:chOff x="771525" y="1135925"/>
            <a:chExt cx="128700" cy="204582"/>
          </a:xfrm>
        </p:grpSpPr>
        <p:cxnSp>
          <p:nvCxnSpPr>
            <p:cNvPr id="335" name="Google Shape;335;p19"/>
            <p:cNvCxnSpPr/>
            <p:nvPr/>
          </p:nvCxnSpPr>
          <p:spPr>
            <a:xfrm flipH="1" rot="10800000">
              <a:off x="771525" y="1135925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19"/>
            <p:cNvCxnSpPr/>
            <p:nvPr/>
          </p:nvCxnSpPr>
          <p:spPr>
            <a:xfrm>
              <a:off x="771525" y="1233407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"/>
          <p:cNvSpPr txBox="1"/>
          <p:nvPr>
            <p:ph type="title"/>
          </p:nvPr>
        </p:nvSpPr>
        <p:spPr>
          <a:xfrm>
            <a:off x="3129331" y="614750"/>
            <a:ext cx="288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9" name="Google Shape;339;p20"/>
          <p:cNvSpPr txBox="1"/>
          <p:nvPr>
            <p:ph idx="1" type="subTitle"/>
          </p:nvPr>
        </p:nvSpPr>
        <p:spPr>
          <a:xfrm>
            <a:off x="2375731" y="1328563"/>
            <a:ext cx="4392600" cy="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20"/>
          <p:cNvSpPr/>
          <p:nvPr/>
        </p:nvSpPr>
        <p:spPr>
          <a:xfrm>
            <a:off x="0" y="-5876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0"/>
          <p:cNvSpPr/>
          <p:nvPr/>
        </p:nvSpPr>
        <p:spPr>
          <a:xfrm>
            <a:off x="6266175" y="126900"/>
            <a:ext cx="2574300" cy="264900"/>
          </a:xfrm>
          <a:prstGeom prst="roundRect">
            <a:avLst>
              <a:gd fmla="val 50000" name="adj"/>
            </a:avLst>
          </a:prstGeom>
          <a:solidFill>
            <a:srgbClr val="D9D9D9">
              <a:alpha val="2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2" name="Google Shape;342;p20"/>
          <p:cNvGrpSpPr/>
          <p:nvPr/>
        </p:nvGrpSpPr>
        <p:grpSpPr>
          <a:xfrm>
            <a:off x="8518925" y="170863"/>
            <a:ext cx="190166" cy="176966"/>
            <a:chOff x="985850" y="385775"/>
            <a:chExt cx="190166" cy="176966"/>
          </a:xfrm>
        </p:grpSpPr>
        <p:sp>
          <p:nvSpPr>
            <p:cNvPr id="343" name="Google Shape;343;p20"/>
            <p:cNvSpPr/>
            <p:nvPr/>
          </p:nvSpPr>
          <p:spPr>
            <a:xfrm>
              <a:off x="985850" y="385775"/>
              <a:ext cx="117000" cy="117000"/>
            </a:xfrm>
            <a:prstGeom prst="ellipse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4" name="Google Shape;344;p20"/>
            <p:cNvCxnSpPr>
              <a:stCxn id="343" idx="5"/>
            </p:cNvCxnSpPr>
            <p:nvPr/>
          </p:nvCxnSpPr>
          <p:spPr>
            <a:xfrm>
              <a:off x="1085716" y="485641"/>
              <a:ext cx="90300" cy="7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5" name="Google Shape;345;p20"/>
          <p:cNvSpPr/>
          <p:nvPr/>
        </p:nvSpPr>
        <p:spPr>
          <a:xfrm>
            <a:off x="-200" y="4667699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6" name="Google Shape;346;p20"/>
          <p:cNvGrpSpPr/>
          <p:nvPr/>
        </p:nvGrpSpPr>
        <p:grpSpPr>
          <a:xfrm>
            <a:off x="3603929" y="4740825"/>
            <a:ext cx="1935995" cy="310753"/>
            <a:chOff x="2225600" y="2152250"/>
            <a:chExt cx="3266400" cy="524300"/>
          </a:xfrm>
        </p:grpSpPr>
        <p:sp>
          <p:nvSpPr>
            <p:cNvPr id="347" name="Google Shape;347;p20"/>
            <p:cNvSpPr/>
            <p:nvPr/>
          </p:nvSpPr>
          <p:spPr>
            <a:xfrm>
              <a:off x="5307250" y="24176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2215" y="0"/>
                  </a:moveTo>
                  <a:cubicBezTo>
                    <a:pt x="2135" y="0"/>
                    <a:pt x="2052" y="25"/>
                    <a:pt x="1978" y="83"/>
                  </a:cubicBezTo>
                  <a:lnTo>
                    <a:pt x="150" y="1560"/>
                  </a:lnTo>
                  <a:cubicBezTo>
                    <a:pt x="50" y="1637"/>
                    <a:pt x="0" y="1737"/>
                    <a:pt x="0" y="1837"/>
                  </a:cubicBezTo>
                  <a:cubicBezTo>
                    <a:pt x="0" y="1961"/>
                    <a:pt x="50" y="2062"/>
                    <a:pt x="150" y="2138"/>
                  </a:cubicBezTo>
                  <a:lnTo>
                    <a:pt x="1978" y="3615"/>
                  </a:lnTo>
                  <a:cubicBezTo>
                    <a:pt x="2054" y="3665"/>
                    <a:pt x="2129" y="3691"/>
                    <a:pt x="2205" y="3691"/>
                  </a:cubicBezTo>
                  <a:cubicBezTo>
                    <a:pt x="2279" y="3691"/>
                    <a:pt x="2329" y="3665"/>
                    <a:pt x="2379" y="3665"/>
                  </a:cubicBezTo>
                  <a:cubicBezTo>
                    <a:pt x="2505" y="3591"/>
                    <a:pt x="2580" y="3465"/>
                    <a:pt x="2580" y="3314"/>
                  </a:cubicBezTo>
                  <a:lnTo>
                    <a:pt x="2580" y="2212"/>
                  </a:lnTo>
                  <a:lnTo>
                    <a:pt x="5536" y="2212"/>
                  </a:lnTo>
                  <a:cubicBezTo>
                    <a:pt x="6564" y="2212"/>
                    <a:pt x="7390" y="1386"/>
                    <a:pt x="7390" y="358"/>
                  </a:cubicBezTo>
                  <a:cubicBezTo>
                    <a:pt x="7390" y="157"/>
                    <a:pt x="7216" y="7"/>
                    <a:pt x="7015" y="7"/>
                  </a:cubicBezTo>
                  <a:cubicBezTo>
                    <a:pt x="6815" y="7"/>
                    <a:pt x="6638" y="157"/>
                    <a:pt x="6638" y="358"/>
                  </a:cubicBezTo>
                  <a:cubicBezTo>
                    <a:pt x="6638" y="985"/>
                    <a:pt x="6163" y="1486"/>
                    <a:pt x="5536" y="1486"/>
                  </a:cubicBezTo>
                  <a:lnTo>
                    <a:pt x="2580" y="1486"/>
                  </a:lnTo>
                  <a:lnTo>
                    <a:pt x="2580" y="358"/>
                  </a:lnTo>
                  <a:cubicBezTo>
                    <a:pt x="2580" y="234"/>
                    <a:pt x="2505" y="83"/>
                    <a:pt x="2379" y="33"/>
                  </a:cubicBezTo>
                  <a:cubicBezTo>
                    <a:pt x="2328" y="12"/>
                    <a:pt x="2272" y="0"/>
                    <a:pt x="2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5307250" y="23067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5175" y="1"/>
                  </a:moveTo>
                  <a:cubicBezTo>
                    <a:pt x="5118" y="1"/>
                    <a:pt x="5062" y="13"/>
                    <a:pt x="5011" y="34"/>
                  </a:cubicBezTo>
                  <a:cubicBezTo>
                    <a:pt x="4885" y="110"/>
                    <a:pt x="4810" y="234"/>
                    <a:pt x="4810" y="360"/>
                  </a:cubicBezTo>
                  <a:lnTo>
                    <a:pt x="4810" y="1487"/>
                  </a:lnTo>
                  <a:lnTo>
                    <a:pt x="1854" y="1487"/>
                  </a:lnTo>
                  <a:cubicBezTo>
                    <a:pt x="826" y="1487"/>
                    <a:pt x="0" y="2314"/>
                    <a:pt x="0" y="3317"/>
                  </a:cubicBezTo>
                  <a:cubicBezTo>
                    <a:pt x="0" y="3541"/>
                    <a:pt x="174" y="3691"/>
                    <a:pt x="375" y="3691"/>
                  </a:cubicBezTo>
                  <a:cubicBezTo>
                    <a:pt x="575" y="3691"/>
                    <a:pt x="752" y="3541"/>
                    <a:pt x="752" y="3317"/>
                  </a:cubicBezTo>
                  <a:cubicBezTo>
                    <a:pt x="752" y="2715"/>
                    <a:pt x="1227" y="2214"/>
                    <a:pt x="1854" y="2214"/>
                  </a:cubicBezTo>
                  <a:lnTo>
                    <a:pt x="4810" y="2214"/>
                  </a:lnTo>
                  <a:lnTo>
                    <a:pt x="4810" y="3317"/>
                  </a:lnTo>
                  <a:cubicBezTo>
                    <a:pt x="4810" y="3467"/>
                    <a:pt x="4885" y="3591"/>
                    <a:pt x="5011" y="3667"/>
                  </a:cubicBezTo>
                  <a:cubicBezTo>
                    <a:pt x="5061" y="3691"/>
                    <a:pt x="5111" y="3691"/>
                    <a:pt x="5161" y="3691"/>
                  </a:cubicBezTo>
                  <a:cubicBezTo>
                    <a:pt x="5261" y="3691"/>
                    <a:pt x="5336" y="3667"/>
                    <a:pt x="5412" y="3617"/>
                  </a:cubicBezTo>
                  <a:lnTo>
                    <a:pt x="7240" y="2138"/>
                  </a:lnTo>
                  <a:cubicBezTo>
                    <a:pt x="7340" y="2064"/>
                    <a:pt x="7390" y="1964"/>
                    <a:pt x="7390" y="1837"/>
                  </a:cubicBezTo>
                  <a:cubicBezTo>
                    <a:pt x="7390" y="1737"/>
                    <a:pt x="7340" y="1637"/>
                    <a:pt x="7240" y="1563"/>
                  </a:cubicBezTo>
                  <a:lnTo>
                    <a:pt x="5412" y="84"/>
                  </a:lnTo>
                  <a:cubicBezTo>
                    <a:pt x="5338" y="25"/>
                    <a:pt x="5256" y="1"/>
                    <a:pt x="5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2225600" y="2306750"/>
              <a:ext cx="259925" cy="209625"/>
            </a:xfrm>
            <a:custGeom>
              <a:rect b="b" l="l" r="r" t="t"/>
              <a:pathLst>
                <a:path extrusionOk="0" h="8385" w="10397">
                  <a:moveTo>
                    <a:pt x="8206" y="1"/>
                  </a:moveTo>
                  <a:cubicBezTo>
                    <a:pt x="8151" y="1"/>
                    <a:pt x="8094" y="13"/>
                    <a:pt x="8042" y="34"/>
                  </a:cubicBezTo>
                  <a:cubicBezTo>
                    <a:pt x="7918" y="110"/>
                    <a:pt x="7817" y="234"/>
                    <a:pt x="7817" y="360"/>
                  </a:cubicBezTo>
                  <a:lnTo>
                    <a:pt x="7817" y="986"/>
                  </a:lnTo>
                  <a:cubicBezTo>
                    <a:pt x="7366" y="986"/>
                    <a:pt x="6739" y="986"/>
                    <a:pt x="6138" y="1036"/>
                  </a:cubicBezTo>
                  <a:cubicBezTo>
                    <a:pt x="5613" y="1036"/>
                    <a:pt x="5286" y="1413"/>
                    <a:pt x="4735" y="2539"/>
                  </a:cubicBezTo>
                  <a:cubicBezTo>
                    <a:pt x="4159" y="1437"/>
                    <a:pt x="3883" y="1136"/>
                    <a:pt x="3458" y="1036"/>
                  </a:cubicBezTo>
                  <a:cubicBezTo>
                    <a:pt x="3314" y="988"/>
                    <a:pt x="3098" y="971"/>
                    <a:pt x="2696" y="971"/>
                  </a:cubicBezTo>
                  <a:cubicBezTo>
                    <a:pt x="2467" y="971"/>
                    <a:pt x="2177" y="977"/>
                    <a:pt x="1804" y="986"/>
                  </a:cubicBezTo>
                  <a:lnTo>
                    <a:pt x="1053" y="986"/>
                  </a:lnTo>
                  <a:cubicBezTo>
                    <a:pt x="1037" y="985"/>
                    <a:pt x="1021" y="984"/>
                    <a:pt x="1006" y="984"/>
                  </a:cubicBezTo>
                  <a:cubicBezTo>
                    <a:pt x="576" y="984"/>
                    <a:pt x="224" y="1301"/>
                    <a:pt x="201" y="1713"/>
                  </a:cubicBezTo>
                  <a:cubicBezTo>
                    <a:pt x="151" y="2164"/>
                    <a:pt x="475" y="2539"/>
                    <a:pt x="926" y="2565"/>
                  </a:cubicBezTo>
                  <a:cubicBezTo>
                    <a:pt x="977" y="2573"/>
                    <a:pt x="1049" y="2576"/>
                    <a:pt x="1138" y="2576"/>
                  </a:cubicBezTo>
                  <a:cubicBezTo>
                    <a:pt x="1316" y="2576"/>
                    <a:pt x="1561" y="2565"/>
                    <a:pt x="1828" y="2565"/>
                  </a:cubicBezTo>
                  <a:lnTo>
                    <a:pt x="2907" y="2565"/>
                  </a:lnTo>
                  <a:cubicBezTo>
                    <a:pt x="3131" y="2916"/>
                    <a:pt x="3558" y="3742"/>
                    <a:pt x="3859" y="4369"/>
                  </a:cubicBezTo>
                  <a:cubicBezTo>
                    <a:pt x="3608" y="4920"/>
                    <a:pt x="3308" y="5545"/>
                    <a:pt x="3107" y="5846"/>
                  </a:cubicBezTo>
                  <a:cubicBezTo>
                    <a:pt x="2530" y="5846"/>
                    <a:pt x="1203" y="5822"/>
                    <a:pt x="852" y="5822"/>
                  </a:cubicBezTo>
                  <a:cubicBezTo>
                    <a:pt x="836" y="5821"/>
                    <a:pt x="820" y="5821"/>
                    <a:pt x="805" y="5821"/>
                  </a:cubicBezTo>
                  <a:cubicBezTo>
                    <a:pt x="398" y="5821"/>
                    <a:pt x="50" y="6140"/>
                    <a:pt x="24" y="6574"/>
                  </a:cubicBezTo>
                  <a:cubicBezTo>
                    <a:pt x="0" y="6999"/>
                    <a:pt x="351" y="7375"/>
                    <a:pt x="776" y="7399"/>
                  </a:cubicBezTo>
                  <a:cubicBezTo>
                    <a:pt x="977" y="7399"/>
                    <a:pt x="2005" y="7426"/>
                    <a:pt x="2756" y="7426"/>
                  </a:cubicBezTo>
                  <a:cubicBezTo>
                    <a:pt x="3107" y="7426"/>
                    <a:pt x="3408" y="7426"/>
                    <a:pt x="3532" y="7399"/>
                  </a:cubicBezTo>
                  <a:cubicBezTo>
                    <a:pt x="3983" y="7349"/>
                    <a:pt x="4284" y="7025"/>
                    <a:pt x="4761" y="6123"/>
                  </a:cubicBezTo>
                  <a:cubicBezTo>
                    <a:pt x="5262" y="7025"/>
                    <a:pt x="5586" y="7349"/>
                    <a:pt x="6064" y="7375"/>
                  </a:cubicBezTo>
                  <a:cubicBezTo>
                    <a:pt x="6665" y="7399"/>
                    <a:pt x="7290" y="7399"/>
                    <a:pt x="7741" y="7399"/>
                  </a:cubicBezTo>
                  <a:lnTo>
                    <a:pt x="7741" y="8027"/>
                  </a:lnTo>
                  <a:cubicBezTo>
                    <a:pt x="7741" y="8151"/>
                    <a:pt x="7841" y="8301"/>
                    <a:pt x="7968" y="8351"/>
                  </a:cubicBezTo>
                  <a:cubicBezTo>
                    <a:pt x="8019" y="8372"/>
                    <a:pt x="8075" y="8384"/>
                    <a:pt x="8130" y="8384"/>
                  </a:cubicBezTo>
                  <a:cubicBezTo>
                    <a:pt x="8208" y="8384"/>
                    <a:pt x="8284" y="8360"/>
                    <a:pt x="8342" y="8301"/>
                  </a:cubicBezTo>
                  <a:lnTo>
                    <a:pt x="10196" y="6824"/>
                  </a:lnTo>
                  <a:cubicBezTo>
                    <a:pt x="10297" y="6774"/>
                    <a:pt x="10347" y="6648"/>
                    <a:pt x="10347" y="6548"/>
                  </a:cubicBezTo>
                  <a:cubicBezTo>
                    <a:pt x="10347" y="6423"/>
                    <a:pt x="10297" y="6323"/>
                    <a:pt x="10196" y="6247"/>
                  </a:cubicBezTo>
                  <a:lnTo>
                    <a:pt x="8342" y="4770"/>
                  </a:lnTo>
                  <a:cubicBezTo>
                    <a:pt x="8292" y="4720"/>
                    <a:pt x="8192" y="4694"/>
                    <a:pt x="8118" y="4694"/>
                  </a:cubicBezTo>
                  <a:cubicBezTo>
                    <a:pt x="8068" y="4694"/>
                    <a:pt x="8018" y="4720"/>
                    <a:pt x="7968" y="4744"/>
                  </a:cubicBezTo>
                  <a:cubicBezTo>
                    <a:pt x="7841" y="4794"/>
                    <a:pt x="7741" y="4920"/>
                    <a:pt x="7741" y="5070"/>
                  </a:cubicBezTo>
                  <a:lnTo>
                    <a:pt x="7741" y="5822"/>
                  </a:lnTo>
                  <a:cubicBezTo>
                    <a:pt x="7390" y="5822"/>
                    <a:pt x="6889" y="5796"/>
                    <a:pt x="6414" y="5796"/>
                  </a:cubicBezTo>
                  <a:cubicBezTo>
                    <a:pt x="6214" y="5495"/>
                    <a:pt x="5913" y="4894"/>
                    <a:pt x="5637" y="4343"/>
                  </a:cubicBezTo>
                  <a:cubicBezTo>
                    <a:pt x="5913" y="3718"/>
                    <a:pt x="6288" y="2940"/>
                    <a:pt x="6514" y="2589"/>
                  </a:cubicBezTo>
                  <a:cubicBezTo>
                    <a:pt x="6990" y="2589"/>
                    <a:pt x="7467" y="2589"/>
                    <a:pt x="7817" y="2565"/>
                  </a:cubicBezTo>
                  <a:lnTo>
                    <a:pt x="7817" y="3317"/>
                  </a:lnTo>
                  <a:cubicBezTo>
                    <a:pt x="7817" y="3467"/>
                    <a:pt x="7918" y="3591"/>
                    <a:pt x="8042" y="3667"/>
                  </a:cubicBezTo>
                  <a:cubicBezTo>
                    <a:pt x="8092" y="3691"/>
                    <a:pt x="8142" y="3691"/>
                    <a:pt x="8192" y="3691"/>
                  </a:cubicBezTo>
                  <a:cubicBezTo>
                    <a:pt x="8268" y="3691"/>
                    <a:pt x="8368" y="3667"/>
                    <a:pt x="8419" y="3617"/>
                  </a:cubicBezTo>
                  <a:lnTo>
                    <a:pt x="10273" y="2138"/>
                  </a:lnTo>
                  <a:cubicBezTo>
                    <a:pt x="10347" y="2064"/>
                    <a:pt x="10397" y="1964"/>
                    <a:pt x="10397" y="1837"/>
                  </a:cubicBezTo>
                  <a:cubicBezTo>
                    <a:pt x="10397" y="1737"/>
                    <a:pt x="10347" y="1637"/>
                    <a:pt x="10273" y="1563"/>
                  </a:cubicBezTo>
                  <a:lnTo>
                    <a:pt x="8419" y="84"/>
                  </a:lnTo>
                  <a:cubicBezTo>
                    <a:pt x="8360" y="25"/>
                    <a:pt x="8284" y="1"/>
                    <a:pt x="8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3576600" y="2152250"/>
              <a:ext cx="524925" cy="524300"/>
            </a:xfrm>
            <a:custGeom>
              <a:rect b="b" l="l" r="r" t="t"/>
              <a:pathLst>
                <a:path extrusionOk="0" h="20972" w="20997">
                  <a:moveTo>
                    <a:pt x="9661" y="6644"/>
                  </a:moveTo>
                  <a:cubicBezTo>
                    <a:pt x="9890" y="6644"/>
                    <a:pt x="10123" y="6720"/>
                    <a:pt x="10323" y="6891"/>
                  </a:cubicBezTo>
                  <a:lnTo>
                    <a:pt x="13606" y="9697"/>
                  </a:lnTo>
                  <a:cubicBezTo>
                    <a:pt x="14107" y="10098"/>
                    <a:pt x="14107" y="10874"/>
                    <a:pt x="13606" y="11301"/>
                  </a:cubicBezTo>
                  <a:lnTo>
                    <a:pt x="10323" y="14081"/>
                  </a:lnTo>
                  <a:cubicBezTo>
                    <a:pt x="10120" y="14254"/>
                    <a:pt x="9883" y="14332"/>
                    <a:pt x="9650" y="14332"/>
                  </a:cubicBezTo>
                  <a:cubicBezTo>
                    <a:pt x="9110" y="14332"/>
                    <a:pt x="8595" y="13909"/>
                    <a:pt x="8595" y="13279"/>
                  </a:cubicBezTo>
                  <a:lnTo>
                    <a:pt x="8595" y="7693"/>
                  </a:lnTo>
                  <a:cubicBezTo>
                    <a:pt x="8595" y="7075"/>
                    <a:pt x="9117" y="6644"/>
                    <a:pt x="9661" y="6644"/>
                  </a:cubicBezTo>
                  <a:close/>
                  <a:moveTo>
                    <a:pt x="10500" y="0"/>
                  </a:moveTo>
                  <a:cubicBezTo>
                    <a:pt x="4687" y="0"/>
                    <a:pt x="1" y="4686"/>
                    <a:pt x="1" y="10499"/>
                  </a:cubicBezTo>
                  <a:cubicBezTo>
                    <a:pt x="1" y="16285"/>
                    <a:pt x="4687" y="20971"/>
                    <a:pt x="10500" y="20971"/>
                  </a:cubicBezTo>
                  <a:cubicBezTo>
                    <a:pt x="16286" y="20971"/>
                    <a:pt x="20996" y="16285"/>
                    <a:pt x="20996" y="10499"/>
                  </a:cubicBezTo>
                  <a:cubicBezTo>
                    <a:pt x="20996" y="4686"/>
                    <a:pt x="16286" y="0"/>
                    <a:pt x="10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2999125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4122" y="0"/>
                  </a:moveTo>
                  <a:cubicBezTo>
                    <a:pt x="3910" y="0"/>
                    <a:pt x="3693" y="70"/>
                    <a:pt x="3508" y="225"/>
                  </a:cubicBezTo>
                  <a:lnTo>
                    <a:pt x="451" y="2807"/>
                  </a:lnTo>
                  <a:cubicBezTo>
                    <a:pt x="0" y="3208"/>
                    <a:pt x="0" y="3909"/>
                    <a:pt x="451" y="4284"/>
                  </a:cubicBezTo>
                  <a:lnTo>
                    <a:pt x="3508" y="6866"/>
                  </a:lnTo>
                  <a:cubicBezTo>
                    <a:pt x="3693" y="7021"/>
                    <a:pt x="3910" y="7091"/>
                    <a:pt x="4122" y="7091"/>
                  </a:cubicBezTo>
                  <a:cubicBezTo>
                    <a:pt x="4627" y="7091"/>
                    <a:pt x="5111" y="6695"/>
                    <a:pt x="5111" y="6114"/>
                  </a:cubicBezTo>
                  <a:lnTo>
                    <a:pt x="5111" y="977"/>
                  </a:lnTo>
                  <a:cubicBezTo>
                    <a:pt x="5111" y="396"/>
                    <a:pt x="4627" y="0"/>
                    <a:pt x="4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4550600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990" y="0"/>
                  </a:moveTo>
                  <a:cubicBezTo>
                    <a:pt x="485" y="0"/>
                    <a:pt x="1" y="396"/>
                    <a:pt x="1" y="977"/>
                  </a:cubicBezTo>
                  <a:lnTo>
                    <a:pt x="1" y="6114"/>
                  </a:lnTo>
                  <a:cubicBezTo>
                    <a:pt x="1" y="6695"/>
                    <a:pt x="485" y="7091"/>
                    <a:pt x="990" y="7091"/>
                  </a:cubicBezTo>
                  <a:cubicBezTo>
                    <a:pt x="1202" y="7091"/>
                    <a:pt x="1419" y="7021"/>
                    <a:pt x="1604" y="6866"/>
                  </a:cubicBezTo>
                  <a:lnTo>
                    <a:pt x="4661" y="4284"/>
                  </a:lnTo>
                  <a:cubicBezTo>
                    <a:pt x="5112" y="3909"/>
                    <a:pt x="5112" y="3208"/>
                    <a:pt x="4661" y="2807"/>
                  </a:cubicBezTo>
                  <a:lnTo>
                    <a:pt x="1604" y="225"/>
                  </a:lnTo>
                  <a:cubicBezTo>
                    <a:pt x="1419" y="70"/>
                    <a:pt x="1202" y="0"/>
                    <a:pt x="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>
            <p:ph type="title"/>
          </p:nvPr>
        </p:nvSpPr>
        <p:spPr>
          <a:xfrm>
            <a:off x="691800" y="2487600"/>
            <a:ext cx="7760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3"/>
          <p:cNvSpPr txBox="1"/>
          <p:nvPr>
            <p:ph hasCustomPrompt="1" idx="2" type="title"/>
          </p:nvPr>
        </p:nvSpPr>
        <p:spPr>
          <a:xfrm>
            <a:off x="3656850" y="1064538"/>
            <a:ext cx="1830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1" type="subTitle"/>
          </p:nvPr>
        </p:nvSpPr>
        <p:spPr>
          <a:xfrm>
            <a:off x="1910850" y="3350096"/>
            <a:ext cx="53223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/>
          <p:nvPr/>
        </p:nvSpPr>
        <p:spPr>
          <a:xfrm>
            <a:off x="0" y="-5875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6266175" y="126900"/>
            <a:ext cx="2574300" cy="264900"/>
          </a:xfrm>
          <a:prstGeom prst="roundRect">
            <a:avLst>
              <a:gd fmla="val 50000" name="adj"/>
            </a:avLst>
          </a:prstGeom>
          <a:solidFill>
            <a:srgbClr val="D9D9D9">
              <a:alpha val="2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8518925" y="170863"/>
            <a:ext cx="190166" cy="176966"/>
            <a:chOff x="985850" y="385775"/>
            <a:chExt cx="190166" cy="176966"/>
          </a:xfrm>
        </p:grpSpPr>
        <p:sp>
          <p:nvSpPr>
            <p:cNvPr id="36" name="Google Shape;36;p3"/>
            <p:cNvSpPr/>
            <p:nvPr/>
          </p:nvSpPr>
          <p:spPr>
            <a:xfrm>
              <a:off x="985850" y="385775"/>
              <a:ext cx="117000" cy="117000"/>
            </a:xfrm>
            <a:prstGeom prst="ellipse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" name="Google Shape;37;p3"/>
            <p:cNvCxnSpPr>
              <a:stCxn id="36" idx="5"/>
            </p:cNvCxnSpPr>
            <p:nvPr/>
          </p:nvCxnSpPr>
          <p:spPr>
            <a:xfrm>
              <a:off x="1085716" y="485641"/>
              <a:ext cx="90300" cy="7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" name="Google Shape;38;p3"/>
          <p:cNvSpPr/>
          <p:nvPr/>
        </p:nvSpPr>
        <p:spPr>
          <a:xfrm>
            <a:off x="-200" y="4667699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3603929" y="4740825"/>
            <a:ext cx="1935995" cy="310753"/>
            <a:chOff x="2225600" y="2152250"/>
            <a:chExt cx="3266400" cy="524300"/>
          </a:xfrm>
        </p:grpSpPr>
        <p:sp>
          <p:nvSpPr>
            <p:cNvPr id="40" name="Google Shape;40;p3"/>
            <p:cNvSpPr/>
            <p:nvPr/>
          </p:nvSpPr>
          <p:spPr>
            <a:xfrm>
              <a:off x="5307250" y="24176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2215" y="0"/>
                  </a:moveTo>
                  <a:cubicBezTo>
                    <a:pt x="2135" y="0"/>
                    <a:pt x="2052" y="25"/>
                    <a:pt x="1978" y="83"/>
                  </a:cubicBezTo>
                  <a:lnTo>
                    <a:pt x="150" y="1560"/>
                  </a:lnTo>
                  <a:cubicBezTo>
                    <a:pt x="50" y="1637"/>
                    <a:pt x="0" y="1737"/>
                    <a:pt x="0" y="1837"/>
                  </a:cubicBezTo>
                  <a:cubicBezTo>
                    <a:pt x="0" y="1961"/>
                    <a:pt x="50" y="2062"/>
                    <a:pt x="150" y="2138"/>
                  </a:cubicBezTo>
                  <a:lnTo>
                    <a:pt x="1978" y="3615"/>
                  </a:lnTo>
                  <a:cubicBezTo>
                    <a:pt x="2054" y="3665"/>
                    <a:pt x="2129" y="3691"/>
                    <a:pt x="2205" y="3691"/>
                  </a:cubicBezTo>
                  <a:cubicBezTo>
                    <a:pt x="2279" y="3691"/>
                    <a:pt x="2329" y="3665"/>
                    <a:pt x="2379" y="3665"/>
                  </a:cubicBezTo>
                  <a:cubicBezTo>
                    <a:pt x="2505" y="3591"/>
                    <a:pt x="2580" y="3465"/>
                    <a:pt x="2580" y="3314"/>
                  </a:cubicBezTo>
                  <a:lnTo>
                    <a:pt x="2580" y="2212"/>
                  </a:lnTo>
                  <a:lnTo>
                    <a:pt x="5536" y="2212"/>
                  </a:lnTo>
                  <a:cubicBezTo>
                    <a:pt x="6564" y="2212"/>
                    <a:pt x="7390" y="1386"/>
                    <a:pt x="7390" y="358"/>
                  </a:cubicBezTo>
                  <a:cubicBezTo>
                    <a:pt x="7390" y="157"/>
                    <a:pt x="7216" y="7"/>
                    <a:pt x="7015" y="7"/>
                  </a:cubicBezTo>
                  <a:cubicBezTo>
                    <a:pt x="6815" y="7"/>
                    <a:pt x="6638" y="157"/>
                    <a:pt x="6638" y="358"/>
                  </a:cubicBezTo>
                  <a:cubicBezTo>
                    <a:pt x="6638" y="985"/>
                    <a:pt x="6163" y="1486"/>
                    <a:pt x="5536" y="1486"/>
                  </a:cubicBezTo>
                  <a:lnTo>
                    <a:pt x="2580" y="1486"/>
                  </a:lnTo>
                  <a:lnTo>
                    <a:pt x="2580" y="358"/>
                  </a:lnTo>
                  <a:cubicBezTo>
                    <a:pt x="2580" y="234"/>
                    <a:pt x="2505" y="83"/>
                    <a:pt x="2379" y="33"/>
                  </a:cubicBezTo>
                  <a:cubicBezTo>
                    <a:pt x="2328" y="12"/>
                    <a:pt x="2272" y="0"/>
                    <a:pt x="2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5307250" y="23067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5175" y="1"/>
                  </a:moveTo>
                  <a:cubicBezTo>
                    <a:pt x="5118" y="1"/>
                    <a:pt x="5062" y="13"/>
                    <a:pt x="5011" y="34"/>
                  </a:cubicBezTo>
                  <a:cubicBezTo>
                    <a:pt x="4885" y="110"/>
                    <a:pt x="4810" y="234"/>
                    <a:pt x="4810" y="360"/>
                  </a:cubicBezTo>
                  <a:lnTo>
                    <a:pt x="4810" y="1487"/>
                  </a:lnTo>
                  <a:lnTo>
                    <a:pt x="1854" y="1487"/>
                  </a:lnTo>
                  <a:cubicBezTo>
                    <a:pt x="826" y="1487"/>
                    <a:pt x="0" y="2314"/>
                    <a:pt x="0" y="3317"/>
                  </a:cubicBezTo>
                  <a:cubicBezTo>
                    <a:pt x="0" y="3541"/>
                    <a:pt x="174" y="3691"/>
                    <a:pt x="375" y="3691"/>
                  </a:cubicBezTo>
                  <a:cubicBezTo>
                    <a:pt x="575" y="3691"/>
                    <a:pt x="752" y="3541"/>
                    <a:pt x="752" y="3317"/>
                  </a:cubicBezTo>
                  <a:cubicBezTo>
                    <a:pt x="752" y="2715"/>
                    <a:pt x="1227" y="2214"/>
                    <a:pt x="1854" y="2214"/>
                  </a:cubicBezTo>
                  <a:lnTo>
                    <a:pt x="4810" y="2214"/>
                  </a:lnTo>
                  <a:lnTo>
                    <a:pt x="4810" y="3317"/>
                  </a:lnTo>
                  <a:cubicBezTo>
                    <a:pt x="4810" y="3467"/>
                    <a:pt x="4885" y="3591"/>
                    <a:pt x="5011" y="3667"/>
                  </a:cubicBezTo>
                  <a:cubicBezTo>
                    <a:pt x="5061" y="3691"/>
                    <a:pt x="5111" y="3691"/>
                    <a:pt x="5161" y="3691"/>
                  </a:cubicBezTo>
                  <a:cubicBezTo>
                    <a:pt x="5261" y="3691"/>
                    <a:pt x="5336" y="3667"/>
                    <a:pt x="5412" y="3617"/>
                  </a:cubicBezTo>
                  <a:lnTo>
                    <a:pt x="7240" y="2138"/>
                  </a:lnTo>
                  <a:cubicBezTo>
                    <a:pt x="7340" y="2064"/>
                    <a:pt x="7390" y="1964"/>
                    <a:pt x="7390" y="1837"/>
                  </a:cubicBezTo>
                  <a:cubicBezTo>
                    <a:pt x="7390" y="1737"/>
                    <a:pt x="7340" y="1637"/>
                    <a:pt x="7240" y="1563"/>
                  </a:cubicBezTo>
                  <a:lnTo>
                    <a:pt x="5412" y="84"/>
                  </a:lnTo>
                  <a:cubicBezTo>
                    <a:pt x="5338" y="25"/>
                    <a:pt x="5256" y="1"/>
                    <a:pt x="5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2225600" y="2306750"/>
              <a:ext cx="259925" cy="209625"/>
            </a:xfrm>
            <a:custGeom>
              <a:rect b="b" l="l" r="r" t="t"/>
              <a:pathLst>
                <a:path extrusionOk="0" h="8385" w="10397">
                  <a:moveTo>
                    <a:pt x="8206" y="1"/>
                  </a:moveTo>
                  <a:cubicBezTo>
                    <a:pt x="8151" y="1"/>
                    <a:pt x="8094" y="13"/>
                    <a:pt x="8042" y="34"/>
                  </a:cubicBezTo>
                  <a:cubicBezTo>
                    <a:pt x="7918" y="110"/>
                    <a:pt x="7817" y="234"/>
                    <a:pt x="7817" y="360"/>
                  </a:cubicBezTo>
                  <a:lnTo>
                    <a:pt x="7817" y="986"/>
                  </a:lnTo>
                  <a:cubicBezTo>
                    <a:pt x="7366" y="986"/>
                    <a:pt x="6739" y="986"/>
                    <a:pt x="6138" y="1036"/>
                  </a:cubicBezTo>
                  <a:cubicBezTo>
                    <a:pt x="5613" y="1036"/>
                    <a:pt x="5286" y="1413"/>
                    <a:pt x="4735" y="2539"/>
                  </a:cubicBezTo>
                  <a:cubicBezTo>
                    <a:pt x="4159" y="1437"/>
                    <a:pt x="3883" y="1136"/>
                    <a:pt x="3458" y="1036"/>
                  </a:cubicBezTo>
                  <a:cubicBezTo>
                    <a:pt x="3314" y="988"/>
                    <a:pt x="3098" y="971"/>
                    <a:pt x="2696" y="971"/>
                  </a:cubicBezTo>
                  <a:cubicBezTo>
                    <a:pt x="2467" y="971"/>
                    <a:pt x="2177" y="977"/>
                    <a:pt x="1804" y="986"/>
                  </a:cubicBezTo>
                  <a:lnTo>
                    <a:pt x="1053" y="986"/>
                  </a:lnTo>
                  <a:cubicBezTo>
                    <a:pt x="1037" y="985"/>
                    <a:pt x="1021" y="984"/>
                    <a:pt x="1006" y="984"/>
                  </a:cubicBezTo>
                  <a:cubicBezTo>
                    <a:pt x="576" y="984"/>
                    <a:pt x="224" y="1301"/>
                    <a:pt x="201" y="1713"/>
                  </a:cubicBezTo>
                  <a:cubicBezTo>
                    <a:pt x="151" y="2164"/>
                    <a:pt x="475" y="2539"/>
                    <a:pt x="926" y="2565"/>
                  </a:cubicBezTo>
                  <a:cubicBezTo>
                    <a:pt x="977" y="2573"/>
                    <a:pt x="1049" y="2576"/>
                    <a:pt x="1138" y="2576"/>
                  </a:cubicBezTo>
                  <a:cubicBezTo>
                    <a:pt x="1316" y="2576"/>
                    <a:pt x="1561" y="2565"/>
                    <a:pt x="1828" y="2565"/>
                  </a:cubicBezTo>
                  <a:lnTo>
                    <a:pt x="2907" y="2565"/>
                  </a:lnTo>
                  <a:cubicBezTo>
                    <a:pt x="3131" y="2916"/>
                    <a:pt x="3558" y="3742"/>
                    <a:pt x="3859" y="4369"/>
                  </a:cubicBezTo>
                  <a:cubicBezTo>
                    <a:pt x="3608" y="4920"/>
                    <a:pt x="3308" y="5545"/>
                    <a:pt x="3107" y="5846"/>
                  </a:cubicBezTo>
                  <a:cubicBezTo>
                    <a:pt x="2530" y="5846"/>
                    <a:pt x="1203" y="5822"/>
                    <a:pt x="852" y="5822"/>
                  </a:cubicBezTo>
                  <a:cubicBezTo>
                    <a:pt x="836" y="5821"/>
                    <a:pt x="820" y="5821"/>
                    <a:pt x="805" y="5821"/>
                  </a:cubicBezTo>
                  <a:cubicBezTo>
                    <a:pt x="398" y="5821"/>
                    <a:pt x="50" y="6140"/>
                    <a:pt x="24" y="6574"/>
                  </a:cubicBezTo>
                  <a:cubicBezTo>
                    <a:pt x="0" y="6999"/>
                    <a:pt x="351" y="7375"/>
                    <a:pt x="776" y="7399"/>
                  </a:cubicBezTo>
                  <a:cubicBezTo>
                    <a:pt x="977" y="7399"/>
                    <a:pt x="2005" y="7426"/>
                    <a:pt x="2756" y="7426"/>
                  </a:cubicBezTo>
                  <a:cubicBezTo>
                    <a:pt x="3107" y="7426"/>
                    <a:pt x="3408" y="7426"/>
                    <a:pt x="3532" y="7399"/>
                  </a:cubicBezTo>
                  <a:cubicBezTo>
                    <a:pt x="3983" y="7349"/>
                    <a:pt x="4284" y="7025"/>
                    <a:pt x="4761" y="6123"/>
                  </a:cubicBezTo>
                  <a:cubicBezTo>
                    <a:pt x="5262" y="7025"/>
                    <a:pt x="5586" y="7349"/>
                    <a:pt x="6064" y="7375"/>
                  </a:cubicBezTo>
                  <a:cubicBezTo>
                    <a:pt x="6665" y="7399"/>
                    <a:pt x="7290" y="7399"/>
                    <a:pt x="7741" y="7399"/>
                  </a:cubicBezTo>
                  <a:lnTo>
                    <a:pt x="7741" y="8027"/>
                  </a:lnTo>
                  <a:cubicBezTo>
                    <a:pt x="7741" y="8151"/>
                    <a:pt x="7841" y="8301"/>
                    <a:pt x="7968" y="8351"/>
                  </a:cubicBezTo>
                  <a:cubicBezTo>
                    <a:pt x="8019" y="8372"/>
                    <a:pt x="8075" y="8384"/>
                    <a:pt x="8130" y="8384"/>
                  </a:cubicBezTo>
                  <a:cubicBezTo>
                    <a:pt x="8208" y="8384"/>
                    <a:pt x="8284" y="8360"/>
                    <a:pt x="8342" y="8301"/>
                  </a:cubicBezTo>
                  <a:lnTo>
                    <a:pt x="10196" y="6824"/>
                  </a:lnTo>
                  <a:cubicBezTo>
                    <a:pt x="10297" y="6774"/>
                    <a:pt x="10347" y="6648"/>
                    <a:pt x="10347" y="6548"/>
                  </a:cubicBezTo>
                  <a:cubicBezTo>
                    <a:pt x="10347" y="6423"/>
                    <a:pt x="10297" y="6323"/>
                    <a:pt x="10196" y="6247"/>
                  </a:cubicBezTo>
                  <a:lnTo>
                    <a:pt x="8342" y="4770"/>
                  </a:lnTo>
                  <a:cubicBezTo>
                    <a:pt x="8292" y="4720"/>
                    <a:pt x="8192" y="4694"/>
                    <a:pt x="8118" y="4694"/>
                  </a:cubicBezTo>
                  <a:cubicBezTo>
                    <a:pt x="8068" y="4694"/>
                    <a:pt x="8018" y="4720"/>
                    <a:pt x="7968" y="4744"/>
                  </a:cubicBezTo>
                  <a:cubicBezTo>
                    <a:pt x="7841" y="4794"/>
                    <a:pt x="7741" y="4920"/>
                    <a:pt x="7741" y="5070"/>
                  </a:cubicBezTo>
                  <a:lnTo>
                    <a:pt x="7741" y="5822"/>
                  </a:lnTo>
                  <a:cubicBezTo>
                    <a:pt x="7390" y="5822"/>
                    <a:pt x="6889" y="5796"/>
                    <a:pt x="6414" y="5796"/>
                  </a:cubicBezTo>
                  <a:cubicBezTo>
                    <a:pt x="6214" y="5495"/>
                    <a:pt x="5913" y="4894"/>
                    <a:pt x="5637" y="4343"/>
                  </a:cubicBezTo>
                  <a:cubicBezTo>
                    <a:pt x="5913" y="3718"/>
                    <a:pt x="6288" y="2940"/>
                    <a:pt x="6514" y="2589"/>
                  </a:cubicBezTo>
                  <a:cubicBezTo>
                    <a:pt x="6990" y="2589"/>
                    <a:pt x="7467" y="2589"/>
                    <a:pt x="7817" y="2565"/>
                  </a:cubicBezTo>
                  <a:lnTo>
                    <a:pt x="7817" y="3317"/>
                  </a:lnTo>
                  <a:cubicBezTo>
                    <a:pt x="7817" y="3467"/>
                    <a:pt x="7918" y="3591"/>
                    <a:pt x="8042" y="3667"/>
                  </a:cubicBezTo>
                  <a:cubicBezTo>
                    <a:pt x="8092" y="3691"/>
                    <a:pt x="8142" y="3691"/>
                    <a:pt x="8192" y="3691"/>
                  </a:cubicBezTo>
                  <a:cubicBezTo>
                    <a:pt x="8268" y="3691"/>
                    <a:pt x="8368" y="3667"/>
                    <a:pt x="8419" y="3617"/>
                  </a:cubicBezTo>
                  <a:lnTo>
                    <a:pt x="10273" y="2138"/>
                  </a:lnTo>
                  <a:cubicBezTo>
                    <a:pt x="10347" y="2064"/>
                    <a:pt x="10397" y="1964"/>
                    <a:pt x="10397" y="1837"/>
                  </a:cubicBezTo>
                  <a:cubicBezTo>
                    <a:pt x="10397" y="1737"/>
                    <a:pt x="10347" y="1637"/>
                    <a:pt x="10273" y="1563"/>
                  </a:cubicBezTo>
                  <a:lnTo>
                    <a:pt x="8419" y="84"/>
                  </a:lnTo>
                  <a:cubicBezTo>
                    <a:pt x="8360" y="25"/>
                    <a:pt x="8284" y="1"/>
                    <a:pt x="8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3576600" y="2152250"/>
              <a:ext cx="524925" cy="524300"/>
            </a:xfrm>
            <a:custGeom>
              <a:rect b="b" l="l" r="r" t="t"/>
              <a:pathLst>
                <a:path extrusionOk="0" h="20972" w="20997">
                  <a:moveTo>
                    <a:pt x="9661" y="6644"/>
                  </a:moveTo>
                  <a:cubicBezTo>
                    <a:pt x="9890" y="6644"/>
                    <a:pt x="10123" y="6720"/>
                    <a:pt x="10323" y="6891"/>
                  </a:cubicBezTo>
                  <a:lnTo>
                    <a:pt x="13606" y="9697"/>
                  </a:lnTo>
                  <a:cubicBezTo>
                    <a:pt x="14107" y="10098"/>
                    <a:pt x="14107" y="10874"/>
                    <a:pt x="13606" y="11301"/>
                  </a:cubicBezTo>
                  <a:lnTo>
                    <a:pt x="10323" y="14081"/>
                  </a:lnTo>
                  <a:cubicBezTo>
                    <a:pt x="10120" y="14254"/>
                    <a:pt x="9883" y="14332"/>
                    <a:pt x="9650" y="14332"/>
                  </a:cubicBezTo>
                  <a:cubicBezTo>
                    <a:pt x="9110" y="14332"/>
                    <a:pt x="8595" y="13909"/>
                    <a:pt x="8595" y="13279"/>
                  </a:cubicBezTo>
                  <a:lnTo>
                    <a:pt x="8595" y="7693"/>
                  </a:lnTo>
                  <a:cubicBezTo>
                    <a:pt x="8595" y="7075"/>
                    <a:pt x="9117" y="6644"/>
                    <a:pt x="9661" y="6644"/>
                  </a:cubicBezTo>
                  <a:close/>
                  <a:moveTo>
                    <a:pt x="10500" y="0"/>
                  </a:moveTo>
                  <a:cubicBezTo>
                    <a:pt x="4687" y="0"/>
                    <a:pt x="1" y="4686"/>
                    <a:pt x="1" y="10499"/>
                  </a:cubicBezTo>
                  <a:cubicBezTo>
                    <a:pt x="1" y="16285"/>
                    <a:pt x="4687" y="20971"/>
                    <a:pt x="10500" y="20971"/>
                  </a:cubicBezTo>
                  <a:cubicBezTo>
                    <a:pt x="16286" y="20971"/>
                    <a:pt x="20996" y="16285"/>
                    <a:pt x="20996" y="10499"/>
                  </a:cubicBezTo>
                  <a:cubicBezTo>
                    <a:pt x="20996" y="4686"/>
                    <a:pt x="16286" y="0"/>
                    <a:pt x="10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99125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4122" y="0"/>
                  </a:moveTo>
                  <a:cubicBezTo>
                    <a:pt x="3910" y="0"/>
                    <a:pt x="3693" y="70"/>
                    <a:pt x="3508" y="225"/>
                  </a:cubicBezTo>
                  <a:lnTo>
                    <a:pt x="451" y="2807"/>
                  </a:lnTo>
                  <a:cubicBezTo>
                    <a:pt x="0" y="3208"/>
                    <a:pt x="0" y="3909"/>
                    <a:pt x="451" y="4284"/>
                  </a:cubicBezTo>
                  <a:lnTo>
                    <a:pt x="3508" y="6866"/>
                  </a:lnTo>
                  <a:cubicBezTo>
                    <a:pt x="3693" y="7021"/>
                    <a:pt x="3910" y="7091"/>
                    <a:pt x="4122" y="7091"/>
                  </a:cubicBezTo>
                  <a:cubicBezTo>
                    <a:pt x="4627" y="7091"/>
                    <a:pt x="5111" y="6695"/>
                    <a:pt x="5111" y="6114"/>
                  </a:cubicBezTo>
                  <a:lnTo>
                    <a:pt x="5111" y="977"/>
                  </a:lnTo>
                  <a:cubicBezTo>
                    <a:pt x="5111" y="396"/>
                    <a:pt x="4627" y="0"/>
                    <a:pt x="4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550600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990" y="0"/>
                  </a:moveTo>
                  <a:cubicBezTo>
                    <a:pt x="485" y="0"/>
                    <a:pt x="1" y="396"/>
                    <a:pt x="1" y="977"/>
                  </a:cubicBezTo>
                  <a:lnTo>
                    <a:pt x="1" y="6114"/>
                  </a:lnTo>
                  <a:cubicBezTo>
                    <a:pt x="1" y="6695"/>
                    <a:pt x="485" y="7091"/>
                    <a:pt x="990" y="7091"/>
                  </a:cubicBezTo>
                  <a:cubicBezTo>
                    <a:pt x="1202" y="7091"/>
                    <a:pt x="1419" y="7021"/>
                    <a:pt x="1604" y="6866"/>
                  </a:cubicBezTo>
                  <a:lnTo>
                    <a:pt x="4661" y="4284"/>
                  </a:lnTo>
                  <a:cubicBezTo>
                    <a:pt x="5112" y="3909"/>
                    <a:pt x="5112" y="3208"/>
                    <a:pt x="4661" y="2807"/>
                  </a:cubicBezTo>
                  <a:lnTo>
                    <a:pt x="1604" y="225"/>
                  </a:lnTo>
                  <a:cubicBezTo>
                    <a:pt x="1419" y="70"/>
                    <a:pt x="1202" y="0"/>
                    <a:pt x="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3"/>
          <p:cNvGrpSpPr/>
          <p:nvPr/>
        </p:nvGrpSpPr>
        <p:grpSpPr>
          <a:xfrm>
            <a:off x="434044" y="182778"/>
            <a:ext cx="96345" cy="153150"/>
            <a:chOff x="771525" y="1135925"/>
            <a:chExt cx="128700" cy="204582"/>
          </a:xfrm>
        </p:grpSpPr>
        <p:cxnSp>
          <p:nvCxnSpPr>
            <p:cNvPr id="47" name="Google Shape;47;p3"/>
            <p:cNvCxnSpPr/>
            <p:nvPr/>
          </p:nvCxnSpPr>
          <p:spPr>
            <a:xfrm flipH="1" rot="10800000">
              <a:off x="771525" y="1135925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Google Shape;48;p3"/>
            <p:cNvCxnSpPr/>
            <p:nvPr/>
          </p:nvCxnSpPr>
          <p:spPr>
            <a:xfrm>
              <a:off x="771525" y="1233407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1"/>
          <p:cNvSpPr txBox="1"/>
          <p:nvPr>
            <p:ph type="title"/>
          </p:nvPr>
        </p:nvSpPr>
        <p:spPr>
          <a:xfrm>
            <a:off x="1225750" y="1492413"/>
            <a:ext cx="3657900" cy="11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5" name="Google Shape;355;p21"/>
          <p:cNvSpPr txBox="1"/>
          <p:nvPr>
            <p:ph idx="1" type="subTitle"/>
          </p:nvPr>
        </p:nvSpPr>
        <p:spPr>
          <a:xfrm>
            <a:off x="1225750" y="2877088"/>
            <a:ext cx="3657900" cy="7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6" name="Google Shape;356;p21"/>
          <p:cNvSpPr/>
          <p:nvPr/>
        </p:nvSpPr>
        <p:spPr>
          <a:xfrm>
            <a:off x="0" y="-5876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1"/>
          <p:cNvSpPr/>
          <p:nvPr/>
        </p:nvSpPr>
        <p:spPr>
          <a:xfrm>
            <a:off x="6266175" y="126900"/>
            <a:ext cx="2574300" cy="264900"/>
          </a:xfrm>
          <a:prstGeom prst="roundRect">
            <a:avLst>
              <a:gd fmla="val 50000" name="adj"/>
            </a:avLst>
          </a:prstGeom>
          <a:solidFill>
            <a:srgbClr val="D9D9D9">
              <a:alpha val="2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8" name="Google Shape;358;p21"/>
          <p:cNvGrpSpPr/>
          <p:nvPr/>
        </p:nvGrpSpPr>
        <p:grpSpPr>
          <a:xfrm>
            <a:off x="8518925" y="170863"/>
            <a:ext cx="190166" cy="176966"/>
            <a:chOff x="985850" y="385775"/>
            <a:chExt cx="190166" cy="176966"/>
          </a:xfrm>
        </p:grpSpPr>
        <p:sp>
          <p:nvSpPr>
            <p:cNvPr id="359" name="Google Shape;359;p21"/>
            <p:cNvSpPr/>
            <p:nvPr/>
          </p:nvSpPr>
          <p:spPr>
            <a:xfrm>
              <a:off x="985850" y="385775"/>
              <a:ext cx="117000" cy="117000"/>
            </a:xfrm>
            <a:prstGeom prst="ellipse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0" name="Google Shape;360;p21"/>
            <p:cNvCxnSpPr>
              <a:stCxn id="359" idx="5"/>
            </p:cNvCxnSpPr>
            <p:nvPr/>
          </p:nvCxnSpPr>
          <p:spPr>
            <a:xfrm>
              <a:off x="1085716" y="485641"/>
              <a:ext cx="90300" cy="7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1" name="Google Shape;361;p21"/>
          <p:cNvSpPr/>
          <p:nvPr/>
        </p:nvSpPr>
        <p:spPr>
          <a:xfrm>
            <a:off x="-200" y="4667699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2" name="Google Shape;362;p21"/>
          <p:cNvGrpSpPr/>
          <p:nvPr/>
        </p:nvGrpSpPr>
        <p:grpSpPr>
          <a:xfrm>
            <a:off x="3603929" y="4740825"/>
            <a:ext cx="1935995" cy="310753"/>
            <a:chOff x="2225600" y="2152250"/>
            <a:chExt cx="3266400" cy="524300"/>
          </a:xfrm>
        </p:grpSpPr>
        <p:sp>
          <p:nvSpPr>
            <p:cNvPr id="363" name="Google Shape;363;p21"/>
            <p:cNvSpPr/>
            <p:nvPr/>
          </p:nvSpPr>
          <p:spPr>
            <a:xfrm>
              <a:off x="5307250" y="24176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2215" y="0"/>
                  </a:moveTo>
                  <a:cubicBezTo>
                    <a:pt x="2135" y="0"/>
                    <a:pt x="2052" y="25"/>
                    <a:pt x="1978" y="83"/>
                  </a:cubicBezTo>
                  <a:lnTo>
                    <a:pt x="150" y="1560"/>
                  </a:lnTo>
                  <a:cubicBezTo>
                    <a:pt x="50" y="1637"/>
                    <a:pt x="0" y="1737"/>
                    <a:pt x="0" y="1837"/>
                  </a:cubicBezTo>
                  <a:cubicBezTo>
                    <a:pt x="0" y="1961"/>
                    <a:pt x="50" y="2062"/>
                    <a:pt x="150" y="2138"/>
                  </a:cubicBezTo>
                  <a:lnTo>
                    <a:pt x="1978" y="3615"/>
                  </a:lnTo>
                  <a:cubicBezTo>
                    <a:pt x="2054" y="3665"/>
                    <a:pt x="2129" y="3691"/>
                    <a:pt x="2205" y="3691"/>
                  </a:cubicBezTo>
                  <a:cubicBezTo>
                    <a:pt x="2279" y="3691"/>
                    <a:pt x="2329" y="3665"/>
                    <a:pt x="2379" y="3665"/>
                  </a:cubicBezTo>
                  <a:cubicBezTo>
                    <a:pt x="2505" y="3591"/>
                    <a:pt x="2580" y="3465"/>
                    <a:pt x="2580" y="3314"/>
                  </a:cubicBezTo>
                  <a:lnTo>
                    <a:pt x="2580" y="2212"/>
                  </a:lnTo>
                  <a:lnTo>
                    <a:pt x="5536" y="2212"/>
                  </a:lnTo>
                  <a:cubicBezTo>
                    <a:pt x="6564" y="2212"/>
                    <a:pt x="7390" y="1386"/>
                    <a:pt x="7390" y="358"/>
                  </a:cubicBezTo>
                  <a:cubicBezTo>
                    <a:pt x="7390" y="157"/>
                    <a:pt x="7216" y="7"/>
                    <a:pt x="7015" y="7"/>
                  </a:cubicBezTo>
                  <a:cubicBezTo>
                    <a:pt x="6815" y="7"/>
                    <a:pt x="6638" y="157"/>
                    <a:pt x="6638" y="358"/>
                  </a:cubicBezTo>
                  <a:cubicBezTo>
                    <a:pt x="6638" y="985"/>
                    <a:pt x="6163" y="1486"/>
                    <a:pt x="5536" y="1486"/>
                  </a:cubicBezTo>
                  <a:lnTo>
                    <a:pt x="2580" y="1486"/>
                  </a:lnTo>
                  <a:lnTo>
                    <a:pt x="2580" y="358"/>
                  </a:lnTo>
                  <a:cubicBezTo>
                    <a:pt x="2580" y="234"/>
                    <a:pt x="2505" y="83"/>
                    <a:pt x="2379" y="33"/>
                  </a:cubicBezTo>
                  <a:cubicBezTo>
                    <a:pt x="2328" y="12"/>
                    <a:pt x="2272" y="0"/>
                    <a:pt x="2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5307250" y="23067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5175" y="1"/>
                  </a:moveTo>
                  <a:cubicBezTo>
                    <a:pt x="5118" y="1"/>
                    <a:pt x="5062" y="13"/>
                    <a:pt x="5011" y="34"/>
                  </a:cubicBezTo>
                  <a:cubicBezTo>
                    <a:pt x="4885" y="110"/>
                    <a:pt x="4810" y="234"/>
                    <a:pt x="4810" y="360"/>
                  </a:cubicBezTo>
                  <a:lnTo>
                    <a:pt x="4810" y="1487"/>
                  </a:lnTo>
                  <a:lnTo>
                    <a:pt x="1854" y="1487"/>
                  </a:lnTo>
                  <a:cubicBezTo>
                    <a:pt x="826" y="1487"/>
                    <a:pt x="0" y="2314"/>
                    <a:pt x="0" y="3317"/>
                  </a:cubicBezTo>
                  <a:cubicBezTo>
                    <a:pt x="0" y="3541"/>
                    <a:pt x="174" y="3691"/>
                    <a:pt x="375" y="3691"/>
                  </a:cubicBezTo>
                  <a:cubicBezTo>
                    <a:pt x="575" y="3691"/>
                    <a:pt x="752" y="3541"/>
                    <a:pt x="752" y="3317"/>
                  </a:cubicBezTo>
                  <a:cubicBezTo>
                    <a:pt x="752" y="2715"/>
                    <a:pt x="1227" y="2214"/>
                    <a:pt x="1854" y="2214"/>
                  </a:cubicBezTo>
                  <a:lnTo>
                    <a:pt x="4810" y="2214"/>
                  </a:lnTo>
                  <a:lnTo>
                    <a:pt x="4810" y="3317"/>
                  </a:lnTo>
                  <a:cubicBezTo>
                    <a:pt x="4810" y="3467"/>
                    <a:pt x="4885" y="3591"/>
                    <a:pt x="5011" y="3667"/>
                  </a:cubicBezTo>
                  <a:cubicBezTo>
                    <a:pt x="5061" y="3691"/>
                    <a:pt x="5111" y="3691"/>
                    <a:pt x="5161" y="3691"/>
                  </a:cubicBezTo>
                  <a:cubicBezTo>
                    <a:pt x="5261" y="3691"/>
                    <a:pt x="5336" y="3667"/>
                    <a:pt x="5412" y="3617"/>
                  </a:cubicBezTo>
                  <a:lnTo>
                    <a:pt x="7240" y="2138"/>
                  </a:lnTo>
                  <a:cubicBezTo>
                    <a:pt x="7340" y="2064"/>
                    <a:pt x="7390" y="1964"/>
                    <a:pt x="7390" y="1837"/>
                  </a:cubicBezTo>
                  <a:cubicBezTo>
                    <a:pt x="7390" y="1737"/>
                    <a:pt x="7340" y="1637"/>
                    <a:pt x="7240" y="1563"/>
                  </a:cubicBezTo>
                  <a:lnTo>
                    <a:pt x="5412" y="84"/>
                  </a:lnTo>
                  <a:cubicBezTo>
                    <a:pt x="5338" y="25"/>
                    <a:pt x="5256" y="1"/>
                    <a:pt x="5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2225600" y="2306750"/>
              <a:ext cx="259925" cy="209625"/>
            </a:xfrm>
            <a:custGeom>
              <a:rect b="b" l="l" r="r" t="t"/>
              <a:pathLst>
                <a:path extrusionOk="0" h="8385" w="10397">
                  <a:moveTo>
                    <a:pt x="8206" y="1"/>
                  </a:moveTo>
                  <a:cubicBezTo>
                    <a:pt x="8151" y="1"/>
                    <a:pt x="8094" y="13"/>
                    <a:pt x="8042" y="34"/>
                  </a:cubicBezTo>
                  <a:cubicBezTo>
                    <a:pt x="7918" y="110"/>
                    <a:pt x="7817" y="234"/>
                    <a:pt x="7817" y="360"/>
                  </a:cubicBezTo>
                  <a:lnTo>
                    <a:pt x="7817" y="986"/>
                  </a:lnTo>
                  <a:cubicBezTo>
                    <a:pt x="7366" y="986"/>
                    <a:pt x="6739" y="986"/>
                    <a:pt x="6138" y="1036"/>
                  </a:cubicBezTo>
                  <a:cubicBezTo>
                    <a:pt x="5613" y="1036"/>
                    <a:pt x="5286" y="1413"/>
                    <a:pt x="4735" y="2539"/>
                  </a:cubicBezTo>
                  <a:cubicBezTo>
                    <a:pt x="4159" y="1437"/>
                    <a:pt x="3883" y="1136"/>
                    <a:pt x="3458" y="1036"/>
                  </a:cubicBezTo>
                  <a:cubicBezTo>
                    <a:pt x="3314" y="988"/>
                    <a:pt x="3098" y="971"/>
                    <a:pt x="2696" y="971"/>
                  </a:cubicBezTo>
                  <a:cubicBezTo>
                    <a:pt x="2467" y="971"/>
                    <a:pt x="2177" y="977"/>
                    <a:pt x="1804" y="986"/>
                  </a:cubicBezTo>
                  <a:lnTo>
                    <a:pt x="1053" y="986"/>
                  </a:lnTo>
                  <a:cubicBezTo>
                    <a:pt x="1037" y="985"/>
                    <a:pt x="1021" y="984"/>
                    <a:pt x="1006" y="984"/>
                  </a:cubicBezTo>
                  <a:cubicBezTo>
                    <a:pt x="576" y="984"/>
                    <a:pt x="224" y="1301"/>
                    <a:pt x="201" y="1713"/>
                  </a:cubicBezTo>
                  <a:cubicBezTo>
                    <a:pt x="151" y="2164"/>
                    <a:pt x="475" y="2539"/>
                    <a:pt x="926" y="2565"/>
                  </a:cubicBezTo>
                  <a:cubicBezTo>
                    <a:pt x="977" y="2573"/>
                    <a:pt x="1049" y="2576"/>
                    <a:pt x="1138" y="2576"/>
                  </a:cubicBezTo>
                  <a:cubicBezTo>
                    <a:pt x="1316" y="2576"/>
                    <a:pt x="1561" y="2565"/>
                    <a:pt x="1828" y="2565"/>
                  </a:cubicBezTo>
                  <a:lnTo>
                    <a:pt x="2907" y="2565"/>
                  </a:lnTo>
                  <a:cubicBezTo>
                    <a:pt x="3131" y="2916"/>
                    <a:pt x="3558" y="3742"/>
                    <a:pt x="3859" y="4369"/>
                  </a:cubicBezTo>
                  <a:cubicBezTo>
                    <a:pt x="3608" y="4920"/>
                    <a:pt x="3308" y="5545"/>
                    <a:pt x="3107" y="5846"/>
                  </a:cubicBezTo>
                  <a:cubicBezTo>
                    <a:pt x="2530" y="5846"/>
                    <a:pt x="1203" y="5822"/>
                    <a:pt x="852" y="5822"/>
                  </a:cubicBezTo>
                  <a:cubicBezTo>
                    <a:pt x="836" y="5821"/>
                    <a:pt x="820" y="5821"/>
                    <a:pt x="805" y="5821"/>
                  </a:cubicBezTo>
                  <a:cubicBezTo>
                    <a:pt x="398" y="5821"/>
                    <a:pt x="50" y="6140"/>
                    <a:pt x="24" y="6574"/>
                  </a:cubicBezTo>
                  <a:cubicBezTo>
                    <a:pt x="0" y="6999"/>
                    <a:pt x="351" y="7375"/>
                    <a:pt x="776" y="7399"/>
                  </a:cubicBezTo>
                  <a:cubicBezTo>
                    <a:pt x="977" y="7399"/>
                    <a:pt x="2005" y="7426"/>
                    <a:pt x="2756" y="7426"/>
                  </a:cubicBezTo>
                  <a:cubicBezTo>
                    <a:pt x="3107" y="7426"/>
                    <a:pt x="3408" y="7426"/>
                    <a:pt x="3532" y="7399"/>
                  </a:cubicBezTo>
                  <a:cubicBezTo>
                    <a:pt x="3983" y="7349"/>
                    <a:pt x="4284" y="7025"/>
                    <a:pt x="4761" y="6123"/>
                  </a:cubicBezTo>
                  <a:cubicBezTo>
                    <a:pt x="5262" y="7025"/>
                    <a:pt x="5586" y="7349"/>
                    <a:pt x="6064" y="7375"/>
                  </a:cubicBezTo>
                  <a:cubicBezTo>
                    <a:pt x="6665" y="7399"/>
                    <a:pt x="7290" y="7399"/>
                    <a:pt x="7741" y="7399"/>
                  </a:cubicBezTo>
                  <a:lnTo>
                    <a:pt x="7741" y="8027"/>
                  </a:lnTo>
                  <a:cubicBezTo>
                    <a:pt x="7741" y="8151"/>
                    <a:pt x="7841" y="8301"/>
                    <a:pt x="7968" y="8351"/>
                  </a:cubicBezTo>
                  <a:cubicBezTo>
                    <a:pt x="8019" y="8372"/>
                    <a:pt x="8075" y="8384"/>
                    <a:pt x="8130" y="8384"/>
                  </a:cubicBezTo>
                  <a:cubicBezTo>
                    <a:pt x="8208" y="8384"/>
                    <a:pt x="8284" y="8360"/>
                    <a:pt x="8342" y="8301"/>
                  </a:cubicBezTo>
                  <a:lnTo>
                    <a:pt x="10196" y="6824"/>
                  </a:lnTo>
                  <a:cubicBezTo>
                    <a:pt x="10297" y="6774"/>
                    <a:pt x="10347" y="6648"/>
                    <a:pt x="10347" y="6548"/>
                  </a:cubicBezTo>
                  <a:cubicBezTo>
                    <a:pt x="10347" y="6423"/>
                    <a:pt x="10297" y="6323"/>
                    <a:pt x="10196" y="6247"/>
                  </a:cubicBezTo>
                  <a:lnTo>
                    <a:pt x="8342" y="4770"/>
                  </a:lnTo>
                  <a:cubicBezTo>
                    <a:pt x="8292" y="4720"/>
                    <a:pt x="8192" y="4694"/>
                    <a:pt x="8118" y="4694"/>
                  </a:cubicBezTo>
                  <a:cubicBezTo>
                    <a:pt x="8068" y="4694"/>
                    <a:pt x="8018" y="4720"/>
                    <a:pt x="7968" y="4744"/>
                  </a:cubicBezTo>
                  <a:cubicBezTo>
                    <a:pt x="7841" y="4794"/>
                    <a:pt x="7741" y="4920"/>
                    <a:pt x="7741" y="5070"/>
                  </a:cubicBezTo>
                  <a:lnTo>
                    <a:pt x="7741" y="5822"/>
                  </a:lnTo>
                  <a:cubicBezTo>
                    <a:pt x="7390" y="5822"/>
                    <a:pt x="6889" y="5796"/>
                    <a:pt x="6414" y="5796"/>
                  </a:cubicBezTo>
                  <a:cubicBezTo>
                    <a:pt x="6214" y="5495"/>
                    <a:pt x="5913" y="4894"/>
                    <a:pt x="5637" y="4343"/>
                  </a:cubicBezTo>
                  <a:cubicBezTo>
                    <a:pt x="5913" y="3718"/>
                    <a:pt x="6288" y="2940"/>
                    <a:pt x="6514" y="2589"/>
                  </a:cubicBezTo>
                  <a:cubicBezTo>
                    <a:pt x="6990" y="2589"/>
                    <a:pt x="7467" y="2589"/>
                    <a:pt x="7817" y="2565"/>
                  </a:cubicBezTo>
                  <a:lnTo>
                    <a:pt x="7817" y="3317"/>
                  </a:lnTo>
                  <a:cubicBezTo>
                    <a:pt x="7817" y="3467"/>
                    <a:pt x="7918" y="3591"/>
                    <a:pt x="8042" y="3667"/>
                  </a:cubicBezTo>
                  <a:cubicBezTo>
                    <a:pt x="8092" y="3691"/>
                    <a:pt x="8142" y="3691"/>
                    <a:pt x="8192" y="3691"/>
                  </a:cubicBezTo>
                  <a:cubicBezTo>
                    <a:pt x="8268" y="3691"/>
                    <a:pt x="8368" y="3667"/>
                    <a:pt x="8419" y="3617"/>
                  </a:cubicBezTo>
                  <a:lnTo>
                    <a:pt x="10273" y="2138"/>
                  </a:lnTo>
                  <a:cubicBezTo>
                    <a:pt x="10347" y="2064"/>
                    <a:pt x="10397" y="1964"/>
                    <a:pt x="10397" y="1837"/>
                  </a:cubicBezTo>
                  <a:cubicBezTo>
                    <a:pt x="10397" y="1737"/>
                    <a:pt x="10347" y="1637"/>
                    <a:pt x="10273" y="1563"/>
                  </a:cubicBezTo>
                  <a:lnTo>
                    <a:pt x="8419" y="84"/>
                  </a:lnTo>
                  <a:cubicBezTo>
                    <a:pt x="8360" y="25"/>
                    <a:pt x="8284" y="1"/>
                    <a:pt x="8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3576600" y="2152250"/>
              <a:ext cx="524925" cy="524300"/>
            </a:xfrm>
            <a:custGeom>
              <a:rect b="b" l="l" r="r" t="t"/>
              <a:pathLst>
                <a:path extrusionOk="0" h="20972" w="20997">
                  <a:moveTo>
                    <a:pt x="9661" y="6644"/>
                  </a:moveTo>
                  <a:cubicBezTo>
                    <a:pt x="9890" y="6644"/>
                    <a:pt x="10123" y="6720"/>
                    <a:pt x="10323" y="6891"/>
                  </a:cubicBezTo>
                  <a:lnTo>
                    <a:pt x="13606" y="9697"/>
                  </a:lnTo>
                  <a:cubicBezTo>
                    <a:pt x="14107" y="10098"/>
                    <a:pt x="14107" y="10874"/>
                    <a:pt x="13606" y="11301"/>
                  </a:cubicBezTo>
                  <a:lnTo>
                    <a:pt x="10323" y="14081"/>
                  </a:lnTo>
                  <a:cubicBezTo>
                    <a:pt x="10120" y="14254"/>
                    <a:pt x="9883" y="14332"/>
                    <a:pt x="9650" y="14332"/>
                  </a:cubicBezTo>
                  <a:cubicBezTo>
                    <a:pt x="9110" y="14332"/>
                    <a:pt x="8595" y="13909"/>
                    <a:pt x="8595" y="13279"/>
                  </a:cubicBezTo>
                  <a:lnTo>
                    <a:pt x="8595" y="7693"/>
                  </a:lnTo>
                  <a:cubicBezTo>
                    <a:pt x="8595" y="7075"/>
                    <a:pt x="9117" y="6644"/>
                    <a:pt x="9661" y="6644"/>
                  </a:cubicBezTo>
                  <a:close/>
                  <a:moveTo>
                    <a:pt x="10500" y="0"/>
                  </a:moveTo>
                  <a:cubicBezTo>
                    <a:pt x="4687" y="0"/>
                    <a:pt x="1" y="4686"/>
                    <a:pt x="1" y="10499"/>
                  </a:cubicBezTo>
                  <a:cubicBezTo>
                    <a:pt x="1" y="16285"/>
                    <a:pt x="4687" y="20971"/>
                    <a:pt x="10500" y="20971"/>
                  </a:cubicBezTo>
                  <a:cubicBezTo>
                    <a:pt x="16286" y="20971"/>
                    <a:pt x="20996" y="16285"/>
                    <a:pt x="20996" y="10499"/>
                  </a:cubicBezTo>
                  <a:cubicBezTo>
                    <a:pt x="20996" y="4686"/>
                    <a:pt x="16286" y="0"/>
                    <a:pt x="10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2999125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4122" y="0"/>
                  </a:moveTo>
                  <a:cubicBezTo>
                    <a:pt x="3910" y="0"/>
                    <a:pt x="3693" y="70"/>
                    <a:pt x="3508" y="225"/>
                  </a:cubicBezTo>
                  <a:lnTo>
                    <a:pt x="451" y="2807"/>
                  </a:lnTo>
                  <a:cubicBezTo>
                    <a:pt x="0" y="3208"/>
                    <a:pt x="0" y="3909"/>
                    <a:pt x="451" y="4284"/>
                  </a:cubicBezTo>
                  <a:lnTo>
                    <a:pt x="3508" y="6866"/>
                  </a:lnTo>
                  <a:cubicBezTo>
                    <a:pt x="3693" y="7021"/>
                    <a:pt x="3910" y="7091"/>
                    <a:pt x="4122" y="7091"/>
                  </a:cubicBezTo>
                  <a:cubicBezTo>
                    <a:pt x="4627" y="7091"/>
                    <a:pt x="5111" y="6695"/>
                    <a:pt x="5111" y="6114"/>
                  </a:cubicBezTo>
                  <a:lnTo>
                    <a:pt x="5111" y="977"/>
                  </a:lnTo>
                  <a:cubicBezTo>
                    <a:pt x="5111" y="396"/>
                    <a:pt x="4627" y="0"/>
                    <a:pt x="4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4550600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990" y="0"/>
                  </a:moveTo>
                  <a:cubicBezTo>
                    <a:pt x="485" y="0"/>
                    <a:pt x="1" y="396"/>
                    <a:pt x="1" y="977"/>
                  </a:cubicBezTo>
                  <a:lnTo>
                    <a:pt x="1" y="6114"/>
                  </a:lnTo>
                  <a:cubicBezTo>
                    <a:pt x="1" y="6695"/>
                    <a:pt x="485" y="7091"/>
                    <a:pt x="990" y="7091"/>
                  </a:cubicBezTo>
                  <a:cubicBezTo>
                    <a:pt x="1202" y="7091"/>
                    <a:pt x="1419" y="7021"/>
                    <a:pt x="1604" y="6866"/>
                  </a:cubicBezTo>
                  <a:lnTo>
                    <a:pt x="4661" y="4284"/>
                  </a:lnTo>
                  <a:cubicBezTo>
                    <a:pt x="5112" y="3909"/>
                    <a:pt x="5112" y="3208"/>
                    <a:pt x="4661" y="2807"/>
                  </a:cubicBezTo>
                  <a:lnTo>
                    <a:pt x="1604" y="225"/>
                  </a:lnTo>
                  <a:cubicBezTo>
                    <a:pt x="1419" y="70"/>
                    <a:pt x="1202" y="0"/>
                    <a:pt x="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21"/>
          <p:cNvGrpSpPr/>
          <p:nvPr/>
        </p:nvGrpSpPr>
        <p:grpSpPr>
          <a:xfrm>
            <a:off x="434044" y="182778"/>
            <a:ext cx="96345" cy="153150"/>
            <a:chOff x="771525" y="1135925"/>
            <a:chExt cx="128700" cy="204582"/>
          </a:xfrm>
        </p:grpSpPr>
        <p:cxnSp>
          <p:nvCxnSpPr>
            <p:cNvPr id="370" name="Google Shape;370;p21"/>
            <p:cNvCxnSpPr/>
            <p:nvPr/>
          </p:nvCxnSpPr>
          <p:spPr>
            <a:xfrm flipH="1" rot="10800000">
              <a:off x="771525" y="1135925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21"/>
            <p:cNvCxnSpPr/>
            <p:nvPr/>
          </p:nvCxnSpPr>
          <p:spPr>
            <a:xfrm>
              <a:off x="771525" y="1233407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2" name="Google Shape;372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_1_1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"/>
          <p:cNvSpPr txBox="1"/>
          <p:nvPr>
            <p:ph type="title"/>
          </p:nvPr>
        </p:nvSpPr>
        <p:spPr>
          <a:xfrm>
            <a:off x="713100" y="539400"/>
            <a:ext cx="7717800" cy="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5" name="Google Shape;375;p22"/>
          <p:cNvSpPr txBox="1"/>
          <p:nvPr>
            <p:ph idx="1" type="subTitle"/>
          </p:nvPr>
        </p:nvSpPr>
        <p:spPr>
          <a:xfrm>
            <a:off x="713100" y="1318075"/>
            <a:ext cx="4537200" cy="31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6" name="Google Shape;376;p22"/>
          <p:cNvSpPr/>
          <p:nvPr/>
        </p:nvSpPr>
        <p:spPr>
          <a:xfrm>
            <a:off x="0" y="-5876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2"/>
          <p:cNvSpPr/>
          <p:nvPr/>
        </p:nvSpPr>
        <p:spPr>
          <a:xfrm>
            <a:off x="6266175" y="126900"/>
            <a:ext cx="2574300" cy="264900"/>
          </a:xfrm>
          <a:prstGeom prst="roundRect">
            <a:avLst>
              <a:gd fmla="val 50000" name="adj"/>
            </a:avLst>
          </a:prstGeom>
          <a:solidFill>
            <a:srgbClr val="D9D9D9">
              <a:alpha val="2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8" name="Google Shape;378;p22"/>
          <p:cNvGrpSpPr/>
          <p:nvPr/>
        </p:nvGrpSpPr>
        <p:grpSpPr>
          <a:xfrm>
            <a:off x="8518925" y="170863"/>
            <a:ext cx="190166" cy="176966"/>
            <a:chOff x="985850" y="385775"/>
            <a:chExt cx="190166" cy="176966"/>
          </a:xfrm>
        </p:grpSpPr>
        <p:sp>
          <p:nvSpPr>
            <p:cNvPr id="379" name="Google Shape;379;p22"/>
            <p:cNvSpPr/>
            <p:nvPr/>
          </p:nvSpPr>
          <p:spPr>
            <a:xfrm>
              <a:off x="985850" y="385775"/>
              <a:ext cx="117000" cy="117000"/>
            </a:xfrm>
            <a:prstGeom prst="ellipse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0" name="Google Shape;380;p22"/>
            <p:cNvCxnSpPr>
              <a:stCxn id="379" idx="5"/>
            </p:cNvCxnSpPr>
            <p:nvPr/>
          </p:nvCxnSpPr>
          <p:spPr>
            <a:xfrm>
              <a:off x="1085716" y="485641"/>
              <a:ext cx="90300" cy="7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1" name="Google Shape;381;p22"/>
          <p:cNvSpPr/>
          <p:nvPr/>
        </p:nvSpPr>
        <p:spPr>
          <a:xfrm>
            <a:off x="-200" y="4667699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22"/>
          <p:cNvGrpSpPr/>
          <p:nvPr/>
        </p:nvGrpSpPr>
        <p:grpSpPr>
          <a:xfrm>
            <a:off x="3603929" y="4740825"/>
            <a:ext cx="1935995" cy="310753"/>
            <a:chOff x="2225600" y="2152250"/>
            <a:chExt cx="3266400" cy="524300"/>
          </a:xfrm>
        </p:grpSpPr>
        <p:sp>
          <p:nvSpPr>
            <p:cNvPr id="383" name="Google Shape;383;p22"/>
            <p:cNvSpPr/>
            <p:nvPr/>
          </p:nvSpPr>
          <p:spPr>
            <a:xfrm>
              <a:off x="5307250" y="24176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2215" y="0"/>
                  </a:moveTo>
                  <a:cubicBezTo>
                    <a:pt x="2135" y="0"/>
                    <a:pt x="2052" y="25"/>
                    <a:pt x="1978" y="83"/>
                  </a:cubicBezTo>
                  <a:lnTo>
                    <a:pt x="150" y="1560"/>
                  </a:lnTo>
                  <a:cubicBezTo>
                    <a:pt x="50" y="1637"/>
                    <a:pt x="0" y="1737"/>
                    <a:pt x="0" y="1837"/>
                  </a:cubicBezTo>
                  <a:cubicBezTo>
                    <a:pt x="0" y="1961"/>
                    <a:pt x="50" y="2062"/>
                    <a:pt x="150" y="2138"/>
                  </a:cubicBezTo>
                  <a:lnTo>
                    <a:pt x="1978" y="3615"/>
                  </a:lnTo>
                  <a:cubicBezTo>
                    <a:pt x="2054" y="3665"/>
                    <a:pt x="2129" y="3691"/>
                    <a:pt x="2205" y="3691"/>
                  </a:cubicBezTo>
                  <a:cubicBezTo>
                    <a:pt x="2279" y="3691"/>
                    <a:pt x="2329" y="3665"/>
                    <a:pt x="2379" y="3665"/>
                  </a:cubicBezTo>
                  <a:cubicBezTo>
                    <a:pt x="2505" y="3591"/>
                    <a:pt x="2580" y="3465"/>
                    <a:pt x="2580" y="3314"/>
                  </a:cubicBezTo>
                  <a:lnTo>
                    <a:pt x="2580" y="2212"/>
                  </a:lnTo>
                  <a:lnTo>
                    <a:pt x="5536" y="2212"/>
                  </a:lnTo>
                  <a:cubicBezTo>
                    <a:pt x="6564" y="2212"/>
                    <a:pt x="7390" y="1386"/>
                    <a:pt x="7390" y="358"/>
                  </a:cubicBezTo>
                  <a:cubicBezTo>
                    <a:pt x="7390" y="157"/>
                    <a:pt x="7216" y="7"/>
                    <a:pt x="7015" y="7"/>
                  </a:cubicBezTo>
                  <a:cubicBezTo>
                    <a:pt x="6815" y="7"/>
                    <a:pt x="6638" y="157"/>
                    <a:pt x="6638" y="358"/>
                  </a:cubicBezTo>
                  <a:cubicBezTo>
                    <a:pt x="6638" y="985"/>
                    <a:pt x="6163" y="1486"/>
                    <a:pt x="5536" y="1486"/>
                  </a:cubicBezTo>
                  <a:lnTo>
                    <a:pt x="2580" y="1486"/>
                  </a:lnTo>
                  <a:lnTo>
                    <a:pt x="2580" y="358"/>
                  </a:lnTo>
                  <a:cubicBezTo>
                    <a:pt x="2580" y="234"/>
                    <a:pt x="2505" y="83"/>
                    <a:pt x="2379" y="33"/>
                  </a:cubicBezTo>
                  <a:cubicBezTo>
                    <a:pt x="2328" y="12"/>
                    <a:pt x="2272" y="0"/>
                    <a:pt x="2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5307250" y="23067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5175" y="1"/>
                  </a:moveTo>
                  <a:cubicBezTo>
                    <a:pt x="5118" y="1"/>
                    <a:pt x="5062" y="13"/>
                    <a:pt x="5011" y="34"/>
                  </a:cubicBezTo>
                  <a:cubicBezTo>
                    <a:pt x="4885" y="110"/>
                    <a:pt x="4810" y="234"/>
                    <a:pt x="4810" y="360"/>
                  </a:cubicBezTo>
                  <a:lnTo>
                    <a:pt x="4810" y="1487"/>
                  </a:lnTo>
                  <a:lnTo>
                    <a:pt x="1854" y="1487"/>
                  </a:lnTo>
                  <a:cubicBezTo>
                    <a:pt x="826" y="1487"/>
                    <a:pt x="0" y="2314"/>
                    <a:pt x="0" y="3317"/>
                  </a:cubicBezTo>
                  <a:cubicBezTo>
                    <a:pt x="0" y="3541"/>
                    <a:pt x="174" y="3691"/>
                    <a:pt x="375" y="3691"/>
                  </a:cubicBezTo>
                  <a:cubicBezTo>
                    <a:pt x="575" y="3691"/>
                    <a:pt x="752" y="3541"/>
                    <a:pt x="752" y="3317"/>
                  </a:cubicBezTo>
                  <a:cubicBezTo>
                    <a:pt x="752" y="2715"/>
                    <a:pt x="1227" y="2214"/>
                    <a:pt x="1854" y="2214"/>
                  </a:cubicBezTo>
                  <a:lnTo>
                    <a:pt x="4810" y="2214"/>
                  </a:lnTo>
                  <a:lnTo>
                    <a:pt x="4810" y="3317"/>
                  </a:lnTo>
                  <a:cubicBezTo>
                    <a:pt x="4810" y="3467"/>
                    <a:pt x="4885" y="3591"/>
                    <a:pt x="5011" y="3667"/>
                  </a:cubicBezTo>
                  <a:cubicBezTo>
                    <a:pt x="5061" y="3691"/>
                    <a:pt x="5111" y="3691"/>
                    <a:pt x="5161" y="3691"/>
                  </a:cubicBezTo>
                  <a:cubicBezTo>
                    <a:pt x="5261" y="3691"/>
                    <a:pt x="5336" y="3667"/>
                    <a:pt x="5412" y="3617"/>
                  </a:cubicBezTo>
                  <a:lnTo>
                    <a:pt x="7240" y="2138"/>
                  </a:lnTo>
                  <a:cubicBezTo>
                    <a:pt x="7340" y="2064"/>
                    <a:pt x="7390" y="1964"/>
                    <a:pt x="7390" y="1837"/>
                  </a:cubicBezTo>
                  <a:cubicBezTo>
                    <a:pt x="7390" y="1737"/>
                    <a:pt x="7340" y="1637"/>
                    <a:pt x="7240" y="1563"/>
                  </a:cubicBezTo>
                  <a:lnTo>
                    <a:pt x="5412" y="84"/>
                  </a:lnTo>
                  <a:cubicBezTo>
                    <a:pt x="5338" y="25"/>
                    <a:pt x="5256" y="1"/>
                    <a:pt x="5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2225600" y="2306750"/>
              <a:ext cx="259925" cy="209625"/>
            </a:xfrm>
            <a:custGeom>
              <a:rect b="b" l="l" r="r" t="t"/>
              <a:pathLst>
                <a:path extrusionOk="0" h="8385" w="10397">
                  <a:moveTo>
                    <a:pt x="8206" y="1"/>
                  </a:moveTo>
                  <a:cubicBezTo>
                    <a:pt x="8151" y="1"/>
                    <a:pt x="8094" y="13"/>
                    <a:pt x="8042" y="34"/>
                  </a:cubicBezTo>
                  <a:cubicBezTo>
                    <a:pt x="7918" y="110"/>
                    <a:pt x="7817" y="234"/>
                    <a:pt x="7817" y="360"/>
                  </a:cubicBezTo>
                  <a:lnTo>
                    <a:pt x="7817" y="986"/>
                  </a:lnTo>
                  <a:cubicBezTo>
                    <a:pt x="7366" y="986"/>
                    <a:pt x="6739" y="986"/>
                    <a:pt x="6138" y="1036"/>
                  </a:cubicBezTo>
                  <a:cubicBezTo>
                    <a:pt x="5613" y="1036"/>
                    <a:pt x="5286" y="1413"/>
                    <a:pt x="4735" y="2539"/>
                  </a:cubicBezTo>
                  <a:cubicBezTo>
                    <a:pt x="4159" y="1437"/>
                    <a:pt x="3883" y="1136"/>
                    <a:pt x="3458" y="1036"/>
                  </a:cubicBezTo>
                  <a:cubicBezTo>
                    <a:pt x="3314" y="988"/>
                    <a:pt x="3098" y="971"/>
                    <a:pt x="2696" y="971"/>
                  </a:cubicBezTo>
                  <a:cubicBezTo>
                    <a:pt x="2467" y="971"/>
                    <a:pt x="2177" y="977"/>
                    <a:pt x="1804" y="986"/>
                  </a:cubicBezTo>
                  <a:lnTo>
                    <a:pt x="1053" y="986"/>
                  </a:lnTo>
                  <a:cubicBezTo>
                    <a:pt x="1037" y="985"/>
                    <a:pt x="1021" y="984"/>
                    <a:pt x="1006" y="984"/>
                  </a:cubicBezTo>
                  <a:cubicBezTo>
                    <a:pt x="576" y="984"/>
                    <a:pt x="224" y="1301"/>
                    <a:pt x="201" y="1713"/>
                  </a:cubicBezTo>
                  <a:cubicBezTo>
                    <a:pt x="151" y="2164"/>
                    <a:pt x="475" y="2539"/>
                    <a:pt x="926" y="2565"/>
                  </a:cubicBezTo>
                  <a:cubicBezTo>
                    <a:pt x="977" y="2573"/>
                    <a:pt x="1049" y="2576"/>
                    <a:pt x="1138" y="2576"/>
                  </a:cubicBezTo>
                  <a:cubicBezTo>
                    <a:pt x="1316" y="2576"/>
                    <a:pt x="1561" y="2565"/>
                    <a:pt x="1828" y="2565"/>
                  </a:cubicBezTo>
                  <a:lnTo>
                    <a:pt x="2907" y="2565"/>
                  </a:lnTo>
                  <a:cubicBezTo>
                    <a:pt x="3131" y="2916"/>
                    <a:pt x="3558" y="3742"/>
                    <a:pt x="3859" y="4369"/>
                  </a:cubicBezTo>
                  <a:cubicBezTo>
                    <a:pt x="3608" y="4920"/>
                    <a:pt x="3308" y="5545"/>
                    <a:pt x="3107" y="5846"/>
                  </a:cubicBezTo>
                  <a:cubicBezTo>
                    <a:pt x="2530" y="5846"/>
                    <a:pt x="1203" y="5822"/>
                    <a:pt x="852" y="5822"/>
                  </a:cubicBezTo>
                  <a:cubicBezTo>
                    <a:pt x="836" y="5821"/>
                    <a:pt x="820" y="5821"/>
                    <a:pt x="805" y="5821"/>
                  </a:cubicBezTo>
                  <a:cubicBezTo>
                    <a:pt x="398" y="5821"/>
                    <a:pt x="50" y="6140"/>
                    <a:pt x="24" y="6574"/>
                  </a:cubicBezTo>
                  <a:cubicBezTo>
                    <a:pt x="0" y="6999"/>
                    <a:pt x="351" y="7375"/>
                    <a:pt x="776" y="7399"/>
                  </a:cubicBezTo>
                  <a:cubicBezTo>
                    <a:pt x="977" y="7399"/>
                    <a:pt x="2005" y="7426"/>
                    <a:pt x="2756" y="7426"/>
                  </a:cubicBezTo>
                  <a:cubicBezTo>
                    <a:pt x="3107" y="7426"/>
                    <a:pt x="3408" y="7426"/>
                    <a:pt x="3532" y="7399"/>
                  </a:cubicBezTo>
                  <a:cubicBezTo>
                    <a:pt x="3983" y="7349"/>
                    <a:pt x="4284" y="7025"/>
                    <a:pt x="4761" y="6123"/>
                  </a:cubicBezTo>
                  <a:cubicBezTo>
                    <a:pt x="5262" y="7025"/>
                    <a:pt x="5586" y="7349"/>
                    <a:pt x="6064" y="7375"/>
                  </a:cubicBezTo>
                  <a:cubicBezTo>
                    <a:pt x="6665" y="7399"/>
                    <a:pt x="7290" y="7399"/>
                    <a:pt x="7741" y="7399"/>
                  </a:cubicBezTo>
                  <a:lnTo>
                    <a:pt x="7741" y="8027"/>
                  </a:lnTo>
                  <a:cubicBezTo>
                    <a:pt x="7741" y="8151"/>
                    <a:pt x="7841" y="8301"/>
                    <a:pt x="7968" y="8351"/>
                  </a:cubicBezTo>
                  <a:cubicBezTo>
                    <a:pt x="8019" y="8372"/>
                    <a:pt x="8075" y="8384"/>
                    <a:pt x="8130" y="8384"/>
                  </a:cubicBezTo>
                  <a:cubicBezTo>
                    <a:pt x="8208" y="8384"/>
                    <a:pt x="8284" y="8360"/>
                    <a:pt x="8342" y="8301"/>
                  </a:cubicBezTo>
                  <a:lnTo>
                    <a:pt x="10196" y="6824"/>
                  </a:lnTo>
                  <a:cubicBezTo>
                    <a:pt x="10297" y="6774"/>
                    <a:pt x="10347" y="6648"/>
                    <a:pt x="10347" y="6548"/>
                  </a:cubicBezTo>
                  <a:cubicBezTo>
                    <a:pt x="10347" y="6423"/>
                    <a:pt x="10297" y="6323"/>
                    <a:pt x="10196" y="6247"/>
                  </a:cubicBezTo>
                  <a:lnTo>
                    <a:pt x="8342" y="4770"/>
                  </a:lnTo>
                  <a:cubicBezTo>
                    <a:pt x="8292" y="4720"/>
                    <a:pt x="8192" y="4694"/>
                    <a:pt x="8118" y="4694"/>
                  </a:cubicBezTo>
                  <a:cubicBezTo>
                    <a:pt x="8068" y="4694"/>
                    <a:pt x="8018" y="4720"/>
                    <a:pt x="7968" y="4744"/>
                  </a:cubicBezTo>
                  <a:cubicBezTo>
                    <a:pt x="7841" y="4794"/>
                    <a:pt x="7741" y="4920"/>
                    <a:pt x="7741" y="5070"/>
                  </a:cubicBezTo>
                  <a:lnTo>
                    <a:pt x="7741" y="5822"/>
                  </a:lnTo>
                  <a:cubicBezTo>
                    <a:pt x="7390" y="5822"/>
                    <a:pt x="6889" y="5796"/>
                    <a:pt x="6414" y="5796"/>
                  </a:cubicBezTo>
                  <a:cubicBezTo>
                    <a:pt x="6214" y="5495"/>
                    <a:pt x="5913" y="4894"/>
                    <a:pt x="5637" y="4343"/>
                  </a:cubicBezTo>
                  <a:cubicBezTo>
                    <a:pt x="5913" y="3718"/>
                    <a:pt x="6288" y="2940"/>
                    <a:pt x="6514" y="2589"/>
                  </a:cubicBezTo>
                  <a:cubicBezTo>
                    <a:pt x="6990" y="2589"/>
                    <a:pt x="7467" y="2589"/>
                    <a:pt x="7817" y="2565"/>
                  </a:cubicBezTo>
                  <a:lnTo>
                    <a:pt x="7817" y="3317"/>
                  </a:lnTo>
                  <a:cubicBezTo>
                    <a:pt x="7817" y="3467"/>
                    <a:pt x="7918" y="3591"/>
                    <a:pt x="8042" y="3667"/>
                  </a:cubicBezTo>
                  <a:cubicBezTo>
                    <a:pt x="8092" y="3691"/>
                    <a:pt x="8142" y="3691"/>
                    <a:pt x="8192" y="3691"/>
                  </a:cubicBezTo>
                  <a:cubicBezTo>
                    <a:pt x="8268" y="3691"/>
                    <a:pt x="8368" y="3667"/>
                    <a:pt x="8419" y="3617"/>
                  </a:cubicBezTo>
                  <a:lnTo>
                    <a:pt x="10273" y="2138"/>
                  </a:lnTo>
                  <a:cubicBezTo>
                    <a:pt x="10347" y="2064"/>
                    <a:pt x="10397" y="1964"/>
                    <a:pt x="10397" y="1837"/>
                  </a:cubicBezTo>
                  <a:cubicBezTo>
                    <a:pt x="10397" y="1737"/>
                    <a:pt x="10347" y="1637"/>
                    <a:pt x="10273" y="1563"/>
                  </a:cubicBezTo>
                  <a:lnTo>
                    <a:pt x="8419" y="84"/>
                  </a:lnTo>
                  <a:cubicBezTo>
                    <a:pt x="8360" y="25"/>
                    <a:pt x="8284" y="1"/>
                    <a:pt x="8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3576600" y="2152250"/>
              <a:ext cx="524925" cy="524300"/>
            </a:xfrm>
            <a:custGeom>
              <a:rect b="b" l="l" r="r" t="t"/>
              <a:pathLst>
                <a:path extrusionOk="0" h="20972" w="20997">
                  <a:moveTo>
                    <a:pt x="9661" y="6644"/>
                  </a:moveTo>
                  <a:cubicBezTo>
                    <a:pt x="9890" y="6644"/>
                    <a:pt x="10123" y="6720"/>
                    <a:pt x="10323" y="6891"/>
                  </a:cubicBezTo>
                  <a:lnTo>
                    <a:pt x="13606" y="9697"/>
                  </a:lnTo>
                  <a:cubicBezTo>
                    <a:pt x="14107" y="10098"/>
                    <a:pt x="14107" y="10874"/>
                    <a:pt x="13606" y="11301"/>
                  </a:cubicBezTo>
                  <a:lnTo>
                    <a:pt x="10323" y="14081"/>
                  </a:lnTo>
                  <a:cubicBezTo>
                    <a:pt x="10120" y="14254"/>
                    <a:pt x="9883" y="14332"/>
                    <a:pt x="9650" y="14332"/>
                  </a:cubicBezTo>
                  <a:cubicBezTo>
                    <a:pt x="9110" y="14332"/>
                    <a:pt x="8595" y="13909"/>
                    <a:pt x="8595" y="13279"/>
                  </a:cubicBezTo>
                  <a:lnTo>
                    <a:pt x="8595" y="7693"/>
                  </a:lnTo>
                  <a:cubicBezTo>
                    <a:pt x="8595" y="7075"/>
                    <a:pt x="9117" y="6644"/>
                    <a:pt x="9661" y="6644"/>
                  </a:cubicBezTo>
                  <a:close/>
                  <a:moveTo>
                    <a:pt x="10500" y="0"/>
                  </a:moveTo>
                  <a:cubicBezTo>
                    <a:pt x="4687" y="0"/>
                    <a:pt x="1" y="4686"/>
                    <a:pt x="1" y="10499"/>
                  </a:cubicBezTo>
                  <a:cubicBezTo>
                    <a:pt x="1" y="16285"/>
                    <a:pt x="4687" y="20971"/>
                    <a:pt x="10500" y="20971"/>
                  </a:cubicBezTo>
                  <a:cubicBezTo>
                    <a:pt x="16286" y="20971"/>
                    <a:pt x="20996" y="16285"/>
                    <a:pt x="20996" y="10499"/>
                  </a:cubicBezTo>
                  <a:cubicBezTo>
                    <a:pt x="20996" y="4686"/>
                    <a:pt x="16286" y="0"/>
                    <a:pt x="10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2999125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4122" y="0"/>
                  </a:moveTo>
                  <a:cubicBezTo>
                    <a:pt x="3910" y="0"/>
                    <a:pt x="3693" y="70"/>
                    <a:pt x="3508" y="225"/>
                  </a:cubicBezTo>
                  <a:lnTo>
                    <a:pt x="451" y="2807"/>
                  </a:lnTo>
                  <a:cubicBezTo>
                    <a:pt x="0" y="3208"/>
                    <a:pt x="0" y="3909"/>
                    <a:pt x="451" y="4284"/>
                  </a:cubicBezTo>
                  <a:lnTo>
                    <a:pt x="3508" y="6866"/>
                  </a:lnTo>
                  <a:cubicBezTo>
                    <a:pt x="3693" y="7021"/>
                    <a:pt x="3910" y="7091"/>
                    <a:pt x="4122" y="7091"/>
                  </a:cubicBezTo>
                  <a:cubicBezTo>
                    <a:pt x="4627" y="7091"/>
                    <a:pt x="5111" y="6695"/>
                    <a:pt x="5111" y="6114"/>
                  </a:cubicBezTo>
                  <a:lnTo>
                    <a:pt x="5111" y="977"/>
                  </a:lnTo>
                  <a:cubicBezTo>
                    <a:pt x="5111" y="396"/>
                    <a:pt x="4627" y="0"/>
                    <a:pt x="4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4550600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990" y="0"/>
                  </a:moveTo>
                  <a:cubicBezTo>
                    <a:pt x="485" y="0"/>
                    <a:pt x="1" y="396"/>
                    <a:pt x="1" y="977"/>
                  </a:cubicBezTo>
                  <a:lnTo>
                    <a:pt x="1" y="6114"/>
                  </a:lnTo>
                  <a:cubicBezTo>
                    <a:pt x="1" y="6695"/>
                    <a:pt x="485" y="7091"/>
                    <a:pt x="990" y="7091"/>
                  </a:cubicBezTo>
                  <a:cubicBezTo>
                    <a:pt x="1202" y="7091"/>
                    <a:pt x="1419" y="7021"/>
                    <a:pt x="1604" y="6866"/>
                  </a:cubicBezTo>
                  <a:lnTo>
                    <a:pt x="4661" y="4284"/>
                  </a:lnTo>
                  <a:cubicBezTo>
                    <a:pt x="5112" y="3909"/>
                    <a:pt x="5112" y="3208"/>
                    <a:pt x="4661" y="2807"/>
                  </a:cubicBezTo>
                  <a:lnTo>
                    <a:pt x="1604" y="225"/>
                  </a:lnTo>
                  <a:cubicBezTo>
                    <a:pt x="1419" y="70"/>
                    <a:pt x="1202" y="0"/>
                    <a:pt x="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22"/>
          <p:cNvGrpSpPr/>
          <p:nvPr/>
        </p:nvGrpSpPr>
        <p:grpSpPr>
          <a:xfrm>
            <a:off x="434044" y="182778"/>
            <a:ext cx="96345" cy="153150"/>
            <a:chOff x="771525" y="1135925"/>
            <a:chExt cx="128700" cy="204582"/>
          </a:xfrm>
        </p:grpSpPr>
        <p:cxnSp>
          <p:nvCxnSpPr>
            <p:cNvPr id="390" name="Google Shape;390;p22"/>
            <p:cNvCxnSpPr/>
            <p:nvPr/>
          </p:nvCxnSpPr>
          <p:spPr>
            <a:xfrm flipH="1" rot="10800000">
              <a:off x="771525" y="1135925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1" name="Google Shape;391;p22"/>
            <p:cNvCxnSpPr/>
            <p:nvPr/>
          </p:nvCxnSpPr>
          <p:spPr>
            <a:xfrm>
              <a:off x="771525" y="1233407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3"/>
          <p:cNvSpPr txBox="1"/>
          <p:nvPr>
            <p:ph idx="1" type="body"/>
          </p:nvPr>
        </p:nvSpPr>
        <p:spPr>
          <a:xfrm>
            <a:off x="719950" y="1228650"/>
            <a:ext cx="3718800" cy="33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94" name="Google Shape;394;p23"/>
          <p:cNvSpPr txBox="1"/>
          <p:nvPr>
            <p:ph idx="2" type="body"/>
          </p:nvPr>
        </p:nvSpPr>
        <p:spPr>
          <a:xfrm>
            <a:off x="4705200" y="2235750"/>
            <a:ext cx="3718800" cy="23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95" name="Google Shape;395;p23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6" name="Google Shape;396;p23"/>
          <p:cNvSpPr/>
          <p:nvPr/>
        </p:nvSpPr>
        <p:spPr>
          <a:xfrm>
            <a:off x="0" y="-5876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3"/>
          <p:cNvSpPr/>
          <p:nvPr/>
        </p:nvSpPr>
        <p:spPr>
          <a:xfrm>
            <a:off x="6266175" y="126900"/>
            <a:ext cx="2574300" cy="264900"/>
          </a:xfrm>
          <a:prstGeom prst="roundRect">
            <a:avLst>
              <a:gd fmla="val 50000" name="adj"/>
            </a:avLst>
          </a:prstGeom>
          <a:solidFill>
            <a:srgbClr val="D9D9D9">
              <a:alpha val="2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8" name="Google Shape;398;p23"/>
          <p:cNvGrpSpPr/>
          <p:nvPr/>
        </p:nvGrpSpPr>
        <p:grpSpPr>
          <a:xfrm>
            <a:off x="8518925" y="170863"/>
            <a:ext cx="190166" cy="176966"/>
            <a:chOff x="985850" y="385775"/>
            <a:chExt cx="190166" cy="176966"/>
          </a:xfrm>
        </p:grpSpPr>
        <p:sp>
          <p:nvSpPr>
            <p:cNvPr id="399" name="Google Shape;399;p23"/>
            <p:cNvSpPr/>
            <p:nvPr/>
          </p:nvSpPr>
          <p:spPr>
            <a:xfrm>
              <a:off x="985850" y="385775"/>
              <a:ext cx="117000" cy="117000"/>
            </a:xfrm>
            <a:prstGeom prst="ellipse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0" name="Google Shape;400;p23"/>
            <p:cNvCxnSpPr>
              <a:stCxn id="399" idx="5"/>
            </p:cNvCxnSpPr>
            <p:nvPr/>
          </p:nvCxnSpPr>
          <p:spPr>
            <a:xfrm>
              <a:off x="1085716" y="485641"/>
              <a:ext cx="90300" cy="7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1" name="Google Shape;401;p23"/>
          <p:cNvSpPr/>
          <p:nvPr/>
        </p:nvSpPr>
        <p:spPr>
          <a:xfrm>
            <a:off x="-200" y="4667699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2" name="Google Shape;402;p23"/>
          <p:cNvGrpSpPr/>
          <p:nvPr/>
        </p:nvGrpSpPr>
        <p:grpSpPr>
          <a:xfrm>
            <a:off x="3603929" y="4740825"/>
            <a:ext cx="1935995" cy="310753"/>
            <a:chOff x="2225600" y="2152250"/>
            <a:chExt cx="3266400" cy="524300"/>
          </a:xfrm>
        </p:grpSpPr>
        <p:sp>
          <p:nvSpPr>
            <p:cNvPr id="403" name="Google Shape;403;p23"/>
            <p:cNvSpPr/>
            <p:nvPr/>
          </p:nvSpPr>
          <p:spPr>
            <a:xfrm>
              <a:off x="5307250" y="24176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2215" y="0"/>
                  </a:moveTo>
                  <a:cubicBezTo>
                    <a:pt x="2135" y="0"/>
                    <a:pt x="2052" y="25"/>
                    <a:pt x="1978" y="83"/>
                  </a:cubicBezTo>
                  <a:lnTo>
                    <a:pt x="150" y="1560"/>
                  </a:lnTo>
                  <a:cubicBezTo>
                    <a:pt x="50" y="1637"/>
                    <a:pt x="0" y="1737"/>
                    <a:pt x="0" y="1837"/>
                  </a:cubicBezTo>
                  <a:cubicBezTo>
                    <a:pt x="0" y="1961"/>
                    <a:pt x="50" y="2062"/>
                    <a:pt x="150" y="2138"/>
                  </a:cubicBezTo>
                  <a:lnTo>
                    <a:pt x="1978" y="3615"/>
                  </a:lnTo>
                  <a:cubicBezTo>
                    <a:pt x="2054" y="3665"/>
                    <a:pt x="2129" y="3691"/>
                    <a:pt x="2205" y="3691"/>
                  </a:cubicBezTo>
                  <a:cubicBezTo>
                    <a:pt x="2279" y="3691"/>
                    <a:pt x="2329" y="3665"/>
                    <a:pt x="2379" y="3665"/>
                  </a:cubicBezTo>
                  <a:cubicBezTo>
                    <a:pt x="2505" y="3591"/>
                    <a:pt x="2580" y="3465"/>
                    <a:pt x="2580" y="3314"/>
                  </a:cubicBezTo>
                  <a:lnTo>
                    <a:pt x="2580" y="2212"/>
                  </a:lnTo>
                  <a:lnTo>
                    <a:pt x="5536" y="2212"/>
                  </a:lnTo>
                  <a:cubicBezTo>
                    <a:pt x="6564" y="2212"/>
                    <a:pt x="7390" y="1386"/>
                    <a:pt x="7390" y="358"/>
                  </a:cubicBezTo>
                  <a:cubicBezTo>
                    <a:pt x="7390" y="157"/>
                    <a:pt x="7216" y="7"/>
                    <a:pt x="7015" y="7"/>
                  </a:cubicBezTo>
                  <a:cubicBezTo>
                    <a:pt x="6815" y="7"/>
                    <a:pt x="6638" y="157"/>
                    <a:pt x="6638" y="358"/>
                  </a:cubicBezTo>
                  <a:cubicBezTo>
                    <a:pt x="6638" y="985"/>
                    <a:pt x="6163" y="1486"/>
                    <a:pt x="5536" y="1486"/>
                  </a:cubicBezTo>
                  <a:lnTo>
                    <a:pt x="2580" y="1486"/>
                  </a:lnTo>
                  <a:lnTo>
                    <a:pt x="2580" y="358"/>
                  </a:lnTo>
                  <a:cubicBezTo>
                    <a:pt x="2580" y="234"/>
                    <a:pt x="2505" y="83"/>
                    <a:pt x="2379" y="33"/>
                  </a:cubicBezTo>
                  <a:cubicBezTo>
                    <a:pt x="2328" y="12"/>
                    <a:pt x="2272" y="0"/>
                    <a:pt x="2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5307250" y="23067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5175" y="1"/>
                  </a:moveTo>
                  <a:cubicBezTo>
                    <a:pt x="5118" y="1"/>
                    <a:pt x="5062" y="13"/>
                    <a:pt x="5011" y="34"/>
                  </a:cubicBezTo>
                  <a:cubicBezTo>
                    <a:pt x="4885" y="110"/>
                    <a:pt x="4810" y="234"/>
                    <a:pt x="4810" y="360"/>
                  </a:cubicBezTo>
                  <a:lnTo>
                    <a:pt x="4810" y="1487"/>
                  </a:lnTo>
                  <a:lnTo>
                    <a:pt x="1854" y="1487"/>
                  </a:lnTo>
                  <a:cubicBezTo>
                    <a:pt x="826" y="1487"/>
                    <a:pt x="0" y="2314"/>
                    <a:pt x="0" y="3317"/>
                  </a:cubicBezTo>
                  <a:cubicBezTo>
                    <a:pt x="0" y="3541"/>
                    <a:pt x="174" y="3691"/>
                    <a:pt x="375" y="3691"/>
                  </a:cubicBezTo>
                  <a:cubicBezTo>
                    <a:pt x="575" y="3691"/>
                    <a:pt x="752" y="3541"/>
                    <a:pt x="752" y="3317"/>
                  </a:cubicBezTo>
                  <a:cubicBezTo>
                    <a:pt x="752" y="2715"/>
                    <a:pt x="1227" y="2214"/>
                    <a:pt x="1854" y="2214"/>
                  </a:cubicBezTo>
                  <a:lnTo>
                    <a:pt x="4810" y="2214"/>
                  </a:lnTo>
                  <a:lnTo>
                    <a:pt x="4810" y="3317"/>
                  </a:lnTo>
                  <a:cubicBezTo>
                    <a:pt x="4810" y="3467"/>
                    <a:pt x="4885" y="3591"/>
                    <a:pt x="5011" y="3667"/>
                  </a:cubicBezTo>
                  <a:cubicBezTo>
                    <a:pt x="5061" y="3691"/>
                    <a:pt x="5111" y="3691"/>
                    <a:pt x="5161" y="3691"/>
                  </a:cubicBezTo>
                  <a:cubicBezTo>
                    <a:pt x="5261" y="3691"/>
                    <a:pt x="5336" y="3667"/>
                    <a:pt x="5412" y="3617"/>
                  </a:cubicBezTo>
                  <a:lnTo>
                    <a:pt x="7240" y="2138"/>
                  </a:lnTo>
                  <a:cubicBezTo>
                    <a:pt x="7340" y="2064"/>
                    <a:pt x="7390" y="1964"/>
                    <a:pt x="7390" y="1837"/>
                  </a:cubicBezTo>
                  <a:cubicBezTo>
                    <a:pt x="7390" y="1737"/>
                    <a:pt x="7340" y="1637"/>
                    <a:pt x="7240" y="1563"/>
                  </a:cubicBezTo>
                  <a:lnTo>
                    <a:pt x="5412" y="84"/>
                  </a:lnTo>
                  <a:cubicBezTo>
                    <a:pt x="5338" y="25"/>
                    <a:pt x="5256" y="1"/>
                    <a:pt x="5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2225600" y="2306750"/>
              <a:ext cx="259925" cy="209625"/>
            </a:xfrm>
            <a:custGeom>
              <a:rect b="b" l="l" r="r" t="t"/>
              <a:pathLst>
                <a:path extrusionOk="0" h="8385" w="10397">
                  <a:moveTo>
                    <a:pt x="8206" y="1"/>
                  </a:moveTo>
                  <a:cubicBezTo>
                    <a:pt x="8151" y="1"/>
                    <a:pt x="8094" y="13"/>
                    <a:pt x="8042" y="34"/>
                  </a:cubicBezTo>
                  <a:cubicBezTo>
                    <a:pt x="7918" y="110"/>
                    <a:pt x="7817" y="234"/>
                    <a:pt x="7817" y="360"/>
                  </a:cubicBezTo>
                  <a:lnTo>
                    <a:pt x="7817" y="986"/>
                  </a:lnTo>
                  <a:cubicBezTo>
                    <a:pt x="7366" y="986"/>
                    <a:pt x="6739" y="986"/>
                    <a:pt x="6138" y="1036"/>
                  </a:cubicBezTo>
                  <a:cubicBezTo>
                    <a:pt x="5613" y="1036"/>
                    <a:pt x="5286" y="1413"/>
                    <a:pt x="4735" y="2539"/>
                  </a:cubicBezTo>
                  <a:cubicBezTo>
                    <a:pt x="4159" y="1437"/>
                    <a:pt x="3883" y="1136"/>
                    <a:pt x="3458" y="1036"/>
                  </a:cubicBezTo>
                  <a:cubicBezTo>
                    <a:pt x="3314" y="988"/>
                    <a:pt x="3098" y="971"/>
                    <a:pt x="2696" y="971"/>
                  </a:cubicBezTo>
                  <a:cubicBezTo>
                    <a:pt x="2467" y="971"/>
                    <a:pt x="2177" y="977"/>
                    <a:pt x="1804" y="986"/>
                  </a:cubicBezTo>
                  <a:lnTo>
                    <a:pt x="1053" y="986"/>
                  </a:lnTo>
                  <a:cubicBezTo>
                    <a:pt x="1037" y="985"/>
                    <a:pt x="1021" y="984"/>
                    <a:pt x="1006" y="984"/>
                  </a:cubicBezTo>
                  <a:cubicBezTo>
                    <a:pt x="576" y="984"/>
                    <a:pt x="224" y="1301"/>
                    <a:pt x="201" y="1713"/>
                  </a:cubicBezTo>
                  <a:cubicBezTo>
                    <a:pt x="151" y="2164"/>
                    <a:pt x="475" y="2539"/>
                    <a:pt x="926" y="2565"/>
                  </a:cubicBezTo>
                  <a:cubicBezTo>
                    <a:pt x="977" y="2573"/>
                    <a:pt x="1049" y="2576"/>
                    <a:pt x="1138" y="2576"/>
                  </a:cubicBezTo>
                  <a:cubicBezTo>
                    <a:pt x="1316" y="2576"/>
                    <a:pt x="1561" y="2565"/>
                    <a:pt x="1828" y="2565"/>
                  </a:cubicBezTo>
                  <a:lnTo>
                    <a:pt x="2907" y="2565"/>
                  </a:lnTo>
                  <a:cubicBezTo>
                    <a:pt x="3131" y="2916"/>
                    <a:pt x="3558" y="3742"/>
                    <a:pt x="3859" y="4369"/>
                  </a:cubicBezTo>
                  <a:cubicBezTo>
                    <a:pt x="3608" y="4920"/>
                    <a:pt x="3308" y="5545"/>
                    <a:pt x="3107" y="5846"/>
                  </a:cubicBezTo>
                  <a:cubicBezTo>
                    <a:pt x="2530" y="5846"/>
                    <a:pt x="1203" y="5822"/>
                    <a:pt x="852" y="5822"/>
                  </a:cubicBezTo>
                  <a:cubicBezTo>
                    <a:pt x="836" y="5821"/>
                    <a:pt x="820" y="5821"/>
                    <a:pt x="805" y="5821"/>
                  </a:cubicBezTo>
                  <a:cubicBezTo>
                    <a:pt x="398" y="5821"/>
                    <a:pt x="50" y="6140"/>
                    <a:pt x="24" y="6574"/>
                  </a:cubicBezTo>
                  <a:cubicBezTo>
                    <a:pt x="0" y="6999"/>
                    <a:pt x="351" y="7375"/>
                    <a:pt x="776" y="7399"/>
                  </a:cubicBezTo>
                  <a:cubicBezTo>
                    <a:pt x="977" y="7399"/>
                    <a:pt x="2005" y="7426"/>
                    <a:pt x="2756" y="7426"/>
                  </a:cubicBezTo>
                  <a:cubicBezTo>
                    <a:pt x="3107" y="7426"/>
                    <a:pt x="3408" y="7426"/>
                    <a:pt x="3532" y="7399"/>
                  </a:cubicBezTo>
                  <a:cubicBezTo>
                    <a:pt x="3983" y="7349"/>
                    <a:pt x="4284" y="7025"/>
                    <a:pt x="4761" y="6123"/>
                  </a:cubicBezTo>
                  <a:cubicBezTo>
                    <a:pt x="5262" y="7025"/>
                    <a:pt x="5586" y="7349"/>
                    <a:pt x="6064" y="7375"/>
                  </a:cubicBezTo>
                  <a:cubicBezTo>
                    <a:pt x="6665" y="7399"/>
                    <a:pt x="7290" y="7399"/>
                    <a:pt x="7741" y="7399"/>
                  </a:cubicBezTo>
                  <a:lnTo>
                    <a:pt x="7741" y="8027"/>
                  </a:lnTo>
                  <a:cubicBezTo>
                    <a:pt x="7741" y="8151"/>
                    <a:pt x="7841" y="8301"/>
                    <a:pt x="7968" y="8351"/>
                  </a:cubicBezTo>
                  <a:cubicBezTo>
                    <a:pt x="8019" y="8372"/>
                    <a:pt x="8075" y="8384"/>
                    <a:pt x="8130" y="8384"/>
                  </a:cubicBezTo>
                  <a:cubicBezTo>
                    <a:pt x="8208" y="8384"/>
                    <a:pt x="8284" y="8360"/>
                    <a:pt x="8342" y="8301"/>
                  </a:cubicBezTo>
                  <a:lnTo>
                    <a:pt x="10196" y="6824"/>
                  </a:lnTo>
                  <a:cubicBezTo>
                    <a:pt x="10297" y="6774"/>
                    <a:pt x="10347" y="6648"/>
                    <a:pt x="10347" y="6548"/>
                  </a:cubicBezTo>
                  <a:cubicBezTo>
                    <a:pt x="10347" y="6423"/>
                    <a:pt x="10297" y="6323"/>
                    <a:pt x="10196" y="6247"/>
                  </a:cubicBezTo>
                  <a:lnTo>
                    <a:pt x="8342" y="4770"/>
                  </a:lnTo>
                  <a:cubicBezTo>
                    <a:pt x="8292" y="4720"/>
                    <a:pt x="8192" y="4694"/>
                    <a:pt x="8118" y="4694"/>
                  </a:cubicBezTo>
                  <a:cubicBezTo>
                    <a:pt x="8068" y="4694"/>
                    <a:pt x="8018" y="4720"/>
                    <a:pt x="7968" y="4744"/>
                  </a:cubicBezTo>
                  <a:cubicBezTo>
                    <a:pt x="7841" y="4794"/>
                    <a:pt x="7741" y="4920"/>
                    <a:pt x="7741" y="5070"/>
                  </a:cubicBezTo>
                  <a:lnTo>
                    <a:pt x="7741" y="5822"/>
                  </a:lnTo>
                  <a:cubicBezTo>
                    <a:pt x="7390" y="5822"/>
                    <a:pt x="6889" y="5796"/>
                    <a:pt x="6414" y="5796"/>
                  </a:cubicBezTo>
                  <a:cubicBezTo>
                    <a:pt x="6214" y="5495"/>
                    <a:pt x="5913" y="4894"/>
                    <a:pt x="5637" y="4343"/>
                  </a:cubicBezTo>
                  <a:cubicBezTo>
                    <a:pt x="5913" y="3718"/>
                    <a:pt x="6288" y="2940"/>
                    <a:pt x="6514" y="2589"/>
                  </a:cubicBezTo>
                  <a:cubicBezTo>
                    <a:pt x="6990" y="2589"/>
                    <a:pt x="7467" y="2589"/>
                    <a:pt x="7817" y="2565"/>
                  </a:cubicBezTo>
                  <a:lnTo>
                    <a:pt x="7817" y="3317"/>
                  </a:lnTo>
                  <a:cubicBezTo>
                    <a:pt x="7817" y="3467"/>
                    <a:pt x="7918" y="3591"/>
                    <a:pt x="8042" y="3667"/>
                  </a:cubicBezTo>
                  <a:cubicBezTo>
                    <a:pt x="8092" y="3691"/>
                    <a:pt x="8142" y="3691"/>
                    <a:pt x="8192" y="3691"/>
                  </a:cubicBezTo>
                  <a:cubicBezTo>
                    <a:pt x="8268" y="3691"/>
                    <a:pt x="8368" y="3667"/>
                    <a:pt x="8419" y="3617"/>
                  </a:cubicBezTo>
                  <a:lnTo>
                    <a:pt x="10273" y="2138"/>
                  </a:lnTo>
                  <a:cubicBezTo>
                    <a:pt x="10347" y="2064"/>
                    <a:pt x="10397" y="1964"/>
                    <a:pt x="10397" y="1837"/>
                  </a:cubicBezTo>
                  <a:cubicBezTo>
                    <a:pt x="10397" y="1737"/>
                    <a:pt x="10347" y="1637"/>
                    <a:pt x="10273" y="1563"/>
                  </a:cubicBezTo>
                  <a:lnTo>
                    <a:pt x="8419" y="84"/>
                  </a:lnTo>
                  <a:cubicBezTo>
                    <a:pt x="8360" y="25"/>
                    <a:pt x="8284" y="1"/>
                    <a:pt x="8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3576600" y="2152250"/>
              <a:ext cx="524925" cy="524300"/>
            </a:xfrm>
            <a:custGeom>
              <a:rect b="b" l="l" r="r" t="t"/>
              <a:pathLst>
                <a:path extrusionOk="0" h="20972" w="20997">
                  <a:moveTo>
                    <a:pt x="9661" y="6644"/>
                  </a:moveTo>
                  <a:cubicBezTo>
                    <a:pt x="9890" y="6644"/>
                    <a:pt x="10123" y="6720"/>
                    <a:pt x="10323" y="6891"/>
                  </a:cubicBezTo>
                  <a:lnTo>
                    <a:pt x="13606" y="9697"/>
                  </a:lnTo>
                  <a:cubicBezTo>
                    <a:pt x="14107" y="10098"/>
                    <a:pt x="14107" y="10874"/>
                    <a:pt x="13606" y="11301"/>
                  </a:cubicBezTo>
                  <a:lnTo>
                    <a:pt x="10323" y="14081"/>
                  </a:lnTo>
                  <a:cubicBezTo>
                    <a:pt x="10120" y="14254"/>
                    <a:pt x="9883" y="14332"/>
                    <a:pt x="9650" y="14332"/>
                  </a:cubicBezTo>
                  <a:cubicBezTo>
                    <a:pt x="9110" y="14332"/>
                    <a:pt x="8595" y="13909"/>
                    <a:pt x="8595" y="13279"/>
                  </a:cubicBezTo>
                  <a:lnTo>
                    <a:pt x="8595" y="7693"/>
                  </a:lnTo>
                  <a:cubicBezTo>
                    <a:pt x="8595" y="7075"/>
                    <a:pt x="9117" y="6644"/>
                    <a:pt x="9661" y="6644"/>
                  </a:cubicBezTo>
                  <a:close/>
                  <a:moveTo>
                    <a:pt x="10500" y="0"/>
                  </a:moveTo>
                  <a:cubicBezTo>
                    <a:pt x="4687" y="0"/>
                    <a:pt x="1" y="4686"/>
                    <a:pt x="1" y="10499"/>
                  </a:cubicBezTo>
                  <a:cubicBezTo>
                    <a:pt x="1" y="16285"/>
                    <a:pt x="4687" y="20971"/>
                    <a:pt x="10500" y="20971"/>
                  </a:cubicBezTo>
                  <a:cubicBezTo>
                    <a:pt x="16286" y="20971"/>
                    <a:pt x="20996" y="16285"/>
                    <a:pt x="20996" y="10499"/>
                  </a:cubicBezTo>
                  <a:cubicBezTo>
                    <a:pt x="20996" y="4686"/>
                    <a:pt x="16286" y="0"/>
                    <a:pt x="10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2999125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4122" y="0"/>
                  </a:moveTo>
                  <a:cubicBezTo>
                    <a:pt x="3910" y="0"/>
                    <a:pt x="3693" y="70"/>
                    <a:pt x="3508" y="225"/>
                  </a:cubicBezTo>
                  <a:lnTo>
                    <a:pt x="451" y="2807"/>
                  </a:lnTo>
                  <a:cubicBezTo>
                    <a:pt x="0" y="3208"/>
                    <a:pt x="0" y="3909"/>
                    <a:pt x="451" y="4284"/>
                  </a:cubicBezTo>
                  <a:lnTo>
                    <a:pt x="3508" y="6866"/>
                  </a:lnTo>
                  <a:cubicBezTo>
                    <a:pt x="3693" y="7021"/>
                    <a:pt x="3910" y="7091"/>
                    <a:pt x="4122" y="7091"/>
                  </a:cubicBezTo>
                  <a:cubicBezTo>
                    <a:pt x="4627" y="7091"/>
                    <a:pt x="5111" y="6695"/>
                    <a:pt x="5111" y="6114"/>
                  </a:cubicBezTo>
                  <a:lnTo>
                    <a:pt x="5111" y="977"/>
                  </a:lnTo>
                  <a:cubicBezTo>
                    <a:pt x="5111" y="396"/>
                    <a:pt x="4627" y="0"/>
                    <a:pt x="4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4550600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990" y="0"/>
                  </a:moveTo>
                  <a:cubicBezTo>
                    <a:pt x="485" y="0"/>
                    <a:pt x="1" y="396"/>
                    <a:pt x="1" y="977"/>
                  </a:cubicBezTo>
                  <a:lnTo>
                    <a:pt x="1" y="6114"/>
                  </a:lnTo>
                  <a:cubicBezTo>
                    <a:pt x="1" y="6695"/>
                    <a:pt x="485" y="7091"/>
                    <a:pt x="990" y="7091"/>
                  </a:cubicBezTo>
                  <a:cubicBezTo>
                    <a:pt x="1202" y="7091"/>
                    <a:pt x="1419" y="7021"/>
                    <a:pt x="1604" y="6866"/>
                  </a:cubicBezTo>
                  <a:lnTo>
                    <a:pt x="4661" y="4284"/>
                  </a:lnTo>
                  <a:cubicBezTo>
                    <a:pt x="5112" y="3909"/>
                    <a:pt x="5112" y="3208"/>
                    <a:pt x="4661" y="2807"/>
                  </a:cubicBezTo>
                  <a:lnTo>
                    <a:pt x="1604" y="225"/>
                  </a:lnTo>
                  <a:cubicBezTo>
                    <a:pt x="1419" y="70"/>
                    <a:pt x="1202" y="0"/>
                    <a:pt x="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23"/>
          <p:cNvGrpSpPr/>
          <p:nvPr/>
        </p:nvGrpSpPr>
        <p:grpSpPr>
          <a:xfrm>
            <a:off x="434044" y="182778"/>
            <a:ext cx="96345" cy="153150"/>
            <a:chOff x="771525" y="1135925"/>
            <a:chExt cx="128700" cy="204582"/>
          </a:xfrm>
        </p:grpSpPr>
        <p:cxnSp>
          <p:nvCxnSpPr>
            <p:cNvPr id="410" name="Google Shape;410;p23"/>
            <p:cNvCxnSpPr/>
            <p:nvPr/>
          </p:nvCxnSpPr>
          <p:spPr>
            <a:xfrm flipH="1" rot="10800000">
              <a:off x="771525" y="1135925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771525" y="1233407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4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4" name="Google Shape;414;p24"/>
          <p:cNvSpPr txBox="1"/>
          <p:nvPr>
            <p:ph idx="2" type="title"/>
          </p:nvPr>
        </p:nvSpPr>
        <p:spPr>
          <a:xfrm>
            <a:off x="937700" y="2694600"/>
            <a:ext cx="21753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5" name="Google Shape;415;p24"/>
          <p:cNvSpPr txBox="1"/>
          <p:nvPr>
            <p:ph idx="1" type="subTitle"/>
          </p:nvPr>
        </p:nvSpPr>
        <p:spPr>
          <a:xfrm>
            <a:off x="937700" y="3043375"/>
            <a:ext cx="21753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24"/>
          <p:cNvSpPr txBox="1"/>
          <p:nvPr>
            <p:ph idx="3" type="title"/>
          </p:nvPr>
        </p:nvSpPr>
        <p:spPr>
          <a:xfrm>
            <a:off x="3484421" y="2694600"/>
            <a:ext cx="21753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7" name="Google Shape;417;p24"/>
          <p:cNvSpPr txBox="1"/>
          <p:nvPr>
            <p:ph idx="4" type="subTitle"/>
          </p:nvPr>
        </p:nvSpPr>
        <p:spPr>
          <a:xfrm>
            <a:off x="3484422" y="3043375"/>
            <a:ext cx="21753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24"/>
          <p:cNvSpPr txBox="1"/>
          <p:nvPr>
            <p:ph idx="5" type="title"/>
          </p:nvPr>
        </p:nvSpPr>
        <p:spPr>
          <a:xfrm>
            <a:off x="6031149" y="2694600"/>
            <a:ext cx="21753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9" name="Google Shape;419;p24"/>
          <p:cNvSpPr txBox="1"/>
          <p:nvPr>
            <p:ph idx="6" type="subTitle"/>
          </p:nvPr>
        </p:nvSpPr>
        <p:spPr>
          <a:xfrm>
            <a:off x="6031150" y="3043375"/>
            <a:ext cx="21753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24"/>
          <p:cNvSpPr/>
          <p:nvPr/>
        </p:nvSpPr>
        <p:spPr>
          <a:xfrm>
            <a:off x="0" y="-5876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4"/>
          <p:cNvSpPr/>
          <p:nvPr/>
        </p:nvSpPr>
        <p:spPr>
          <a:xfrm>
            <a:off x="6266175" y="126900"/>
            <a:ext cx="2574300" cy="264900"/>
          </a:xfrm>
          <a:prstGeom prst="roundRect">
            <a:avLst>
              <a:gd fmla="val 50000" name="adj"/>
            </a:avLst>
          </a:prstGeom>
          <a:solidFill>
            <a:srgbClr val="D9D9D9">
              <a:alpha val="2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2" name="Google Shape;422;p24"/>
          <p:cNvGrpSpPr/>
          <p:nvPr/>
        </p:nvGrpSpPr>
        <p:grpSpPr>
          <a:xfrm>
            <a:off x="8518925" y="170863"/>
            <a:ext cx="190166" cy="176966"/>
            <a:chOff x="985850" y="385775"/>
            <a:chExt cx="190166" cy="176966"/>
          </a:xfrm>
        </p:grpSpPr>
        <p:sp>
          <p:nvSpPr>
            <p:cNvPr id="423" name="Google Shape;423;p24"/>
            <p:cNvSpPr/>
            <p:nvPr/>
          </p:nvSpPr>
          <p:spPr>
            <a:xfrm>
              <a:off x="985850" y="385775"/>
              <a:ext cx="117000" cy="117000"/>
            </a:xfrm>
            <a:prstGeom prst="ellipse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4" name="Google Shape;424;p24"/>
            <p:cNvCxnSpPr>
              <a:stCxn id="423" idx="5"/>
            </p:cNvCxnSpPr>
            <p:nvPr/>
          </p:nvCxnSpPr>
          <p:spPr>
            <a:xfrm>
              <a:off x="1085716" y="485641"/>
              <a:ext cx="90300" cy="7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5" name="Google Shape;425;p24"/>
          <p:cNvSpPr/>
          <p:nvPr/>
        </p:nvSpPr>
        <p:spPr>
          <a:xfrm>
            <a:off x="-200" y="4667699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6" name="Google Shape;426;p24"/>
          <p:cNvGrpSpPr/>
          <p:nvPr/>
        </p:nvGrpSpPr>
        <p:grpSpPr>
          <a:xfrm>
            <a:off x="3603929" y="4740825"/>
            <a:ext cx="1935995" cy="310753"/>
            <a:chOff x="2225600" y="2152250"/>
            <a:chExt cx="3266400" cy="524300"/>
          </a:xfrm>
        </p:grpSpPr>
        <p:sp>
          <p:nvSpPr>
            <p:cNvPr id="427" name="Google Shape;427;p24"/>
            <p:cNvSpPr/>
            <p:nvPr/>
          </p:nvSpPr>
          <p:spPr>
            <a:xfrm>
              <a:off x="5307250" y="24176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2215" y="0"/>
                  </a:moveTo>
                  <a:cubicBezTo>
                    <a:pt x="2135" y="0"/>
                    <a:pt x="2052" y="25"/>
                    <a:pt x="1978" y="83"/>
                  </a:cubicBezTo>
                  <a:lnTo>
                    <a:pt x="150" y="1560"/>
                  </a:lnTo>
                  <a:cubicBezTo>
                    <a:pt x="50" y="1637"/>
                    <a:pt x="0" y="1737"/>
                    <a:pt x="0" y="1837"/>
                  </a:cubicBezTo>
                  <a:cubicBezTo>
                    <a:pt x="0" y="1961"/>
                    <a:pt x="50" y="2062"/>
                    <a:pt x="150" y="2138"/>
                  </a:cubicBezTo>
                  <a:lnTo>
                    <a:pt x="1978" y="3615"/>
                  </a:lnTo>
                  <a:cubicBezTo>
                    <a:pt x="2054" y="3665"/>
                    <a:pt x="2129" y="3691"/>
                    <a:pt x="2205" y="3691"/>
                  </a:cubicBezTo>
                  <a:cubicBezTo>
                    <a:pt x="2279" y="3691"/>
                    <a:pt x="2329" y="3665"/>
                    <a:pt x="2379" y="3665"/>
                  </a:cubicBezTo>
                  <a:cubicBezTo>
                    <a:pt x="2505" y="3591"/>
                    <a:pt x="2580" y="3465"/>
                    <a:pt x="2580" y="3314"/>
                  </a:cubicBezTo>
                  <a:lnTo>
                    <a:pt x="2580" y="2212"/>
                  </a:lnTo>
                  <a:lnTo>
                    <a:pt x="5536" y="2212"/>
                  </a:lnTo>
                  <a:cubicBezTo>
                    <a:pt x="6564" y="2212"/>
                    <a:pt x="7390" y="1386"/>
                    <a:pt x="7390" y="358"/>
                  </a:cubicBezTo>
                  <a:cubicBezTo>
                    <a:pt x="7390" y="157"/>
                    <a:pt x="7216" y="7"/>
                    <a:pt x="7015" y="7"/>
                  </a:cubicBezTo>
                  <a:cubicBezTo>
                    <a:pt x="6815" y="7"/>
                    <a:pt x="6638" y="157"/>
                    <a:pt x="6638" y="358"/>
                  </a:cubicBezTo>
                  <a:cubicBezTo>
                    <a:pt x="6638" y="985"/>
                    <a:pt x="6163" y="1486"/>
                    <a:pt x="5536" y="1486"/>
                  </a:cubicBezTo>
                  <a:lnTo>
                    <a:pt x="2580" y="1486"/>
                  </a:lnTo>
                  <a:lnTo>
                    <a:pt x="2580" y="358"/>
                  </a:lnTo>
                  <a:cubicBezTo>
                    <a:pt x="2580" y="234"/>
                    <a:pt x="2505" y="83"/>
                    <a:pt x="2379" y="33"/>
                  </a:cubicBezTo>
                  <a:cubicBezTo>
                    <a:pt x="2328" y="12"/>
                    <a:pt x="2272" y="0"/>
                    <a:pt x="2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4"/>
            <p:cNvSpPr/>
            <p:nvPr/>
          </p:nvSpPr>
          <p:spPr>
            <a:xfrm>
              <a:off x="5307250" y="23067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5175" y="1"/>
                  </a:moveTo>
                  <a:cubicBezTo>
                    <a:pt x="5118" y="1"/>
                    <a:pt x="5062" y="13"/>
                    <a:pt x="5011" y="34"/>
                  </a:cubicBezTo>
                  <a:cubicBezTo>
                    <a:pt x="4885" y="110"/>
                    <a:pt x="4810" y="234"/>
                    <a:pt x="4810" y="360"/>
                  </a:cubicBezTo>
                  <a:lnTo>
                    <a:pt x="4810" y="1487"/>
                  </a:lnTo>
                  <a:lnTo>
                    <a:pt x="1854" y="1487"/>
                  </a:lnTo>
                  <a:cubicBezTo>
                    <a:pt x="826" y="1487"/>
                    <a:pt x="0" y="2314"/>
                    <a:pt x="0" y="3317"/>
                  </a:cubicBezTo>
                  <a:cubicBezTo>
                    <a:pt x="0" y="3541"/>
                    <a:pt x="174" y="3691"/>
                    <a:pt x="375" y="3691"/>
                  </a:cubicBezTo>
                  <a:cubicBezTo>
                    <a:pt x="575" y="3691"/>
                    <a:pt x="752" y="3541"/>
                    <a:pt x="752" y="3317"/>
                  </a:cubicBezTo>
                  <a:cubicBezTo>
                    <a:pt x="752" y="2715"/>
                    <a:pt x="1227" y="2214"/>
                    <a:pt x="1854" y="2214"/>
                  </a:cubicBezTo>
                  <a:lnTo>
                    <a:pt x="4810" y="2214"/>
                  </a:lnTo>
                  <a:lnTo>
                    <a:pt x="4810" y="3317"/>
                  </a:lnTo>
                  <a:cubicBezTo>
                    <a:pt x="4810" y="3467"/>
                    <a:pt x="4885" y="3591"/>
                    <a:pt x="5011" y="3667"/>
                  </a:cubicBezTo>
                  <a:cubicBezTo>
                    <a:pt x="5061" y="3691"/>
                    <a:pt x="5111" y="3691"/>
                    <a:pt x="5161" y="3691"/>
                  </a:cubicBezTo>
                  <a:cubicBezTo>
                    <a:pt x="5261" y="3691"/>
                    <a:pt x="5336" y="3667"/>
                    <a:pt x="5412" y="3617"/>
                  </a:cubicBezTo>
                  <a:lnTo>
                    <a:pt x="7240" y="2138"/>
                  </a:lnTo>
                  <a:cubicBezTo>
                    <a:pt x="7340" y="2064"/>
                    <a:pt x="7390" y="1964"/>
                    <a:pt x="7390" y="1837"/>
                  </a:cubicBezTo>
                  <a:cubicBezTo>
                    <a:pt x="7390" y="1737"/>
                    <a:pt x="7340" y="1637"/>
                    <a:pt x="7240" y="1563"/>
                  </a:cubicBezTo>
                  <a:lnTo>
                    <a:pt x="5412" y="84"/>
                  </a:lnTo>
                  <a:cubicBezTo>
                    <a:pt x="5338" y="25"/>
                    <a:pt x="5256" y="1"/>
                    <a:pt x="5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4"/>
            <p:cNvSpPr/>
            <p:nvPr/>
          </p:nvSpPr>
          <p:spPr>
            <a:xfrm>
              <a:off x="2225600" y="2306750"/>
              <a:ext cx="259925" cy="209625"/>
            </a:xfrm>
            <a:custGeom>
              <a:rect b="b" l="l" r="r" t="t"/>
              <a:pathLst>
                <a:path extrusionOk="0" h="8385" w="10397">
                  <a:moveTo>
                    <a:pt x="8206" y="1"/>
                  </a:moveTo>
                  <a:cubicBezTo>
                    <a:pt x="8151" y="1"/>
                    <a:pt x="8094" y="13"/>
                    <a:pt x="8042" y="34"/>
                  </a:cubicBezTo>
                  <a:cubicBezTo>
                    <a:pt x="7918" y="110"/>
                    <a:pt x="7817" y="234"/>
                    <a:pt x="7817" y="360"/>
                  </a:cubicBezTo>
                  <a:lnTo>
                    <a:pt x="7817" y="986"/>
                  </a:lnTo>
                  <a:cubicBezTo>
                    <a:pt x="7366" y="986"/>
                    <a:pt x="6739" y="986"/>
                    <a:pt x="6138" y="1036"/>
                  </a:cubicBezTo>
                  <a:cubicBezTo>
                    <a:pt x="5613" y="1036"/>
                    <a:pt x="5286" y="1413"/>
                    <a:pt x="4735" y="2539"/>
                  </a:cubicBezTo>
                  <a:cubicBezTo>
                    <a:pt x="4159" y="1437"/>
                    <a:pt x="3883" y="1136"/>
                    <a:pt x="3458" y="1036"/>
                  </a:cubicBezTo>
                  <a:cubicBezTo>
                    <a:pt x="3314" y="988"/>
                    <a:pt x="3098" y="971"/>
                    <a:pt x="2696" y="971"/>
                  </a:cubicBezTo>
                  <a:cubicBezTo>
                    <a:pt x="2467" y="971"/>
                    <a:pt x="2177" y="977"/>
                    <a:pt x="1804" y="986"/>
                  </a:cubicBezTo>
                  <a:lnTo>
                    <a:pt x="1053" y="986"/>
                  </a:lnTo>
                  <a:cubicBezTo>
                    <a:pt x="1037" y="985"/>
                    <a:pt x="1021" y="984"/>
                    <a:pt x="1006" y="984"/>
                  </a:cubicBezTo>
                  <a:cubicBezTo>
                    <a:pt x="576" y="984"/>
                    <a:pt x="224" y="1301"/>
                    <a:pt x="201" y="1713"/>
                  </a:cubicBezTo>
                  <a:cubicBezTo>
                    <a:pt x="151" y="2164"/>
                    <a:pt x="475" y="2539"/>
                    <a:pt x="926" y="2565"/>
                  </a:cubicBezTo>
                  <a:cubicBezTo>
                    <a:pt x="977" y="2573"/>
                    <a:pt x="1049" y="2576"/>
                    <a:pt x="1138" y="2576"/>
                  </a:cubicBezTo>
                  <a:cubicBezTo>
                    <a:pt x="1316" y="2576"/>
                    <a:pt x="1561" y="2565"/>
                    <a:pt x="1828" y="2565"/>
                  </a:cubicBezTo>
                  <a:lnTo>
                    <a:pt x="2907" y="2565"/>
                  </a:lnTo>
                  <a:cubicBezTo>
                    <a:pt x="3131" y="2916"/>
                    <a:pt x="3558" y="3742"/>
                    <a:pt x="3859" y="4369"/>
                  </a:cubicBezTo>
                  <a:cubicBezTo>
                    <a:pt x="3608" y="4920"/>
                    <a:pt x="3308" y="5545"/>
                    <a:pt x="3107" y="5846"/>
                  </a:cubicBezTo>
                  <a:cubicBezTo>
                    <a:pt x="2530" y="5846"/>
                    <a:pt x="1203" y="5822"/>
                    <a:pt x="852" y="5822"/>
                  </a:cubicBezTo>
                  <a:cubicBezTo>
                    <a:pt x="836" y="5821"/>
                    <a:pt x="820" y="5821"/>
                    <a:pt x="805" y="5821"/>
                  </a:cubicBezTo>
                  <a:cubicBezTo>
                    <a:pt x="398" y="5821"/>
                    <a:pt x="50" y="6140"/>
                    <a:pt x="24" y="6574"/>
                  </a:cubicBezTo>
                  <a:cubicBezTo>
                    <a:pt x="0" y="6999"/>
                    <a:pt x="351" y="7375"/>
                    <a:pt x="776" y="7399"/>
                  </a:cubicBezTo>
                  <a:cubicBezTo>
                    <a:pt x="977" y="7399"/>
                    <a:pt x="2005" y="7426"/>
                    <a:pt x="2756" y="7426"/>
                  </a:cubicBezTo>
                  <a:cubicBezTo>
                    <a:pt x="3107" y="7426"/>
                    <a:pt x="3408" y="7426"/>
                    <a:pt x="3532" y="7399"/>
                  </a:cubicBezTo>
                  <a:cubicBezTo>
                    <a:pt x="3983" y="7349"/>
                    <a:pt x="4284" y="7025"/>
                    <a:pt x="4761" y="6123"/>
                  </a:cubicBezTo>
                  <a:cubicBezTo>
                    <a:pt x="5262" y="7025"/>
                    <a:pt x="5586" y="7349"/>
                    <a:pt x="6064" y="7375"/>
                  </a:cubicBezTo>
                  <a:cubicBezTo>
                    <a:pt x="6665" y="7399"/>
                    <a:pt x="7290" y="7399"/>
                    <a:pt x="7741" y="7399"/>
                  </a:cubicBezTo>
                  <a:lnTo>
                    <a:pt x="7741" y="8027"/>
                  </a:lnTo>
                  <a:cubicBezTo>
                    <a:pt x="7741" y="8151"/>
                    <a:pt x="7841" y="8301"/>
                    <a:pt x="7968" y="8351"/>
                  </a:cubicBezTo>
                  <a:cubicBezTo>
                    <a:pt x="8019" y="8372"/>
                    <a:pt x="8075" y="8384"/>
                    <a:pt x="8130" y="8384"/>
                  </a:cubicBezTo>
                  <a:cubicBezTo>
                    <a:pt x="8208" y="8384"/>
                    <a:pt x="8284" y="8360"/>
                    <a:pt x="8342" y="8301"/>
                  </a:cubicBezTo>
                  <a:lnTo>
                    <a:pt x="10196" y="6824"/>
                  </a:lnTo>
                  <a:cubicBezTo>
                    <a:pt x="10297" y="6774"/>
                    <a:pt x="10347" y="6648"/>
                    <a:pt x="10347" y="6548"/>
                  </a:cubicBezTo>
                  <a:cubicBezTo>
                    <a:pt x="10347" y="6423"/>
                    <a:pt x="10297" y="6323"/>
                    <a:pt x="10196" y="6247"/>
                  </a:cubicBezTo>
                  <a:lnTo>
                    <a:pt x="8342" y="4770"/>
                  </a:lnTo>
                  <a:cubicBezTo>
                    <a:pt x="8292" y="4720"/>
                    <a:pt x="8192" y="4694"/>
                    <a:pt x="8118" y="4694"/>
                  </a:cubicBezTo>
                  <a:cubicBezTo>
                    <a:pt x="8068" y="4694"/>
                    <a:pt x="8018" y="4720"/>
                    <a:pt x="7968" y="4744"/>
                  </a:cubicBezTo>
                  <a:cubicBezTo>
                    <a:pt x="7841" y="4794"/>
                    <a:pt x="7741" y="4920"/>
                    <a:pt x="7741" y="5070"/>
                  </a:cubicBezTo>
                  <a:lnTo>
                    <a:pt x="7741" y="5822"/>
                  </a:lnTo>
                  <a:cubicBezTo>
                    <a:pt x="7390" y="5822"/>
                    <a:pt x="6889" y="5796"/>
                    <a:pt x="6414" y="5796"/>
                  </a:cubicBezTo>
                  <a:cubicBezTo>
                    <a:pt x="6214" y="5495"/>
                    <a:pt x="5913" y="4894"/>
                    <a:pt x="5637" y="4343"/>
                  </a:cubicBezTo>
                  <a:cubicBezTo>
                    <a:pt x="5913" y="3718"/>
                    <a:pt x="6288" y="2940"/>
                    <a:pt x="6514" y="2589"/>
                  </a:cubicBezTo>
                  <a:cubicBezTo>
                    <a:pt x="6990" y="2589"/>
                    <a:pt x="7467" y="2589"/>
                    <a:pt x="7817" y="2565"/>
                  </a:cubicBezTo>
                  <a:lnTo>
                    <a:pt x="7817" y="3317"/>
                  </a:lnTo>
                  <a:cubicBezTo>
                    <a:pt x="7817" y="3467"/>
                    <a:pt x="7918" y="3591"/>
                    <a:pt x="8042" y="3667"/>
                  </a:cubicBezTo>
                  <a:cubicBezTo>
                    <a:pt x="8092" y="3691"/>
                    <a:pt x="8142" y="3691"/>
                    <a:pt x="8192" y="3691"/>
                  </a:cubicBezTo>
                  <a:cubicBezTo>
                    <a:pt x="8268" y="3691"/>
                    <a:pt x="8368" y="3667"/>
                    <a:pt x="8419" y="3617"/>
                  </a:cubicBezTo>
                  <a:lnTo>
                    <a:pt x="10273" y="2138"/>
                  </a:lnTo>
                  <a:cubicBezTo>
                    <a:pt x="10347" y="2064"/>
                    <a:pt x="10397" y="1964"/>
                    <a:pt x="10397" y="1837"/>
                  </a:cubicBezTo>
                  <a:cubicBezTo>
                    <a:pt x="10397" y="1737"/>
                    <a:pt x="10347" y="1637"/>
                    <a:pt x="10273" y="1563"/>
                  </a:cubicBezTo>
                  <a:lnTo>
                    <a:pt x="8419" y="84"/>
                  </a:lnTo>
                  <a:cubicBezTo>
                    <a:pt x="8360" y="25"/>
                    <a:pt x="8284" y="1"/>
                    <a:pt x="8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4"/>
            <p:cNvSpPr/>
            <p:nvPr/>
          </p:nvSpPr>
          <p:spPr>
            <a:xfrm>
              <a:off x="3576600" y="2152250"/>
              <a:ext cx="524925" cy="524300"/>
            </a:xfrm>
            <a:custGeom>
              <a:rect b="b" l="l" r="r" t="t"/>
              <a:pathLst>
                <a:path extrusionOk="0" h="20972" w="20997">
                  <a:moveTo>
                    <a:pt x="9661" y="6644"/>
                  </a:moveTo>
                  <a:cubicBezTo>
                    <a:pt x="9890" y="6644"/>
                    <a:pt x="10123" y="6720"/>
                    <a:pt x="10323" y="6891"/>
                  </a:cubicBezTo>
                  <a:lnTo>
                    <a:pt x="13606" y="9697"/>
                  </a:lnTo>
                  <a:cubicBezTo>
                    <a:pt x="14107" y="10098"/>
                    <a:pt x="14107" y="10874"/>
                    <a:pt x="13606" y="11301"/>
                  </a:cubicBezTo>
                  <a:lnTo>
                    <a:pt x="10323" y="14081"/>
                  </a:lnTo>
                  <a:cubicBezTo>
                    <a:pt x="10120" y="14254"/>
                    <a:pt x="9883" y="14332"/>
                    <a:pt x="9650" y="14332"/>
                  </a:cubicBezTo>
                  <a:cubicBezTo>
                    <a:pt x="9110" y="14332"/>
                    <a:pt x="8595" y="13909"/>
                    <a:pt x="8595" y="13279"/>
                  </a:cubicBezTo>
                  <a:lnTo>
                    <a:pt x="8595" y="7693"/>
                  </a:lnTo>
                  <a:cubicBezTo>
                    <a:pt x="8595" y="7075"/>
                    <a:pt x="9117" y="6644"/>
                    <a:pt x="9661" y="6644"/>
                  </a:cubicBezTo>
                  <a:close/>
                  <a:moveTo>
                    <a:pt x="10500" y="0"/>
                  </a:moveTo>
                  <a:cubicBezTo>
                    <a:pt x="4687" y="0"/>
                    <a:pt x="1" y="4686"/>
                    <a:pt x="1" y="10499"/>
                  </a:cubicBezTo>
                  <a:cubicBezTo>
                    <a:pt x="1" y="16285"/>
                    <a:pt x="4687" y="20971"/>
                    <a:pt x="10500" y="20971"/>
                  </a:cubicBezTo>
                  <a:cubicBezTo>
                    <a:pt x="16286" y="20971"/>
                    <a:pt x="20996" y="16285"/>
                    <a:pt x="20996" y="10499"/>
                  </a:cubicBezTo>
                  <a:cubicBezTo>
                    <a:pt x="20996" y="4686"/>
                    <a:pt x="16286" y="0"/>
                    <a:pt x="10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4"/>
            <p:cNvSpPr/>
            <p:nvPr/>
          </p:nvSpPr>
          <p:spPr>
            <a:xfrm>
              <a:off x="2999125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4122" y="0"/>
                  </a:moveTo>
                  <a:cubicBezTo>
                    <a:pt x="3910" y="0"/>
                    <a:pt x="3693" y="70"/>
                    <a:pt x="3508" y="225"/>
                  </a:cubicBezTo>
                  <a:lnTo>
                    <a:pt x="451" y="2807"/>
                  </a:lnTo>
                  <a:cubicBezTo>
                    <a:pt x="0" y="3208"/>
                    <a:pt x="0" y="3909"/>
                    <a:pt x="451" y="4284"/>
                  </a:cubicBezTo>
                  <a:lnTo>
                    <a:pt x="3508" y="6866"/>
                  </a:lnTo>
                  <a:cubicBezTo>
                    <a:pt x="3693" y="7021"/>
                    <a:pt x="3910" y="7091"/>
                    <a:pt x="4122" y="7091"/>
                  </a:cubicBezTo>
                  <a:cubicBezTo>
                    <a:pt x="4627" y="7091"/>
                    <a:pt x="5111" y="6695"/>
                    <a:pt x="5111" y="6114"/>
                  </a:cubicBezTo>
                  <a:lnTo>
                    <a:pt x="5111" y="977"/>
                  </a:lnTo>
                  <a:cubicBezTo>
                    <a:pt x="5111" y="396"/>
                    <a:pt x="4627" y="0"/>
                    <a:pt x="4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4"/>
            <p:cNvSpPr/>
            <p:nvPr/>
          </p:nvSpPr>
          <p:spPr>
            <a:xfrm>
              <a:off x="4550600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990" y="0"/>
                  </a:moveTo>
                  <a:cubicBezTo>
                    <a:pt x="485" y="0"/>
                    <a:pt x="1" y="396"/>
                    <a:pt x="1" y="977"/>
                  </a:cubicBezTo>
                  <a:lnTo>
                    <a:pt x="1" y="6114"/>
                  </a:lnTo>
                  <a:cubicBezTo>
                    <a:pt x="1" y="6695"/>
                    <a:pt x="485" y="7091"/>
                    <a:pt x="990" y="7091"/>
                  </a:cubicBezTo>
                  <a:cubicBezTo>
                    <a:pt x="1202" y="7091"/>
                    <a:pt x="1419" y="7021"/>
                    <a:pt x="1604" y="6866"/>
                  </a:cubicBezTo>
                  <a:lnTo>
                    <a:pt x="4661" y="4284"/>
                  </a:lnTo>
                  <a:cubicBezTo>
                    <a:pt x="5112" y="3909"/>
                    <a:pt x="5112" y="3208"/>
                    <a:pt x="4661" y="2807"/>
                  </a:cubicBezTo>
                  <a:lnTo>
                    <a:pt x="1604" y="225"/>
                  </a:lnTo>
                  <a:cubicBezTo>
                    <a:pt x="1419" y="70"/>
                    <a:pt x="1202" y="0"/>
                    <a:pt x="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24"/>
          <p:cNvGrpSpPr/>
          <p:nvPr/>
        </p:nvGrpSpPr>
        <p:grpSpPr>
          <a:xfrm>
            <a:off x="434044" y="182778"/>
            <a:ext cx="96345" cy="153150"/>
            <a:chOff x="771525" y="1135925"/>
            <a:chExt cx="128700" cy="204582"/>
          </a:xfrm>
        </p:grpSpPr>
        <p:cxnSp>
          <p:nvCxnSpPr>
            <p:cNvPr id="434" name="Google Shape;434;p24"/>
            <p:cNvCxnSpPr/>
            <p:nvPr/>
          </p:nvCxnSpPr>
          <p:spPr>
            <a:xfrm flipH="1" rot="10800000">
              <a:off x="771525" y="1135925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24"/>
            <p:cNvCxnSpPr/>
            <p:nvPr/>
          </p:nvCxnSpPr>
          <p:spPr>
            <a:xfrm>
              <a:off x="771525" y="1233407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6" name="Google Shape;436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5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9" name="Google Shape;439;p25"/>
          <p:cNvSpPr txBox="1"/>
          <p:nvPr>
            <p:ph idx="2" type="title"/>
          </p:nvPr>
        </p:nvSpPr>
        <p:spPr>
          <a:xfrm>
            <a:off x="3484350" y="3345450"/>
            <a:ext cx="21753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0" name="Google Shape;440;p25"/>
          <p:cNvSpPr txBox="1"/>
          <p:nvPr>
            <p:ph idx="1" type="subTitle"/>
          </p:nvPr>
        </p:nvSpPr>
        <p:spPr>
          <a:xfrm>
            <a:off x="3484350" y="3744550"/>
            <a:ext cx="21753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25"/>
          <p:cNvSpPr txBox="1"/>
          <p:nvPr>
            <p:ph idx="3" type="title"/>
          </p:nvPr>
        </p:nvSpPr>
        <p:spPr>
          <a:xfrm>
            <a:off x="935934" y="3345450"/>
            <a:ext cx="21753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2" name="Google Shape;442;p25"/>
          <p:cNvSpPr txBox="1"/>
          <p:nvPr>
            <p:ph idx="4" type="subTitle"/>
          </p:nvPr>
        </p:nvSpPr>
        <p:spPr>
          <a:xfrm>
            <a:off x="935938" y="3744550"/>
            <a:ext cx="21753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25"/>
          <p:cNvSpPr txBox="1"/>
          <p:nvPr>
            <p:ph idx="5" type="title"/>
          </p:nvPr>
        </p:nvSpPr>
        <p:spPr>
          <a:xfrm>
            <a:off x="6032761" y="3345450"/>
            <a:ext cx="21753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4" name="Google Shape;444;p25"/>
          <p:cNvSpPr txBox="1"/>
          <p:nvPr>
            <p:ph idx="6" type="subTitle"/>
          </p:nvPr>
        </p:nvSpPr>
        <p:spPr>
          <a:xfrm>
            <a:off x="6032763" y="3744550"/>
            <a:ext cx="21753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25"/>
          <p:cNvSpPr/>
          <p:nvPr/>
        </p:nvSpPr>
        <p:spPr>
          <a:xfrm>
            <a:off x="0" y="-5876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5"/>
          <p:cNvSpPr/>
          <p:nvPr/>
        </p:nvSpPr>
        <p:spPr>
          <a:xfrm>
            <a:off x="6266175" y="126900"/>
            <a:ext cx="2574300" cy="264900"/>
          </a:xfrm>
          <a:prstGeom prst="roundRect">
            <a:avLst>
              <a:gd fmla="val 50000" name="adj"/>
            </a:avLst>
          </a:prstGeom>
          <a:solidFill>
            <a:srgbClr val="D9D9D9">
              <a:alpha val="2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7" name="Google Shape;447;p25"/>
          <p:cNvGrpSpPr/>
          <p:nvPr/>
        </p:nvGrpSpPr>
        <p:grpSpPr>
          <a:xfrm>
            <a:off x="8518925" y="170863"/>
            <a:ext cx="190166" cy="176966"/>
            <a:chOff x="985850" y="385775"/>
            <a:chExt cx="190166" cy="176966"/>
          </a:xfrm>
        </p:grpSpPr>
        <p:sp>
          <p:nvSpPr>
            <p:cNvPr id="448" name="Google Shape;448;p25"/>
            <p:cNvSpPr/>
            <p:nvPr/>
          </p:nvSpPr>
          <p:spPr>
            <a:xfrm>
              <a:off x="985850" y="385775"/>
              <a:ext cx="117000" cy="117000"/>
            </a:xfrm>
            <a:prstGeom prst="ellipse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9" name="Google Shape;449;p25"/>
            <p:cNvCxnSpPr>
              <a:stCxn id="448" idx="5"/>
            </p:cNvCxnSpPr>
            <p:nvPr/>
          </p:nvCxnSpPr>
          <p:spPr>
            <a:xfrm>
              <a:off x="1085716" y="485641"/>
              <a:ext cx="90300" cy="7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0" name="Google Shape;450;p25"/>
          <p:cNvSpPr/>
          <p:nvPr/>
        </p:nvSpPr>
        <p:spPr>
          <a:xfrm>
            <a:off x="-200" y="4667699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25"/>
          <p:cNvGrpSpPr/>
          <p:nvPr/>
        </p:nvGrpSpPr>
        <p:grpSpPr>
          <a:xfrm>
            <a:off x="3603929" y="4740825"/>
            <a:ext cx="1935995" cy="310753"/>
            <a:chOff x="2225600" y="2152250"/>
            <a:chExt cx="3266400" cy="524300"/>
          </a:xfrm>
        </p:grpSpPr>
        <p:sp>
          <p:nvSpPr>
            <p:cNvPr id="452" name="Google Shape;452;p25"/>
            <p:cNvSpPr/>
            <p:nvPr/>
          </p:nvSpPr>
          <p:spPr>
            <a:xfrm>
              <a:off x="5307250" y="24176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2215" y="0"/>
                  </a:moveTo>
                  <a:cubicBezTo>
                    <a:pt x="2135" y="0"/>
                    <a:pt x="2052" y="25"/>
                    <a:pt x="1978" y="83"/>
                  </a:cubicBezTo>
                  <a:lnTo>
                    <a:pt x="150" y="1560"/>
                  </a:lnTo>
                  <a:cubicBezTo>
                    <a:pt x="50" y="1637"/>
                    <a:pt x="0" y="1737"/>
                    <a:pt x="0" y="1837"/>
                  </a:cubicBezTo>
                  <a:cubicBezTo>
                    <a:pt x="0" y="1961"/>
                    <a:pt x="50" y="2062"/>
                    <a:pt x="150" y="2138"/>
                  </a:cubicBezTo>
                  <a:lnTo>
                    <a:pt x="1978" y="3615"/>
                  </a:lnTo>
                  <a:cubicBezTo>
                    <a:pt x="2054" y="3665"/>
                    <a:pt x="2129" y="3691"/>
                    <a:pt x="2205" y="3691"/>
                  </a:cubicBezTo>
                  <a:cubicBezTo>
                    <a:pt x="2279" y="3691"/>
                    <a:pt x="2329" y="3665"/>
                    <a:pt x="2379" y="3665"/>
                  </a:cubicBezTo>
                  <a:cubicBezTo>
                    <a:pt x="2505" y="3591"/>
                    <a:pt x="2580" y="3465"/>
                    <a:pt x="2580" y="3314"/>
                  </a:cubicBezTo>
                  <a:lnTo>
                    <a:pt x="2580" y="2212"/>
                  </a:lnTo>
                  <a:lnTo>
                    <a:pt x="5536" y="2212"/>
                  </a:lnTo>
                  <a:cubicBezTo>
                    <a:pt x="6564" y="2212"/>
                    <a:pt x="7390" y="1386"/>
                    <a:pt x="7390" y="358"/>
                  </a:cubicBezTo>
                  <a:cubicBezTo>
                    <a:pt x="7390" y="157"/>
                    <a:pt x="7216" y="7"/>
                    <a:pt x="7015" y="7"/>
                  </a:cubicBezTo>
                  <a:cubicBezTo>
                    <a:pt x="6815" y="7"/>
                    <a:pt x="6638" y="157"/>
                    <a:pt x="6638" y="358"/>
                  </a:cubicBezTo>
                  <a:cubicBezTo>
                    <a:pt x="6638" y="985"/>
                    <a:pt x="6163" y="1486"/>
                    <a:pt x="5536" y="1486"/>
                  </a:cubicBezTo>
                  <a:lnTo>
                    <a:pt x="2580" y="1486"/>
                  </a:lnTo>
                  <a:lnTo>
                    <a:pt x="2580" y="358"/>
                  </a:lnTo>
                  <a:cubicBezTo>
                    <a:pt x="2580" y="234"/>
                    <a:pt x="2505" y="83"/>
                    <a:pt x="2379" y="33"/>
                  </a:cubicBezTo>
                  <a:cubicBezTo>
                    <a:pt x="2328" y="12"/>
                    <a:pt x="2272" y="0"/>
                    <a:pt x="2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5307250" y="23067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5175" y="1"/>
                  </a:moveTo>
                  <a:cubicBezTo>
                    <a:pt x="5118" y="1"/>
                    <a:pt x="5062" y="13"/>
                    <a:pt x="5011" y="34"/>
                  </a:cubicBezTo>
                  <a:cubicBezTo>
                    <a:pt x="4885" y="110"/>
                    <a:pt x="4810" y="234"/>
                    <a:pt x="4810" y="360"/>
                  </a:cubicBezTo>
                  <a:lnTo>
                    <a:pt x="4810" y="1487"/>
                  </a:lnTo>
                  <a:lnTo>
                    <a:pt x="1854" y="1487"/>
                  </a:lnTo>
                  <a:cubicBezTo>
                    <a:pt x="826" y="1487"/>
                    <a:pt x="0" y="2314"/>
                    <a:pt x="0" y="3317"/>
                  </a:cubicBezTo>
                  <a:cubicBezTo>
                    <a:pt x="0" y="3541"/>
                    <a:pt x="174" y="3691"/>
                    <a:pt x="375" y="3691"/>
                  </a:cubicBezTo>
                  <a:cubicBezTo>
                    <a:pt x="575" y="3691"/>
                    <a:pt x="752" y="3541"/>
                    <a:pt x="752" y="3317"/>
                  </a:cubicBezTo>
                  <a:cubicBezTo>
                    <a:pt x="752" y="2715"/>
                    <a:pt x="1227" y="2214"/>
                    <a:pt x="1854" y="2214"/>
                  </a:cubicBezTo>
                  <a:lnTo>
                    <a:pt x="4810" y="2214"/>
                  </a:lnTo>
                  <a:lnTo>
                    <a:pt x="4810" y="3317"/>
                  </a:lnTo>
                  <a:cubicBezTo>
                    <a:pt x="4810" y="3467"/>
                    <a:pt x="4885" y="3591"/>
                    <a:pt x="5011" y="3667"/>
                  </a:cubicBezTo>
                  <a:cubicBezTo>
                    <a:pt x="5061" y="3691"/>
                    <a:pt x="5111" y="3691"/>
                    <a:pt x="5161" y="3691"/>
                  </a:cubicBezTo>
                  <a:cubicBezTo>
                    <a:pt x="5261" y="3691"/>
                    <a:pt x="5336" y="3667"/>
                    <a:pt x="5412" y="3617"/>
                  </a:cubicBezTo>
                  <a:lnTo>
                    <a:pt x="7240" y="2138"/>
                  </a:lnTo>
                  <a:cubicBezTo>
                    <a:pt x="7340" y="2064"/>
                    <a:pt x="7390" y="1964"/>
                    <a:pt x="7390" y="1837"/>
                  </a:cubicBezTo>
                  <a:cubicBezTo>
                    <a:pt x="7390" y="1737"/>
                    <a:pt x="7340" y="1637"/>
                    <a:pt x="7240" y="1563"/>
                  </a:cubicBezTo>
                  <a:lnTo>
                    <a:pt x="5412" y="84"/>
                  </a:lnTo>
                  <a:cubicBezTo>
                    <a:pt x="5338" y="25"/>
                    <a:pt x="5256" y="1"/>
                    <a:pt x="5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2225600" y="2306750"/>
              <a:ext cx="259925" cy="209625"/>
            </a:xfrm>
            <a:custGeom>
              <a:rect b="b" l="l" r="r" t="t"/>
              <a:pathLst>
                <a:path extrusionOk="0" h="8385" w="10397">
                  <a:moveTo>
                    <a:pt x="8206" y="1"/>
                  </a:moveTo>
                  <a:cubicBezTo>
                    <a:pt x="8151" y="1"/>
                    <a:pt x="8094" y="13"/>
                    <a:pt x="8042" y="34"/>
                  </a:cubicBezTo>
                  <a:cubicBezTo>
                    <a:pt x="7918" y="110"/>
                    <a:pt x="7817" y="234"/>
                    <a:pt x="7817" y="360"/>
                  </a:cubicBezTo>
                  <a:lnTo>
                    <a:pt x="7817" y="986"/>
                  </a:lnTo>
                  <a:cubicBezTo>
                    <a:pt x="7366" y="986"/>
                    <a:pt x="6739" y="986"/>
                    <a:pt x="6138" y="1036"/>
                  </a:cubicBezTo>
                  <a:cubicBezTo>
                    <a:pt x="5613" y="1036"/>
                    <a:pt x="5286" y="1413"/>
                    <a:pt x="4735" y="2539"/>
                  </a:cubicBezTo>
                  <a:cubicBezTo>
                    <a:pt x="4159" y="1437"/>
                    <a:pt x="3883" y="1136"/>
                    <a:pt x="3458" y="1036"/>
                  </a:cubicBezTo>
                  <a:cubicBezTo>
                    <a:pt x="3314" y="988"/>
                    <a:pt x="3098" y="971"/>
                    <a:pt x="2696" y="971"/>
                  </a:cubicBezTo>
                  <a:cubicBezTo>
                    <a:pt x="2467" y="971"/>
                    <a:pt x="2177" y="977"/>
                    <a:pt x="1804" y="986"/>
                  </a:cubicBezTo>
                  <a:lnTo>
                    <a:pt x="1053" y="986"/>
                  </a:lnTo>
                  <a:cubicBezTo>
                    <a:pt x="1037" y="985"/>
                    <a:pt x="1021" y="984"/>
                    <a:pt x="1006" y="984"/>
                  </a:cubicBezTo>
                  <a:cubicBezTo>
                    <a:pt x="576" y="984"/>
                    <a:pt x="224" y="1301"/>
                    <a:pt x="201" y="1713"/>
                  </a:cubicBezTo>
                  <a:cubicBezTo>
                    <a:pt x="151" y="2164"/>
                    <a:pt x="475" y="2539"/>
                    <a:pt x="926" y="2565"/>
                  </a:cubicBezTo>
                  <a:cubicBezTo>
                    <a:pt x="977" y="2573"/>
                    <a:pt x="1049" y="2576"/>
                    <a:pt x="1138" y="2576"/>
                  </a:cubicBezTo>
                  <a:cubicBezTo>
                    <a:pt x="1316" y="2576"/>
                    <a:pt x="1561" y="2565"/>
                    <a:pt x="1828" y="2565"/>
                  </a:cubicBezTo>
                  <a:lnTo>
                    <a:pt x="2907" y="2565"/>
                  </a:lnTo>
                  <a:cubicBezTo>
                    <a:pt x="3131" y="2916"/>
                    <a:pt x="3558" y="3742"/>
                    <a:pt x="3859" y="4369"/>
                  </a:cubicBezTo>
                  <a:cubicBezTo>
                    <a:pt x="3608" y="4920"/>
                    <a:pt x="3308" y="5545"/>
                    <a:pt x="3107" y="5846"/>
                  </a:cubicBezTo>
                  <a:cubicBezTo>
                    <a:pt x="2530" y="5846"/>
                    <a:pt x="1203" y="5822"/>
                    <a:pt x="852" y="5822"/>
                  </a:cubicBezTo>
                  <a:cubicBezTo>
                    <a:pt x="836" y="5821"/>
                    <a:pt x="820" y="5821"/>
                    <a:pt x="805" y="5821"/>
                  </a:cubicBezTo>
                  <a:cubicBezTo>
                    <a:pt x="398" y="5821"/>
                    <a:pt x="50" y="6140"/>
                    <a:pt x="24" y="6574"/>
                  </a:cubicBezTo>
                  <a:cubicBezTo>
                    <a:pt x="0" y="6999"/>
                    <a:pt x="351" y="7375"/>
                    <a:pt x="776" y="7399"/>
                  </a:cubicBezTo>
                  <a:cubicBezTo>
                    <a:pt x="977" y="7399"/>
                    <a:pt x="2005" y="7426"/>
                    <a:pt x="2756" y="7426"/>
                  </a:cubicBezTo>
                  <a:cubicBezTo>
                    <a:pt x="3107" y="7426"/>
                    <a:pt x="3408" y="7426"/>
                    <a:pt x="3532" y="7399"/>
                  </a:cubicBezTo>
                  <a:cubicBezTo>
                    <a:pt x="3983" y="7349"/>
                    <a:pt x="4284" y="7025"/>
                    <a:pt x="4761" y="6123"/>
                  </a:cubicBezTo>
                  <a:cubicBezTo>
                    <a:pt x="5262" y="7025"/>
                    <a:pt x="5586" y="7349"/>
                    <a:pt x="6064" y="7375"/>
                  </a:cubicBezTo>
                  <a:cubicBezTo>
                    <a:pt x="6665" y="7399"/>
                    <a:pt x="7290" y="7399"/>
                    <a:pt x="7741" y="7399"/>
                  </a:cubicBezTo>
                  <a:lnTo>
                    <a:pt x="7741" y="8027"/>
                  </a:lnTo>
                  <a:cubicBezTo>
                    <a:pt x="7741" y="8151"/>
                    <a:pt x="7841" y="8301"/>
                    <a:pt x="7968" y="8351"/>
                  </a:cubicBezTo>
                  <a:cubicBezTo>
                    <a:pt x="8019" y="8372"/>
                    <a:pt x="8075" y="8384"/>
                    <a:pt x="8130" y="8384"/>
                  </a:cubicBezTo>
                  <a:cubicBezTo>
                    <a:pt x="8208" y="8384"/>
                    <a:pt x="8284" y="8360"/>
                    <a:pt x="8342" y="8301"/>
                  </a:cubicBezTo>
                  <a:lnTo>
                    <a:pt x="10196" y="6824"/>
                  </a:lnTo>
                  <a:cubicBezTo>
                    <a:pt x="10297" y="6774"/>
                    <a:pt x="10347" y="6648"/>
                    <a:pt x="10347" y="6548"/>
                  </a:cubicBezTo>
                  <a:cubicBezTo>
                    <a:pt x="10347" y="6423"/>
                    <a:pt x="10297" y="6323"/>
                    <a:pt x="10196" y="6247"/>
                  </a:cubicBezTo>
                  <a:lnTo>
                    <a:pt x="8342" y="4770"/>
                  </a:lnTo>
                  <a:cubicBezTo>
                    <a:pt x="8292" y="4720"/>
                    <a:pt x="8192" y="4694"/>
                    <a:pt x="8118" y="4694"/>
                  </a:cubicBezTo>
                  <a:cubicBezTo>
                    <a:pt x="8068" y="4694"/>
                    <a:pt x="8018" y="4720"/>
                    <a:pt x="7968" y="4744"/>
                  </a:cubicBezTo>
                  <a:cubicBezTo>
                    <a:pt x="7841" y="4794"/>
                    <a:pt x="7741" y="4920"/>
                    <a:pt x="7741" y="5070"/>
                  </a:cubicBezTo>
                  <a:lnTo>
                    <a:pt x="7741" y="5822"/>
                  </a:lnTo>
                  <a:cubicBezTo>
                    <a:pt x="7390" y="5822"/>
                    <a:pt x="6889" y="5796"/>
                    <a:pt x="6414" y="5796"/>
                  </a:cubicBezTo>
                  <a:cubicBezTo>
                    <a:pt x="6214" y="5495"/>
                    <a:pt x="5913" y="4894"/>
                    <a:pt x="5637" y="4343"/>
                  </a:cubicBezTo>
                  <a:cubicBezTo>
                    <a:pt x="5913" y="3718"/>
                    <a:pt x="6288" y="2940"/>
                    <a:pt x="6514" y="2589"/>
                  </a:cubicBezTo>
                  <a:cubicBezTo>
                    <a:pt x="6990" y="2589"/>
                    <a:pt x="7467" y="2589"/>
                    <a:pt x="7817" y="2565"/>
                  </a:cubicBezTo>
                  <a:lnTo>
                    <a:pt x="7817" y="3317"/>
                  </a:lnTo>
                  <a:cubicBezTo>
                    <a:pt x="7817" y="3467"/>
                    <a:pt x="7918" y="3591"/>
                    <a:pt x="8042" y="3667"/>
                  </a:cubicBezTo>
                  <a:cubicBezTo>
                    <a:pt x="8092" y="3691"/>
                    <a:pt x="8142" y="3691"/>
                    <a:pt x="8192" y="3691"/>
                  </a:cubicBezTo>
                  <a:cubicBezTo>
                    <a:pt x="8268" y="3691"/>
                    <a:pt x="8368" y="3667"/>
                    <a:pt x="8419" y="3617"/>
                  </a:cubicBezTo>
                  <a:lnTo>
                    <a:pt x="10273" y="2138"/>
                  </a:lnTo>
                  <a:cubicBezTo>
                    <a:pt x="10347" y="2064"/>
                    <a:pt x="10397" y="1964"/>
                    <a:pt x="10397" y="1837"/>
                  </a:cubicBezTo>
                  <a:cubicBezTo>
                    <a:pt x="10397" y="1737"/>
                    <a:pt x="10347" y="1637"/>
                    <a:pt x="10273" y="1563"/>
                  </a:cubicBezTo>
                  <a:lnTo>
                    <a:pt x="8419" y="84"/>
                  </a:lnTo>
                  <a:cubicBezTo>
                    <a:pt x="8360" y="25"/>
                    <a:pt x="8284" y="1"/>
                    <a:pt x="8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3576600" y="2152250"/>
              <a:ext cx="524925" cy="524300"/>
            </a:xfrm>
            <a:custGeom>
              <a:rect b="b" l="l" r="r" t="t"/>
              <a:pathLst>
                <a:path extrusionOk="0" h="20972" w="20997">
                  <a:moveTo>
                    <a:pt x="9661" y="6644"/>
                  </a:moveTo>
                  <a:cubicBezTo>
                    <a:pt x="9890" y="6644"/>
                    <a:pt x="10123" y="6720"/>
                    <a:pt x="10323" y="6891"/>
                  </a:cubicBezTo>
                  <a:lnTo>
                    <a:pt x="13606" y="9697"/>
                  </a:lnTo>
                  <a:cubicBezTo>
                    <a:pt x="14107" y="10098"/>
                    <a:pt x="14107" y="10874"/>
                    <a:pt x="13606" y="11301"/>
                  </a:cubicBezTo>
                  <a:lnTo>
                    <a:pt x="10323" y="14081"/>
                  </a:lnTo>
                  <a:cubicBezTo>
                    <a:pt x="10120" y="14254"/>
                    <a:pt x="9883" y="14332"/>
                    <a:pt x="9650" y="14332"/>
                  </a:cubicBezTo>
                  <a:cubicBezTo>
                    <a:pt x="9110" y="14332"/>
                    <a:pt x="8595" y="13909"/>
                    <a:pt x="8595" y="13279"/>
                  </a:cubicBezTo>
                  <a:lnTo>
                    <a:pt x="8595" y="7693"/>
                  </a:lnTo>
                  <a:cubicBezTo>
                    <a:pt x="8595" y="7075"/>
                    <a:pt x="9117" y="6644"/>
                    <a:pt x="9661" y="6644"/>
                  </a:cubicBezTo>
                  <a:close/>
                  <a:moveTo>
                    <a:pt x="10500" y="0"/>
                  </a:moveTo>
                  <a:cubicBezTo>
                    <a:pt x="4687" y="0"/>
                    <a:pt x="1" y="4686"/>
                    <a:pt x="1" y="10499"/>
                  </a:cubicBezTo>
                  <a:cubicBezTo>
                    <a:pt x="1" y="16285"/>
                    <a:pt x="4687" y="20971"/>
                    <a:pt x="10500" y="20971"/>
                  </a:cubicBezTo>
                  <a:cubicBezTo>
                    <a:pt x="16286" y="20971"/>
                    <a:pt x="20996" y="16285"/>
                    <a:pt x="20996" y="10499"/>
                  </a:cubicBezTo>
                  <a:cubicBezTo>
                    <a:pt x="20996" y="4686"/>
                    <a:pt x="16286" y="0"/>
                    <a:pt x="10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2999125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4122" y="0"/>
                  </a:moveTo>
                  <a:cubicBezTo>
                    <a:pt x="3910" y="0"/>
                    <a:pt x="3693" y="70"/>
                    <a:pt x="3508" y="225"/>
                  </a:cubicBezTo>
                  <a:lnTo>
                    <a:pt x="451" y="2807"/>
                  </a:lnTo>
                  <a:cubicBezTo>
                    <a:pt x="0" y="3208"/>
                    <a:pt x="0" y="3909"/>
                    <a:pt x="451" y="4284"/>
                  </a:cubicBezTo>
                  <a:lnTo>
                    <a:pt x="3508" y="6866"/>
                  </a:lnTo>
                  <a:cubicBezTo>
                    <a:pt x="3693" y="7021"/>
                    <a:pt x="3910" y="7091"/>
                    <a:pt x="4122" y="7091"/>
                  </a:cubicBezTo>
                  <a:cubicBezTo>
                    <a:pt x="4627" y="7091"/>
                    <a:pt x="5111" y="6695"/>
                    <a:pt x="5111" y="6114"/>
                  </a:cubicBezTo>
                  <a:lnTo>
                    <a:pt x="5111" y="977"/>
                  </a:lnTo>
                  <a:cubicBezTo>
                    <a:pt x="5111" y="396"/>
                    <a:pt x="4627" y="0"/>
                    <a:pt x="4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4550600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990" y="0"/>
                  </a:moveTo>
                  <a:cubicBezTo>
                    <a:pt x="485" y="0"/>
                    <a:pt x="1" y="396"/>
                    <a:pt x="1" y="977"/>
                  </a:cubicBezTo>
                  <a:lnTo>
                    <a:pt x="1" y="6114"/>
                  </a:lnTo>
                  <a:cubicBezTo>
                    <a:pt x="1" y="6695"/>
                    <a:pt x="485" y="7091"/>
                    <a:pt x="990" y="7091"/>
                  </a:cubicBezTo>
                  <a:cubicBezTo>
                    <a:pt x="1202" y="7091"/>
                    <a:pt x="1419" y="7021"/>
                    <a:pt x="1604" y="6866"/>
                  </a:cubicBezTo>
                  <a:lnTo>
                    <a:pt x="4661" y="4284"/>
                  </a:lnTo>
                  <a:cubicBezTo>
                    <a:pt x="5112" y="3909"/>
                    <a:pt x="5112" y="3208"/>
                    <a:pt x="4661" y="2807"/>
                  </a:cubicBezTo>
                  <a:lnTo>
                    <a:pt x="1604" y="225"/>
                  </a:lnTo>
                  <a:cubicBezTo>
                    <a:pt x="1419" y="70"/>
                    <a:pt x="1202" y="0"/>
                    <a:pt x="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34044" y="182778"/>
            <a:ext cx="96345" cy="153150"/>
            <a:chOff x="771525" y="1135925"/>
            <a:chExt cx="128700" cy="204582"/>
          </a:xfrm>
        </p:grpSpPr>
        <p:cxnSp>
          <p:nvCxnSpPr>
            <p:cNvPr id="459" name="Google Shape;459;p25"/>
            <p:cNvCxnSpPr/>
            <p:nvPr/>
          </p:nvCxnSpPr>
          <p:spPr>
            <a:xfrm flipH="1" rot="10800000">
              <a:off x="771525" y="1135925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0" name="Google Shape;460;p25"/>
            <p:cNvCxnSpPr/>
            <p:nvPr/>
          </p:nvCxnSpPr>
          <p:spPr>
            <a:xfrm>
              <a:off x="771525" y="1233407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6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3" name="Google Shape;463;p26"/>
          <p:cNvSpPr txBox="1"/>
          <p:nvPr>
            <p:ph idx="2" type="title"/>
          </p:nvPr>
        </p:nvSpPr>
        <p:spPr>
          <a:xfrm>
            <a:off x="5383400" y="1399850"/>
            <a:ext cx="2175300" cy="3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4" name="Google Shape;464;p26"/>
          <p:cNvSpPr txBox="1"/>
          <p:nvPr>
            <p:ph idx="1" type="subTitle"/>
          </p:nvPr>
        </p:nvSpPr>
        <p:spPr>
          <a:xfrm>
            <a:off x="5383400" y="1755950"/>
            <a:ext cx="25053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5" name="Google Shape;465;p26"/>
          <p:cNvSpPr txBox="1"/>
          <p:nvPr>
            <p:ph idx="3" type="title"/>
          </p:nvPr>
        </p:nvSpPr>
        <p:spPr>
          <a:xfrm>
            <a:off x="1585325" y="2414825"/>
            <a:ext cx="2175300" cy="3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6" name="Google Shape;466;p26"/>
          <p:cNvSpPr txBox="1"/>
          <p:nvPr>
            <p:ph idx="4" type="subTitle"/>
          </p:nvPr>
        </p:nvSpPr>
        <p:spPr>
          <a:xfrm>
            <a:off x="1585350" y="2770925"/>
            <a:ext cx="21753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26"/>
          <p:cNvSpPr txBox="1"/>
          <p:nvPr>
            <p:ph idx="5" type="title"/>
          </p:nvPr>
        </p:nvSpPr>
        <p:spPr>
          <a:xfrm>
            <a:off x="5383375" y="3429838"/>
            <a:ext cx="2175300" cy="3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8" name="Google Shape;468;p26"/>
          <p:cNvSpPr txBox="1"/>
          <p:nvPr>
            <p:ph idx="6" type="subTitle"/>
          </p:nvPr>
        </p:nvSpPr>
        <p:spPr>
          <a:xfrm>
            <a:off x="5383400" y="3785863"/>
            <a:ext cx="21753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26"/>
          <p:cNvSpPr/>
          <p:nvPr/>
        </p:nvSpPr>
        <p:spPr>
          <a:xfrm>
            <a:off x="0" y="-5876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6"/>
          <p:cNvSpPr/>
          <p:nvPr/>
        </p:nvSpPr>
        <p:spPr>
          <a:xfrm>
            <a:off x="6266175" y="126900"/>
            <a:ext cx="2574300" cy="264900"/>
          </a:xfrm>
          <a:prstGeom prst="roundRect">
            <a:avLst>
              <a:gd fmla="val 50000" name="adj"/>
            </a:avLst>
          </a:prstGeom>
          <a:solidFill>
            <a:srgbClr val="D9D9D9">
              <a:alpha val="2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1" name="Google Shape;471;p26"/>
          <p:cNvGrpSpPr/>
          <p:nvPr/>
        </p:nvGrpSpPr>
        <p:grpSpPr>
          <a:xfrm>
            <a:off x="8518925" y="170863"/>
            <a:ext cx="190166" cy="176966"/>
            <a:chOff x="985850" y="385775"/>
            <a:chExt cx="190166" cy="176966"/>
          </a:xfrm>
        </p:grpSpPr>
        <p:sp>
          <p:nvSpPr>
            <p:cNvPr id="472" name="Google Shape;472;p26"/>
            <p:cNvSpPr/>
            <p:nvPr/>
          </p:nvSpPr>
          <p:spPr>
            <a:xfrm>
              <a:off x="985850" y="385775"/>
              <a:ext cx="117000" cy="117000"/>
            </a:xfrm>
            <a:prstGeom prst="ellipse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3" name="Google Shape;473;p26"/>
            <p:cNvCxnSpPr>
              <a:stCxn id="472" idx="5"/>
            </p:cNvCxnSpPr>
            <p:nvPr/>
          </p:nvCxnSpPr>
          <p:spPr>
            <a:xfrm>
              <a:off x="1085716" y="485641"/>
              <a:ext cx="90300" cy="7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4" name="Google Shape;474;p26"/>
          <p:cNvSpPr/>
          <p:nvPr/>
        </p:nvSpPr>
        <p:spPr>
          <a:xfrm>
            <a:off x="-200" y="4667699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5" name="Google Shape;475;p26"/>
          <p:cNvGrpSpPr/>
          <p:nvPr/>
        </p:nvGrpSpPr>
        <p:grpSpPr>
          <a:xfrm>
            <a:off x="3603929" y="4740825"/>
            <a:ext cx="1935995" cy="310753"/>
            <a:chOff x="2225600" y="2152250"/>
            <a:chExt cx="3266400" cy="524300"/>
          </a:xfrm>
        </p:grpSpPr>
        <p:sp>
          <p:nvSpPr>
            <p:cNvPr id="476" name="Google Shape;476;p26"/>
            <p:cNvSpPr/>
            <p:nvPr/>
          </p:nvSpPr>
          <p:spPr>
            <a:xfrm>
              <a:off x="5307250" y="24176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2215" y="0"/>
                  </a:moveTo>
                  <a:cubicBezTo>
                    <a:pt x="2135" y="0"/>
                    <a:pt x="2052" y="25"/>
                    <a:pt x="1978" y="83"/>
                  </a:cubicBezTo>
                  <a:lnTo>
                    <a:pt x="150" y="1560"/>
                  </a:lnTo>
                  <a:cubicBezTo>
                    <a:pt x="50" y="1637"/>
                    <a:pt x="0" y="1737"/>
                    <a:pt x="0" y="1837"/>
                  </a:cubicBezTo>
                  <a:cubicBezTo>
                    <a:pt x="0" y="1961"/>
                    <a:pt x="50" y="2062"/>
                    <a:pt x="150" y="2138"/>
                  </a:cubicBezTo>
                  <a:lnTo>
                    <a:pt x="1978" y="3615"/>
                  </a:lnTo>
                  <a:cubicBezTo>
                    <a:pt x="2054" y="3665"/>
                    <a:pt x="2129" y="3691"/>
                    <a:pt x="2205" y="3691"/>
                  </a:cubicBezTo>
                  <a:cubicBezTo>
                    <a:pt x="2279" y="3691"/>
                    <a:pt x="2329" y="3665"/>
                    <a:pt x="2379" y="3665"/>
                  </a:cubicBezTo>
                  <a:cubicBezTo>
                    <a:pt x="2505" y="3591"/>
                    <a:pt x="2580" y="3465"/>
                    <a:pt x="2580" y="3314"/>
                  </a:cubicBezTo>
                  <a:lnTo>
                    <a:pt x="2580" y="2212"/>
                  </a:lnTo>
                  <a:lnTo>
                    <a:pt x="5536" y="2212"/>
                  </a:lnTo>
                  <a:cubicBezTo>
                    <a:pt x="6564" y="2212"/>
                    <a:pt x="7390" y="1386"/>
                    <a:pt x="7390" y="358"/>
                  </a:cubicBezTo>
                  <a:cubicBezTo>
                    <a:pt x="7390" y="157"/>
                    <a:pt x="7216" y="7"/>
                    <a:pt x="7015" y="7"/>
                  </a:cubicBezTo>
                  <a:cubicBezTo>
                    <a:pt x="6815" y="7"/>
                    <a:pt x="6638" y="157"/>
                    <a:pt x="6638" y="358"/>
                  </a:cubicBezTo>
                  <a:cubicBezTo>
                    <a:pt x="6638" y="985"/>
                    <a:pt x="6163" y="1486"/>
                    <a:pt x="5536" y="1486"/>
                  </a:cubicBezTo>
                  <a:lnTo>
                    <a:pt x="2580" y="1486"/>
                  </a:lnTo>
                  <a:lnTo>
                    <a:pt x="2580" y="358"/>
                  </a:lnTo>
                  <a:cubicBezTo>
                    <a:pt x="2580" y="234"/>
                    <a:pt x="2505" y="83"/>
                    <a:pt x="2379" y="33"/>
                  </a:cubicBezTo>
                  <a:cubicBezTo>
                    <a:pt x="2328" y="12"/>
                    <a:pt x="2272" y="0"/>
                    <a:pt x="2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5307250" y="23067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5175" y="1"/>
                  </a:moveTo>
                  <a:cubicBezTo>
                    <a:pt x="5118" y="1"/>
                    <a:pt x="5062" y="13"/>
                    <a:pt x="5011" y="34"/>
                  </a:cubicBezTo>
                  <a:cubicBezTo>
                    <a:pt x="4885" y="110"/>
                    <a:pt x="4810" y="234"/>
                    <a:pt x="4810" y="360"/>
                  </a:cubicBezTo>
                  <a:lnTo>
                    <a:pt x="4810" y="1487"/>
                  </a:lnTo>
                  <a:lnTo>
                    <a:pt x="1854" y="1487"/>
                  </a:lnTo>
                  <a:cubicBezTo>
                    <a:pt x="826" y="1487"/>
                    <a:pt x="0" y="2314"/>
                    <a:pt x="0" y="3317"/>
                  </a:cubicBezTo>
                  <a:cubicBezTo>
                    <a:pt x="0" y="3541"/>
                    <a:pt x="174" y="3691"/>
                    <a:pt x="375" y="3691"/>
                  </a:cubicBezTo>
                  <a:cubicBezTo>
                    <a:pt x="575" y="3691"/>
                    <a:pt x="752" y="3541"/>
                    <a:pt x="752" y="3317"/>
                  </a:cubicBezTo>
                  <a:cubicBezTo>
                    <a:pt x="752" y="2715"/>
                    <a:pt x="1227" y="2214"/>
                    <a:pt x="1854" y="2214"/>
                  </a:cubicBezTo>
                  <a:lnTo>
                    <a:pt x="4810" y="2214"/>
                  </a:lnTo>
                  <a:lnTo>
                    <a:pt x="4810" y="3317"/>
                  </a:lnTo>
                  <a:cubicBezTo>
                    <a:pt x="4810" y="3467"/>
                    <a:pt x="4885" y="3591"/>
                    <a:pt x="5011" y="3667"/>
                  </a:cubicBezTo>
                  <a:cubicBezTo>
                    <a:pt x="5061" y="3691"/>
                    <a:pt x="5111" y="3691"/>
                    <a:pt x="5161" y="3691"/>
                  </a:cubicBezTo>
                  <a:cubicBezTo>
                    <a:pt x="5261" y="3691"/>
                    <a:pt x="5336" y="3667"/>
                    <a:pt x="5412" y="3617"/>
                  </a:cubicBezTo>
                  <a:lnTo>
                    <a:pt x="7240" y="2138"/>
                  </a:lnTo>
                  <a:cubicBezTo>
                    <a:pt x="7340" y="2064"/>
                    <a:pt x="7390" y="1964"/>
                    <a:pt x="7390" y="1837"/>
                  </a:cubicBezTo>
                  <a:cubicBezTo>
                    <a:pt x="7390" y="1737"/>
                    <a:pt x="7340" y="1637"/>
                    <a:pt x="7240" y="1563"/>
                  </a:cubicBezTo>
                  <a:lnTo>
                    <a:pt x="5412" y="84"/>
                  </a:lnTo>
                  <a:cubicBezTo>
                    <a:pt x="5338" y="25"/>
                    <a:pt x="5256" y="1"/>
                    <a:pt x="5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2225600" y="2306750"/>
              <a:ext cx="259925" cy="209625"/>
            </a:xfrm>
            <a:custGeom>
              <a:rect b="b" l="l" r="r" t="t"/>
              <a:pathLst>
                <a:path extrusionOk="0" h="8385" w="10397">
                  <a:moveTo>
                    <a:pt x="8206" y="1"/>
                  </a:moveTo>
                  <a:cubicBezTo>
                    <a:pt x="8151" y="1"/>
                    <a:pt x="8094" y="13"/>
                    <a:pt x="8042" y="34"/>
                  </a:cubicBezTo>
                  <a:cubicBezTo>
                    <a:pt x="7918" y="110"/>
                    <a:pt x="7817" y="234"/>
                    <a:pt x="7817" y="360"/>
                  </a:cubicBezTo>
                  <a:lnTo>
                    <a:pt x="7817" y="986"/>
                  </a:lnTo>
                  <a:cubicBezTo>
                    <a:pt x="7366" y="986"/>
                    <a:pt x="6739" y="986"/>
                    <a:pt x="6138" y="1036"/>
                  </a:cubicBezTo>
                  <a:cubicBezTo>
                    <a:pt x="5613" y="1036"/>
                    <a:pt x="5286" y="1413"/>
                    <a:pt x="4735" y="2539"/>
                  </a:cubicBezTo>
                  <a:cubicBezTo>
                    <a:pt x="4159" y="1437"/>
                    <a:pt x="3883" y="1136"/>
                    <a:pt x="3458" y="1036"/>
                  </a:cubicBezTo>
                  <a:cubicBezTo>
                    <a:pt x="3314" y="988"/>
                    <a:pt x="3098" y="971"/>
                    <a:pt x="2696" y="971"/>
                  </a:cubicBezTo>
                  <a:cubicBezTo>
                    <a:pt x="2467" y="971"/>
                    <a:pt x="2177" y="977"/>
                    <a:pt x="1804" y="986"/>
                  </a:cubicBezTo>
                  <a:lnTo>
                    <a:pt x="1053" y="986"/>
                  </a:lnTo>
                  <a:cubicBezTo>
                    <a:pt x="1037" y="985"/>
                    <a:pt x="1021" y="984"/>
                    <a:pt x="1006" y="984"/>
                  </a:cubicBezTo>
                  <a:cubicBezTo>
                    <a:pt x="576" y="984"/>
                    <a:pt x="224" y="1301"/>
                    <a:pt x="201" y="1713"/>
                  </a:cubicBezTo>
                  <a:cubicBezTo>
                    <a:pt x="151" y="2164"/>
                    <a:pt x="475" y="2539"/>
                    <a:pt x="926" y="2565"/>
                  </a:cubicBezTo>
                  <a:cubicBezTo>
                    <a:pt x="977" y="2573"/>
                    <a:pt x="1049" y="2576"/>
                    <a:pt x="1138" y="2576"/>
                  </a:cubicBezTo>
                  <a:cubicBezTo>
                    <a:pt x="1316" y="2576"/>
                    <a:pt x="1561" y="2565"/>
                    <a:pt x="1828" y="2565"/>
                  </a:cubicBezTo>
                  <a:lnTo>
                    <a:pt x="2907" y="2565"/>
                  </a:lnTo>
                  <a:cubicBezTo>
                    <a:pt x="3131" y="2916"/>
                    <a:pt x="3558" y="3742"/>
                    <a:pt x="3859" y="4369"/>
                  </a:cubicBezTo>
                  <a:cubicBezTo>
                    <a:pt x="3608" y="4920"/>
                    <a:pt x="3308" y="5545"/>
                    <a:pt x="3107" y="5846"/>
                  </a:cubicBezTo>
                  <a:cubicBezTo>
                    <a:pt x="2530" y="5846"/>
                    <a:pt x="1203" y="5822"/>
                    <a:pt x="852" y="5822"/>
                  </a:cubicBezTo>
                  <a:cubicBezTo>
                    <a:pt x="836" y="5821"/>
                    <a:pt x="820" y="5821"/>
                    <a:pt x="805" y="5821"/>
                  </a:cubicBezTo>
                  <a:cubicBezTo>
                    <a:pt x="398" y="5821"/>
                    <a:pt x="50" y="6140"/>
                    <a:pt x="24" y="6574"/>
                  </a:cubicBezTo>
                  <a:cubicBezTo>
                    <a:pt x="0" y="6999"/>
                    <a:pt x="351" y="7375"/>
                    <a:pt x="776" y="7399"/>
                  </a:cubicBezTo>
                  <a:cubicBezTo>
                    <a:pt x="977" y="7399"/>
                    <a:pt x="2005" y="7426"/>
                    <a:pt x="2756" y="7426"/>
                  </a:cubicBezTo>
                  <a:cubicBezTo>
                    <a:pt x="3107" y="7426"/>
                    <a:pt x="3408" y="7426"/>
                    <a:pt x="3532" y="7399"/>
                  </a:cubicBezTo>
                  <a:cubicBezTo>
                    <a:pt x="3983" y="7349"/>
                    <a:pt x="4284" y="7025"/>
                    <a:pt x="4761" y="6123"/>
                  </a:cubicBezTo>
                  <a:cubicBezTo>
                    <a:pt x="5262" y="7025"/>
                    <a:pt x="5586" y="7349"/>
                    <a:pt x="6064" y="7375"/>
                  </a:cubicBezTo>
                  <a:cubicBezTo>
                    <a:pt x="6665" y="7399"/>
                    <a:pt x="7290" y="7399"/>
                    <a:pt x="7741" y="7399"/>
                  </a:cubicBezTo>
                  <a:lnTo>
                    <a:pt x="7741" y="8027"/>
                  </a:lnTo>
                  <a:cubicBezTo>
                    <a:pt x="7741" y="8151"/>
                    <a:pt x="7841" y="8301"/>
                    <a:pt x="7968" y="8351"/>
                  </a:cubicBezTo>
                  <a:cubicBezTo>
                    <a:pt x="8019" y="8372"/>
                    <a:pt x="8075" y="8384"/>
                    <a:pt x="8130" y="8384"/>
                  </a:cubicBezTo>
                  <a:cubicBezTo>
                    <a:pt x="8208" y="8384"/>
                    <a:pt x="8284" y="8360"/>
                    <a:pt x="8342" y="8301"/>
                  </a:cubicBezTo>
                  <a:lnTo>
                    <a:pt x="10196" y="6824"/>
                  </a:lnTo>
                  <a:cubicBezTo>
                    <a:pt x="10297" y="6774"/>
                    <a:pt x="10347" y="6648"/>
                    <a:pt x="10347" y="6548"/>
                  </a:cubicBezTo>
                  <a:cubicBezTo>
                    <a:pt x="10347" y="6423"/>
                    <a:pt x="10297" y="6323"/>
                    <a:pt x="10196" y="6247"/>
                  </a:cubicBezTo>
                  <a:lnTo>
                    <a:pt x="8342" y="4770"/>
                  </a:lnTo>
                  <a:cubicBezTo>
                    <a:pt x="8292" y="4720"/>
                    <a:pt x="8192" y="4694"/>
                    <a:pt x="8118" y="4694"/>
                  </a:cubicBezTo>
                  <a:cubicBezTo>
                    <a:pt x="8068" y="4694"/>
                    <a:pt x="8018" y="4720"/>
                    <a:pt x="7968" y="4744"/>
                  </a:cubicBezTo>
                  <a:cubicBezTo>
                    <a:pt x="7841" y="4794"/>
                    <a:pt x="7741" y="4920"/>
                    <a:pt x="7741" y="5070"/>
                  </a:cubicBezTo>
                  <a:lnTo>
                    <a:pt x="7741" y="5822"/>
                  </a:lnTo>
                  <a:cubicBezTo>
                    <a:pt x="7390" y="5822"/>
                    <a:pt x="6889" y="5796"/>
                    <a:pt x="6414" y="5796"/>
                  </a:cubicBezTo>
                  <a:cubicBezTo>
                    <a:pt x="6214" y="5495"/>
                    <a:pt x="5913" y="4894"/>
                    <a:pt x="5637" y="4343"/>
                  </a:cubicBezTo>
                  <a:cubicBezTo>
                    <a:pt x="5913" y="3718"/>
                    <a:pt x="6288" y="2940"/>
                    <a:pt x="6514" y="2589"/>
                  </a:cubicBezTo>
                  <a:cubicBezTo>
                    <a:pt x="6990" y="2589"/>
                    <a:pt x="7467" y="2589"/>
                    <a:pt x="7817" y="2565"/>
                  </a:cubicBezTo>
                  <a:lnTo>
                    <a:pt x="7817" y="3317"/>
                  </a:lnTo>
                  <a:cubicBezTo>
                    <a:pt x="7817" y="3467"/>
                    <a:pt x="7918" y="3591"/>
                    <a:pt x="8042" y="3667"/>
                  </a:cubicBezTo>
                  <a:cubicBezTo>
                    <a:pt x="8092" y="3691"/>
                    <a:pt x="8142" y="3691"/>
                    <a:pt x="8192" y="3691"/>
                  </a:cubicBezTo>
                  <a:cubicBezTo>
                    <a:pt x="8268" y="3691"/>
                    <a:pt x="8368" y="3667"/>
                    <a:pt x="8419" y="3617"/>
                  </a:cubicBezTo>
                  <a:lnTo>
                    <a:pt x="10273" y="2138"/>
                  </a:lnTo>
                  <a:cubicBezTo>
                    <a:pt x="10347" y="2064"/>
                    <a:pt x="10397" y="1964"/>
                    <a:pt x="10397" y="1837"/>
                  </a:cubicBezTo>
                  <a:cubicBezTo>
                    <a:pt x="10397" y="1737"/>
                    <a:pt x="10347" y="1637"/>
                    <a:pt x="10273" y="1563"/>
                  </a:cubicBezTo>
                  <a:lnTo>
                    <a:pt x="8419" y="84"/>
                  </a:lnTo>
                  <a:cubicBezTo>
                    <a:pt x="8360" y="25"/>
                    <a:pt x="8284" y="1"/>
                    <a:pt x="8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3576600" y="2152250"/>
              <a:ext cx="524925" cy="524300"/>
            </a:xfrm>
            <a:custGeom>
              <a:rect b="b" l="l" r="r" t="t"/>
              <a:pathLst>
                <a:path extrusionOk="0" h="20972" w="20997">
                  <a:moveTo>
                    <a:pt x="9661" y="6644"/>
                  </a:moveTo>
                  <a:cubicBezTo>
                    <a:pt x="9890" y="6644"/>
                    <a:pt x="10123" y="6720"/>
                    <a:pt x="10323" y="6891"/>
                  </a:cubicBezTo>
                  <a:lnTo>
                    <a:pt x="13606" y="9697"/>
                  </a:lnTo>
                  <a:cubicBezTo>
                    <a:pt x="14107" y="10098"/>
                    <a:pt x="14107" y="10874"/>
                    <a:pt x="13606" y="11301"/>
                  </a:cubicBezTo>
                  <a:lnTo>
                    <a:pt x="10323" y="14081"/>
                  </a:lnTo>
                  <a:cubicBezTo>
                    <a:pt x="10120" y="14254"/>
                    <a:pt x="9883" y="14332"/>
                    <a:pt x="9650" y="14332"/>
                  </a:cubicBezTo>
                  <a:cubicBezTo>
                    <a:pt x="9110" y="14332"/>
                    <a:pt x="8595" y="13909"/>
                    <a:pt x="8595" y="13279"/>
                  </a:cubicBezTo>
                  <a:lnTo>
                    <a:pt x="8595" y="7693"/>
                  </a:lnTo>
                  <a:cubicBezTo>
                    <a:pt x="8595" y="7075"/>
                    <a:pt x="9117" y="6644"/>
                    <a:pt x="9661" y="6644"/>
                  </a:cubicBezTo>
                  <a:close/>
                  <a:moveTo>
                    <a:pt x="10500" y="0"/>
                  </a:moveTo>
                  <a:cubicBezTo>
                    <a:pt x="4687" y="0"/>
                    <a:pt x="1" y="4686"/>
                    <a:pt x="1" y="10499"/>
                  </a:cubicBezTo>
                  <a:cubicBezTo>
                    <a:pt x="1" y="16285"/>
                    <a:pt x="4687" y="20971"/>
                    <a:pt x="10500" y="20971"/>
                  </a:cubicBezTo>
                  <a:cubicBezTo>
                    <a:pt x="16286" y="20971"/>
                    <a:pt x="20996" y="16285"/>
                    <a:pt x="20996" y="10499"/>
                  </a:cubicBezTo>
                  <a:cubicBezTo>
                    <a:pt x="20996" y="4686"/>
                    <a:pt x="16286" y="0"/>
                    <a:pt x="10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999125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4122" y="0"/>
                  </a:moveTo>
                  <a:cubicBezTo>
                    <a:pt x="3910" y="0"/>
                    <a:pt x="3693" y="70"/>
                    <a:pt x="3508" y="225"/>
                  </a:cubicBezTo>
                  <a:lnTo>
                    <a:pt x="451" y="2807"/>
                  </a:lnTo>
                  <a:cubicBezTo>
                    <a:pt x="0" y="3208"/>
                    <a:pt x="0" y="3909"/>
                    <a:pt x="451" y="4284"/>
                  </a:cubicBezTo>
                  <a:lnTo>
                    <a:pt x="3508" y="6866"/>
                  </a:lnTo>
                  <a:cubicBezTo>
                    <a:pt x="3693" y="7021"/>
                    <a:pt x="3910" y="7091"/>
                    <a:pt x="4122" y="7091"/>
                  </a:cubicBezTo>
                  <a:cubicBezTo>
                    <a:pt x="4627" y="7091"/>
                    <a:pt x="5111" y="6695"/>
                    <a:pt x="5111" y="6114"/>
                  </a:cubicBezTo>
                  <a:lnTo>
                    <a:pt x="5111" y="977"/>
                  </a:lnTo>
                  <a:cubicBezTo>
                    <a:pt x="5111" y="396"/>
                    <a:pt x="4627" y="0"/>
                    <a:pt x="4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4550600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990" y="0"/>
                  </a:moveTo>
                  <a:cubicBezTo>
                    <a:pt x="485" y="0"/>
                    <a:pt x="1" y="396"/>
                    <a:pt x="1" y="977"/>
                  </a:cubicBezTo>
                  <a:lnTo>
                    <a:pt x="1" y="6114"/>
                  </a:lnTo>
                  <a:cubicBezTo>
                    <a:pt x="1" y="6695"/>
                    <a:pt x="485" y="7091"/>
                    <a:pt x="990" y="7091"/>
                  </a:cubicBezTo>
                  <a:cubicBezTo>
                    <a:pt x="1202" y="7091"/>
                    <a:pt x="1419" y="7021"/>
                    <a:pt x="1604" y="6866"/>
                  </a:cubicBezTo>
                  <a:lnTo>
                    <a:pt x="4661" y="4284"/>
                  </a:lnTo>
                  <a:cubicBezTo>
                    <a:pt x="5112" y="3909"/>
                    <a:pt x="5112" y="3208"/>
                    <a:pt x="4661" y="2807"/>
                  </a:cubicBezTo>
                  <a:lnTo>
                    <a:pt x="1604" y="225"/>
                  </a:lnTo>
                  <a:cubicBezTo>
                    <a:pt x="1419" y="70"/>
                    <a:pt x="1202" y="0"/>
                    <a:pt x="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26"/>
          <p:cNvGrpSpPr/>
          <p:nvPr/>
        </p:nvGrpSpPr>
        <p:grpSpPr>
          <a:xfrm>
            <a:off x="434044" y="182778"/>
            <a:ext cx="96345" cy="153150"/>
            <a:chOff x="771525" y="1135925"/>
            <a:chExt cx="128700" cy="204582"/>
          </a:xfrm>
        </p:grpSpPr>
        <p:cxnSp>
          <p:nvCxnSpPr>
            <p:cNvPr id="483" name="Google Shape;483;p26"/>
            <p:cNvCxnSpPr/>
            <p:nvPr/>
          </p:nvCxnSpPr>
          <p:spPr>
            <a:xfrm flipH="1" rot="10800000">
              <a:off x="771525" y="1135925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26"/>
            <p:cNvCxnSpPr/>
            <p:nvPr/>
          </p:nvCxnSpPr>
          <p:spPr>
            <a:xfrm>
              <a:off x="771525" y="1233407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5" name="Google Shape;485;p26"/>
          <p:cNvSpPr txBox="1"/>
          <p:nvPr>
            <p:ph hasCustomPrompt="1" idx="7" type="title"/>
          </p:nvPr>
        </p:nvSpPr>
        <p:spPr>
          <a:xfrm>
            <a:off x="3959552" y="1539838"/>
            <a:ext cx="1225200" cy="7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86" name="Google Shape;486;p26"/>
          <p:cNvSpPr txBox="1"/>
          <p:nvPr>
            <p:ph hasCustomPrompt="1" idx="8" type="title"/>
          </p:nvPr>
        </p:nvSpPr>
        <p:spPr>
          <a:xfrm>
            <a:off x="3959315" y="2565575"/>
            <a:ext cx="1225200" cy="7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87" name="Google Shape;487;p26"/>
          <p:cNvSpPr txBox="1"/>
          <p:nvPr>
            <p:ph hasCustomPrompt="1" idx="9" type="title"/>
          </p:nvPr>
        </p:nvSpPr>
        <p:spPr>
          <a:xfrm>
            <a:off x="3959540" y="3580200"/>
            <a:ext cx="1225200" cy="7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7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0" name="Google Shape;490;p27"/>
          <p:cNvSpPr txBox="1"/>
          <p:nvPr>
            <p:ph idx="2" type="title"/>
          </p:nvPr>
        </p:nvSpPr>
        <p:spPr>
          <a:xfrm>
            <a:off x="1402350" y="1849750"/>
            <a:ext cx="1978200" cy="3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1" name="Google Shape;491;p27"/>
          <p:cNvSpPr txBox="1"/>
          <p:nvPr>
            <p:ph idx="1" type="subTitle"/>
          </p:nvPr>
        </p:nvSpPr>
        <p:spPr>
          <a:xfrm>
            <a:off x="1402350" y="2228700"/>
            <a:ext cx="1978200" cy="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27"/>
          <p:cNvSpPr txBox="1"/>
          <p:nvPr>
            <p:ph idx="3" type="title"/>
          </p:nvPr>
        </p:nvSpPr>
        <p:spPr>
          <a:xfrm>
            <a:off x="5763451" y="1849750"/>
            <a:ext cx="1978200" cy="3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3" name="Google Shape;493;p27"/>
          <p:cNvSpPr txBox="1"/>
          <p:nvPr>
            <p:ph idx="4" type="subTitle"/>
          </p:nvPr>
        </p:nvSpPr>
        <p:spPr>
          <a:xfrm>
            <a:off x="5763456" y="222870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27"/>
          <p:cNvSpPr txBox="1"/>
          <p:nvPr>
            <p:ph idx="5" type="title"/>
          </p:nvPr>
        </p:nvSpPr>
        <p:spPr>
          <a:xfrm>
            <a:off x="1402350" y="3182675"/>
            <a:ext cx="1978200" cy="3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5" name="Google Shape;495;p27"/>
          <p:cNvSpPr txBox="1"/>
          <p:nvPr>
            <p:ph idx="6" type="subTitle"/>
          </p:nvPr>
        </p:nvSpPr>
        <p:spPr>
          <a:xfrm>
            <a:off x="1402350" y="3573213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27"/>
          <p:cNvSpPr txBox="1"/>
          <p:nvPr>
            <p:ph idx="7" type="title"/>
          </p:nvPr>
        </p:nvSpPr>
        <p:spPr>
          <a:xfrm>
            <a:off x="5763452" y="3182675"/>
            <a:ext cx="1978200" cy="3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7" name="Google Shape;497;p27"/>
          <p:cNvSpPr txBox="1"/>
          <p:nvPr>
            <p:ph idx="8" type="subTitle"/>
          </p:nvPr>
        </p:nvSpPr>
        <p:spPr>
          <a:xfrm>
            <a:off x="5763456" y="3573213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27"/>
          <p:cNvSpPr/>
          <p:nvPr/>
        </p:nvSpPr>
        <p:spPr>
          <a:xfrm>
            <a:off x="0" y="-5876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6266175" y="126900"/>
            <a:ext cx="2574300" cy="264900"/>
          </a:xfrm>
          <a:prstGeom prst="roundRect">
            <a:avLst>
              <a:gd fmla="val 50000" name="adj"/>
            </a:avLst>
          </a:prstGeom>
          <a:solidFill>
            <a:srgbClr val="D9D9D9">
              <a:alpha val="2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0" name="Google Shape;500;p27"/>
          <p:cNvGrpSpPr/>
          <p:nvPr/>
        </p:nvGrpSpPr>
        <p:grpSpPr>
          <a:xfrm>
            <a:off x="8518925" y="170863"/>
            <a:ext cx="190166" cy="176966"/>
            <a:chOff x="985850" y="385775"/>
            <a:chExt cx="190166" cy="176966"/>
          </a:xfrm>
        </p:grpSpPr>
        <p:sp>
          <p:nvSpPr>
            <p:cNvPr id="501" name="Google Shape;501;p27"/>
            <p:cNvSpPr/>
            <p:nvPr/>
          </p:nvSpPr>
          <p:spPr>
            <a:xfrm>
              <a:off x="985850" y="385775"/>
              <a:ext cx="117000" cy="117000"/>
            </a:xfrm>
            <a:prstGeom prst="ellipse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02" name="Google Shape;502;p27"/>
            <p:cNvCxnSpPr>
              <a:stCxn id="501" idx="5"/>
            </p:cNvCxnSpPr>
            <p:nvPr/>
          </p:nvCxnSpPr>
          <p:spPr>
            <a:xfrm>
              <a:off x="1085716" y="485641"/>
              <a:ext cx="90300" cy="7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03" name="Google Shape;503;p27"/>
          <p:cNvSpPr/>
          <p:nvPr/>
        </p:nvSpPr>
        <p:spPr>
          <a:xfrm>
            <a:off x="0" y="4667699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4" name="Google Shape;504;p27"/>
          <p:cNvGrpSpPr/>
          <p:nvPr/>
        </p:nvGrpSpPr>
        <p:grpSpPr>
          <a:xfrm>
            <a:off x="3604152" y="4740825"/>
            <a:ext cx="1935995" cy="310753"/>
            <a:chOff x="2225600" y="2152250"/>
            <a:chExt cx="3266400" cy="524300"/>
          </a:xfrm>
        </p:grpSpPr>
        <p:sp>
          <p:nvSpPr>
            <p:cNvPr id="505" name="Google Shape;505;p27"/>
            <p:cNvSpPr/>
            <p:nvPr/>
          </p:nvSpPr>
          <p:spPr>
            <a:xfrm>
              <a:off x="5307250" y="24176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2215" y="0"/>
                  </a:moveTo>
                  <a:cubicBezTo>
                    <a:pt x="2135" y="0"/>
                    <a:pt x="2052" y="25"/>
                    <a:pt x="1978" y="83"/>
                  </a:cubicBezTo>
                  <a:lnTo>
                    <a:pt x="150" y="1560"/>
                  </a:lnTo>
                  <a:cubicBezTo>
                    <a:pt x="50" y="1637"/>
                    <a:pt x="0" y="1737"/>
                    <a:pt x="0" y="1837"/>
                  </a:cubicBezTo>
                  <a:cubicBezTo>
                    <a:pt x="0" y="1961"/>
                    <a:pt x="50" y="2062"/>
                    <a:pt x="150" y="2138"/>
                  </a:cubicBezTo>
                  <a:lnTo>
                    <a:pt x="1978" y="3615"/>
                  </a:lnTo>
                  <a:cubicBezTo>
                    <a:pt x="2054" y="3665"/>
                    <a:pt x="2129" y="3691"/>
                    <a:pt x="2205" y="3691"/>
                  </a:cubicBezTo>
                  <a:cubicBezTo>
                    <a:pt x="2279" y="3691"/>
                    <a:pt x="2329" y="3665"/>
                    <a:pt x="2379" y="3665"/>
                  </a:cubicBezTo>
                  <a:cubicBezTo>
                    <a:pt x="2505" y="3591"/>
                    <a:pt x="2580" y="3465"/>
                    <a:pt x="2580" y="3314"/>
                  </a:cubicBezTo>
                  <a:lnTo>
                    <a:pt x="2580" y="2212"/>
                  </a:lnTo>
                  <a:lnTo>
                    <a:pt x="5536" y="2212"/>
                  </a:lnTo>
                  <a:cubicBezTo>
                    <a:pt x="6564" y="2212"/>
                    <a:pt x="7390" y="1386"/>
                    <a:pt x="7390" y="358"/>
                  </a:cubicBezTo>
                  <a:cubicBezTo>
                    <a:pt x="7390" y="157"/>
                    <a:pt x="7216" y="7"/>
                    <a:pt x="7015" y="7"/>
                  </a:cubicBezTo>
                  <a:cubicBezTo>
                    <a:pt x="6815" y="7"/>
                    <a:pt x="6638" y="157"/>
                    <a:pt x="6638" y="358"/>
                  </a:cubicBezTo>
                  <a:cubicBezTo>
                    <a:pt x="6638" y="985"/>
                    <a:pt x="6163" y="1486"/>
                    <a:pt x="5536" y="1486"/>
                  </a:cubicBezTo>
                  <a:lnTo>
                    <a:pt x="2580" y="1486"/>
                  </a:lnTo>
                  <a:lnTo>
                    <a:pt x="2580" y="358"/>
                  </a:lnTo>
                  <a:cubicBezTo>
                    <a:pt x="2580" y="234"/>
                    <a:pt x="2505" y="83"/>
                    <a:pt x="2379" y="33"/>
                  </a:cubicBezTo>
                  <a:cubicBezTo>
                    <a:pt x="2328" y="12"/>
                    <a:pt x="2272" y="0"/>
                    <a:pt x="2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5307250" y="23067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5175" y="1"/>
                  </a:moveTo>
                  <a:cubicBezTo>
                    <a:pt x="5118" y="1"/>
                    <a:pt x="5062" y="13"/>
                    <a:pt x="5011" y="34"/>
                  </a:cubicBezTo>
                  <a:cubicBezTo>
                    <a:pt x="4885" y="110"/>
                    <a:pt x="4810" y="234"/>
                    <a:pt x="4810" y="360"/>
                  </a:cubicBezTo>
                  <a:lnTo>
                    <a:pt x="4810" y="1487"/>
                  </a:lnTo>
                  <a:lnTo>
                    <a:pt x="1854" y="1487"/>
                  </a:lnTo>
                  <a:cubicBezTo>
                    <a:pt x="826" y="1487"/>
                    <a:pt x="0" y="2314"/>
                    <a:pt x="0" y="3317"/>
                  </a:cubicBezTo>
                  <a:cubicBezTo>
                    <a:pt x="0" y="3541"/>
                    <a:pt x="174" y="3691"/>
                    <a:pt x="375" y="3691"/>
                  </a:cubicBezTo>
                  <a:cubicBezTo>
                    <a:pt x="575" y="3691"/>
                    <a:pt x="752" y="3541"/>
                    <a:pt x="752" y="3317"/>
                  </a:cubicBezTo>
                  <a:cubicBezTo>
                    <a:pt x="752" y="2715"/>
                    <a:pt x="1227" y="2214"/>
                    <a:pt x="1854" y="2214"/>
                  </a:cubicBezTo>
                  <a:lnTo>
                    <a:pt x="4810" y="2214"/>
                  </a:lnTo>
                  <a:lnTo>
                    <a:pt x="4810" y="3317"/>
                  </a:lnTo>
                  <a:cubicBezTo>
                    <a:pt x="4810" y="3467"/>
                    <a:pt x="4885" y="3591"/>
                    <a:pt x="5011" y="3667"/>
                  </a:cubicBezTo>
                  <a:cubicBezTo>
                    <a:pt x="5061" y="3691"/>
                    <a:pt x="5111" y="3691"/>
                    <a:pt x="5161" y="3691"/>
                  </a:cubicBezTo>
                  <a:cubicBezTo>
                    <a:pt x="5261" y="3691"/>
                    <a:pt x="5336" y="3667"/>
                    <a:pt x="5412" y="3617"/>
                  </a:cubicBezTo>
                  <a:lnTo>
                    <a:pt x="7240" y="2138"/>
                  </a:lnTo>
                  <a:cubicBezTo>
                    <a:pt x="7340" y="2064"/>
                    <a:pt x="7390" y="1964"/>
                    <a:pt x="7390" y="1837"/>
                  </a:cubicBezTo>
                  <a:cubicBezTo>
                    <a:pt x="7390" y="1737"/>
                    <a:pt x="7340" y="1637"/>
                    <a:pt x="7240" y="1563"/>
                  </a:cubicBezTo>
                  <a:lnTo>
                    <a:pt x="5412" y="84"/>
                  </a:lnTo>
                  <a:cubicBezTo>
                    <a:pt x="5338" y="25"/>
                    <a:pt x="5256" y="1"/>
                    <a:pt x="5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2225600" y="2306750"/>
              <a:ext cx="259925" cy="209625"/>
            </a:xfrm>
            <a:custGeom>
              <a:rect b="b" l="l" r="r" t="t"/>
              <a:pathLst>
                <a:path extrusionOk="0" h="8385" w="10397">
                  <a:moveTo>
                    <a:pt x="8206" y="1"/>
                  </a:moveTo>
                  <a:cubicBezTo>
                    <a:pt x="8151" y="1"/>
                    <a:pt x="8094" y="13"/>
                    <a:pt x="8042" y="34"/>
                  </a:cubicBezTo>
                  <a:cubicBezTo>
                    <a:pt x="7918" y="110"/>
                    <a:pt x="7817" y="234"/>
                    <a:pt x="7817" y="360"/>
                  </a:cubicBezTo>
                  <a:lnTo>
                    <a:pt x="7817" y="986"/>
                  </a:lnTo>
                  <a:cubicBezTo>
                    <a:pt x="7366" y="986"/>
                    <a:pt x="6739" y="986"/>
                    <a:pt x="6138" y="1036"/>
                  </a:cubicBezTo>
                  <a:cubicBezTo>
                    <a:pt x="5613" y="1036"/>
                    <a:pt x="5286" y="1413"/>
                    <a:pt x="4735" y="2539"/>
                  </a:cubicBezTo>
                  <a:cubicBezTo>
                    <a:pt x="4159" y="1437"/>
                    <a:pt x="3883" y="1136"/>
                    <a:pt x="3458" y="1036"/>
                  </a:cubicBezTo>
                  <a:cubicBezTo>
                    <a:pt x="3314" y="988"/>
                    <a:pt x="3098" y="971"/>
                    <a:pt x="2696" y="971"/>
                  </a:cubicBezTo>
                  <a:cubicBezTo>
                    <a:pt x="2467" y="971"/>
                    <a:pt x="2177" y="977"/>
                    <a:pt x="1804" y="986"/>
                  </a:cubicBezTo>
                  <a:lnTo>
                    <a:pt x="1053" y="986"/>
                  </a:lnTo>
                  <a:cubicBezTo>
                    <a:pt x="1037" y="985"/>
                    <a:pt x="1021" y="984"/>
                    <a:pt x="1006" y="984"/>
                  </a:cubicBezTo>
                  <a:cubicBezTo>
                    <a:pt x="576" y="984"/>
                    <a:pt x="224" y="1301"/>
                    <a:pt x="201" y="1713"/>
                  </a:cubicBezTo>
                  <a:cubicBezTo>
                    <a:pt x="151" y="2164"/>
                    <a:pt x="475" y="2539"/>
                    <a:pt x="926" y="2565"/>
                  </a:cubicBezTo>
                  <a:cubicBezTo>
                    <a:pt x="977" y="2573"/>
                    <a:pt x="1049" y="2576"/>
                    <a:pt x="1138" y="2576"/>
                  </a:cubicBezTo>
                  <a:cubicBezTo>
                    <a:pt x="1316" y="2576"/>
                    <a:pt x="1561" y="2565"/>
                    <a:pt x="1828" y="2565"/>
                  </a:cubicBezTo>
                  <a:lnTo>
                    <a:pt x="2907" y="2565"/>
                  </a:lnTo>
                  <a:cubicBezTo>
                    <a:pt x="3131" y="2916"/>
                    <a:pt x="3558" y="3742"/>
                    <a:pt x="3859" y="4369"/>
                  </a:cubicBezTo>
                  <a:cubicBezTo>
                    <a:pt x="3608" y="4920"/>
                    <a:pt x="3308" y="5545"/>
                    <a:pt x="3107" y="5846"/>
                  </a:cubicBezTo>
                  <a:cubicBezTo>
                    <a:pt x="2530" y="5846"/>
                    <a:pt x="1203" y="5822"/>
                    <a:pt x="852" y="5822"/>
                  </a:cubicBezTo>
                  <a:cubicBezTo>
                    <a:pt x="836" y="5821"/>
                    <a:pt x="820" y="5821"/>
                    <a:pt x="805" y="5821"/>
                  </a:cubicBezTo>
                  <a:cubicBezTo>
                    <a:pt x="398" y="5821"/>
                    <a:pt x="50" y="6140"/>
                    <a:pt x="24" y="6574"/>
                  </a:cubicBezTo>
                  <a:cubicBezTo>
                    <a:pt x="0" y="6999"/>
                    <a:pt x="351" y="7375"/>
                    <a:pt x="776" y="7399"/>
                  </a:cubicBezTo>
                  <a:cubicBezTo>
                    <a:pt x="977" y="7399"/>
                    <a:pt x="2005" y="7426"/>
                    <a:pt x="2756" y="7426"/>
                  </a:cubicBezTo>
                  <a:cubicBezTo>
                    <a:pt x="3107" y="7426"/>
                    <a:pt x="3408" y="7426"/>
                    <a:pt x="3532" y="7399"/>
                  </a:cubicBezTo>
                  <a:cubicBezTo>
                    <a:pt x="3983" y="7349"/>
                    <a:pt x="4284" y="7025"/>
                    <a:pt x="4761" y="6123"/>
                  </a:cubicBezTo>
                  <a:cubicBezTo>
                    <a:pt x="5262" y="7025"/>
                    <a:pt x="5586" y="7349"/>
                    <a:pt x="6064" y="7375"/>
                  </a:cubicBezTo>
                  <a:cubicBezTo>
                    <a:pt x="6665" y="7399"/>
                    <a:pt x="7290" y="7399"/>
                    <a:pt x="7741" y="7399"/>
                  </a:cubicBezTo>
                  <a:lnTo>
                    <a:pt x="7741" y="8027"/>
                  </a:lnTo>
                  <a:cubicBezTo>
                    <a:pt x="7741" y="8151"/>
                    <a:pt x="7841" y="8301"/>
                    <a:pt x="7968" y="8351"/>
                  </a:cubicBezTo>
                  <a:cubicBezTo>
                    <a:pt x="8019" y="8372"/>
                    <a:pt x="8075" y="8384"/>
                    <a:pt x="8130" y="8384"/>
                  </a:cubicBezTo>
                  <a:cubicBezTo>
                    <a:pt x="8208" y="8384"/>
                    <a:pt x="8284" y="8360"/>
                    <a:pt x="8342" y="8301"/>
                  </a:cubicBezTo>
                  <a:lnTo>
                    <a:pt x="10196" y="6824"/>
                  </a:lnTo>
                  <a:cubicBezTo>
                    <a:pt x="10297" y="6774"/>
                    <a:pt x="10347" y="6648"/>
                    <a:pt x="10347" y="6548"/>
                  </a:cubicBezTo>
                  <a:cubicBezTo>
                    <a:pt x="10347" y="6423"/>
                    <a:pt x="10297" y="6323"/>
                    <a:pt x="10196" y="6247"/>
                  </a:cubicBezTo>
                  <a:lnTo>
                    <a:pt x="8342" y="4770"/>
                  </a:lnTo>
                  <a:cubicBezTo>
                    <a:pt x="8292" y="4720"/>
                    <a:pt x="8192" y="4694"/>
                    <a:pt x="8118" y="4694"/>
                  </a:cubicBezTo>
                  <a:cubicBezTo>
                    <a:pt x="8068" y="4694"/>
                    <a:pt x="8018" y="4720"/>
                    <a:pt x="7968" y="4744"/>
                  </a:cubicBezTo>
                  <a:cubicBezTo>
                    <a:pt x="7841" y="4794"/>
                    <a:pt x="7741" y="4920"/>
                    <a:pt x="7741" y="5070"/>
                  </a:cubicBezTo>
                  <a:lnTo>
                    <a:pt x="7741" y="5822"/>
                  </a:lnTo>
                  <a:cubicBezTo>
                    <a:pt x="7390" y="5822"/>
                    <a:pt x="6889" y="5796"/>
                    <a:pt x="6414" y="5796"/>
                  </a:cubicBezTo>
                  <a:cubicBezTo>
                    <a:pt x="6214" y="5495"/>
                    <a:pt x="5913" y="4894"/>
                    <a:pt x="5637" y="4343"/>
                  </a:cubicBezTo>
                  <a:cubicBezTo>
                    <a:pt x="5913" y="3718"/>
                    <a:pt x="6288" y="2940"/>
                    <a:pt x="6514" y="2589"/>
                  </a:cubicBezTo>
                  <a:cubicBezTo>
                    <a:pt x="6990" y="2589"/>
                    <a:pt x="7467" y="2589"/>
                    <a:pt x="7817" y="2565"/>
                  </a:cubicBezTo>
                  <a:lnTo>
                    <a:pt x="7817" y="3317"/>
                  </a:lnTo>
                  <a:cubicBezTo>
                    <a:pt x="7817" y="3467"/>
                    <a:pt x="7918" y="3591"/>
                    <a:pt x="8042" y="3667"/>
                  </a:cubicBezTo>
                  <a:cubicBezTo>
                    <a:pt x="8092" y="3691"/>
                    <a:pt x="8142" y="3691"/>
                    <a:pt x="8192" y="3691"/>
                  </a:cubicBezTo>
                  <a:cubicBezTo>
                    <a:pt x="8268" y="3691"/>
                    <a:pt x="8368" y="3667"/>
                    <a:pt x="8419" y="3617"/>
                  </a:cubicBezTo>
                  <a:lnTo>
                    <a:pt x="10273" y="2138"/>
                  </a:lnTo>
                  <a:cubicBezTo>
                    <a:pt x="10347" y="2064"/>
                    <a:pt x="10397" y="1964"/>
                    <a:pt x="10397" y="1837"/>
                  </a:cubicBezTo>
                  <a:cubicBezTo>
                    <a:pt x="10397" y="1737"/>
                    <a:pt x="10347" y="1637"/>
                    <a:pt x="10273" y="1563"/>
                  </a:cubicBezTo>
                  <a:lnTo>
                    <a:pt x="8419" y="84"/>
                  </a:lnTo>
                  <a:cubicBezTo>
                    <a:pt x="8360" y="25"/>
                    <a:pt x="8284" y="1"/>
                    <a:pt x="8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3576600" y="2152250"/>
              <a:ext cx="524925" cy="524300"/>
            </a:xfrm>
            <a:custGeom>
              <a:rect b="b" l="l" r="r" t="t"/>
              <a:pathLst>
                <a:path extrusionOk="0" h="20972" w="20997">
                  <a:moveTo>
                    <a:pt x="9661" y="6644"/>
                  </a:moveTo>
                  <a:cubicBezTo>
                    <a:pt x="9890" y="6644"/>
                    <a:pt x="10123" y="6720"/>
                    <a:pt x="10323" y="6891"/>
                  </a:cubicBezTo>
                  <a:lnTo>
                    <a:pt x="13606" y="9697"/>
                  </a:lnTo>
                  <a:cubicBezTo>
                    <a:pt x="14107" y="10098"/>
                    <a:pt x="14107" y="10874"/>
                    <a:pt x="13606" y="11301"/>
                  </a:cubicBezTo>
                  <a:lnTo>
                    <a:pt x="10323" y="14081"/>
                  </a:lnTo>
                  <a:cubicBezTo>
                    <a:pt x="10120" y="14254"/>
                    <a:pt x="9883" y="14332"/>
                    <a:pt x="9650" y="14332"/>
                  </a:cubicBezTo>
                  <a:cubicBezTo>
                    <a:pt x="9110" y="14332"/>
                    <a:pt x="8595" y="13909"/>
                    <a:pt x="8595" y="13279"/>
                  </a:cubicBezTo>
                  <a:lnTo>
                    <a:pt x="8595" y="7693"/>
                  </a:lnTo>
                  <a:cubicBezTo>
                    <a:pt x="8595" y="7075"/>
                    <a:pt x="9117" y="6644"/>
                    <a:pt x="9661" y="6644"/>
                  </a:cubicBezTo>
                  <a:close/>
                  <a:moveTo>
                    <a:pt x="10500" y="0"/>
                  </a:moveTo>
                  <a:cubicBezTo>
                    <a:pt x="4687" y="0"/>
                    <a:pt x="1" y="4686"/>
                    <a:pt x="1" y="10499"/>
                  </a:cubicBezTo>
                  <a:cubicBezTo>
                    <a:pt x="1" y="16285"/>
                    <a:pt x="4687" y="20971"/>
                    <a:pt x="10500" y="20971"/>
                  </a:cubicBezTo>
                  <a:cubicBezTo>
                    <a:pt x="16286" y="20971"/>
                    <a:pt x="20996" y="16285"/>
                    <a:pt x="20996" y="10499"/>
                  </a:cubicBezTo>
                  <a:cubicBezTo>
                    <a:pt x="20996" y="4686"/>
                    <a:pt x="16286" y="0"/>
                    <a:pt x="10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2999125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4122" y="0"/>
                  </a:moveTo>
                  <a:cubicBezTo>
                    <a:pt x="3910" y="0"/>
                    <a:pt x="3693" y="70"/>
                    <a:pt x="3508" y="225"/>
                  </a:cubicBezTo>
                  <a:lnTo>
                    <a:pt x="451" y="2807"/>
                  </a:lnTo>
                  <a:cubicBezTo>
                    <a:pt x="0" y="3208"/>
                    <a:pt x="0" y="3909"/>
                    <a:pt x="451" y="4284"/>
                  </a:cubicBezTo>
                  <a:lnTo>
                    <a:pt x="3508" y="6866"/>
                  </a:lnTo>
                  <a:cubicBezTo>
                    <a:pt x="3693" y="7021"/>
                    <a:pt x="3910" y="7091"/>
                    <a:pt x="4122" y="7091"/>
                  </a:cubicBezTo>
                  <a:cubicBezTo>
                    <a:pt x="4627" y="7091"/>
                    <a:pt x="5111" y="6695"/>
                    <a:pt x="5111" y="6114"/>
                  </a:cubicBezTo>
                  <a:lnTo>
                    <a:pt x="5111" y="977"/>
                  </a:lnTo>
                  <a:cubicBezTo>
                    <a:pt x="5111" y="396"/>
                    <a:pt x="4627" y="0"/>
                    <a:pt x="4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4550600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990" y="0"/>
                  </a:moveTo>
                  <a:cubicBezTo>
                    <a:pt x="485" y="0"/>
                    <a:pt x="1" y="396"/>
                    <a:pt x="1" y="977"/>
                  </a:cubicBezTo>
                  <a:lnTo>
                    <a:pt x="1" y="6114"/>
                  </a:lnTo>
                  <a:cubicBezTo>
                    <a:pt x="1" y="6695"/>
                    <a:pt x="485" y="7091"/>
                    <a:pt x="990" y="7091"/>
                  </a:cubicBezTo>
                  <a:cubicBezTo>
                    <a:pt x="1202" y="7091"/>
                    <a:pt x="1419" y="7021"/>
                    <a:pt x="1604" y="6866"/>
                  </a:cubicBezTo>
                  <a:lnTo>
                    <a:pt x="4661" y="4284"/>
                  </a:lnTo>
                  <a:cubicBezTo>
                    <a:pt x="5112" y="3909"/>
                    <a:pt x="5112" y="3208"/>
                    <a:pt x="4661" y="2807"/>
                  </a:cubicBezTo>
                  <a:lnTo>
                    <a:pt x="1604" y="225"/>
                  </a:lnTo>
                  <a:cubicBezTo>
                    <a:pt x="1419" y="70"/>
                    <a:pt x="1202" y="0"/>
                    <a:pt x="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27"/>
          <p:cNvGrpSpPr/>
          <p:nvPr/>
        </p:nvGrpSpPr>
        <p:grpSpPr>
          <a:xfrm>
            <a:off x="434044" y="182778"/>
            <a:ext cx="96345" cy="153150"/>
            <a:chOff x="771525" y="1135925"/>
            <a:chExt cx="128700" cy="204582"/>
          </a:xfrm>
        </p:grpSpPr>
        <p:cxnSp>
          <p:nvCxnSpPr>
            <p:cNvPr id="512" name="Google Shape;512;p27"/>
            <p:cNvCxnSpPr/>
            <p:nvPr/>
          </p:nvCxnSpPr>
          <p:spPr>
            <a:xfrm flipH="1" rot="10800000">
              <a:off x="771525" y="1135925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27"/>
            <p:cNvCxnSpPr/>
            <p:nvPr/>
          </p:nvCxnSpPr>
          <p:spPr>
            <a:xfrm>
              <a:off x="771525" y="1233407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8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6" name="Google Shape;516;p28"/>
          <p:cNvSpPr txBox="1"/>
          <p:nvPr>
            <p:ph idx="2" type="title"/>
          </p:nvPr>
        </p:nvSpPr>
        <p:spPr>
          <a:xfrm>
            <a:off x="1101175" y="1776275"/>
            <a:ext cx="20970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7" name="Google Shape;517;p28"/>
          <p:cNvSpPr txBox="1"/>
          <p:nvPr>
            <p:ph idx="1" type="subTitle"/>
          </p:nvPr>
        </p:nvSpPr>
        <p:spPr>
          <a:xfrm>
            <a:off x="1101175" y="2163475"/>
            <a:ext cx="2097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8" name="Google Shape;518;p28"/>
          <p:cNvSpPr txBox="1"/>
          <p:nvPr>
            <p:ph idx="3" type="title"/>
          </p:nvPr>
        </p:nvSpPr>
        <p:spPr>
          <a:xfrm>
            <a:off x="3717475" y="1776275"/>
            <a:ext cx="20970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9" name="Google Shape;519;p28"/>
          <p:cNvSpPr txBox="1"/>
          <p:nvPr>
            <p:ph idx="4" type="subTitle"/>
          </p:nvPr>
        </p:nvSpPr>
        <p:spPr>
          <a:xfrm>
            <a:off x="3717471" y="2163475"/>
            <a:ext cx="2097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28"/>
          <p:cNvSpPr txBox="1"/>
          <p:nvPr>
            <p:ph idx="5" type="title"/>
          </p:nvPr>
        </p:nvSpPr>
        <p:spPr>
          <a:xfrm>
            <a:off x="1101175" y="3209675"/>
            <a:ext cx="2097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1" name="Google Shape;521;p28"/>
          <p:cNvSpPr txBox="1"/>
          <p:nvPr>
            <p:ph idx="6" type="subTitle"/>
          </p:nvPr>
        </p:nvSpPr>
        <p:spPr>
          <a:xfrm>
            <a:off x="1101175" y="3596875"/>
            <a:ext cx="2097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2" name="Google Shape;522;p28"/>
          <p:cNvSpPr txBox="1"/>
          <p:nvPr>
            <p:ph idx="7" type="title"/>
          </p:nvPr>
        </p:nvSpPr>
        <p:spPr>
          <a:xfrm>
            <a:off x="3717471" y="3209675"/>
            <a:ext cx="2097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3" name="Google Shape;523;p28"/>
          <p:cNvSpPr txBox="1"/>
          <p:nvPr>
            <p:ph idx="8" type="subTitle"/>
          </p:nvPr>
        </p:nvSpPr>
        <p:spPr>
          <a:xfrm>
            <a:off x="3717468" y="3596875"/>
            <a:ext cx="2097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4" name="Google Shape;524;p28"/>
          <p:cNvSpPr txBox="1"/>
          <p:nvPr>
            <p:ph idx="9" type="title"/>
          </p:nvPr>
        </p:nvSpPr>
        <p:spPr>
          <a:xfrm>
            <a:off x="6333774" y="1776275"/>
            <a:ext cx="20970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5" name="Google Shape;525;p28"/>
          <p:cNvSpPr txBox="1"/>
          <p:nvPr>
            <p:ph idx="13" type="subTitle"/>
          </p:nvPr>
        </p:nvSpPr>
        <p:spPr>
          <a:xfrm>
            <a:off x="6333767" y="2163475"/>
            <a:ext cx="2097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6" name="Google Shape;526;p28"/>
          <p:cNvSpPr txBox="1"/>
          <p:nvPr>
            <p:ph idx="14" type="title"/>
          </p:nvPr>
        </p:nvSpPr>
        <p:spPr>
          <a:xfrm>
            <a:off x="6333773" y="3209675"/>
            <a:ext cx="2097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7" name="Google Shape;527;p28"/>
          <p:cNvSpPr txBox="1"/>
          <p:nvPr>
            <p:ph idx="15" type="subTitle"/>
          </p:nvPr>
        </p:nvSpPr>
        <p:spPr>
          <a:xfrm>
            <a:off x="6333873" y="3596875"/>
            <a:ext cx="2097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8" name="Google Shape;528;p28"/>
          <p:cNvSpPr/>
          <p:nvPr/>
        </p:nvSpPr>
        <p:spPr>
          <a:xfrm>
            <a:off x="0" y="-5876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8"/>
          <p:cNvSpPr/>
          <p:nvPr/>
        </p:nvSpPr>
        <p:spPr>
          <a:xfrm>
            <a:off x="6266175" y="126900"/>
            <a:ext cx="2574300" cy="264900"/>
          </a:xfrm>
          <a:prstGeom prst="roundRect">
            <a:avLst>
              <a:gd fmla="val 50000" name="adj"/>
            </a:avLst>
          </a:prstGeom>
          <a:solidFill>
            <a:srgbClr val="D9D9D9">
              <a:alpha val="2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0" name="Google Shape;530;p28"/>
          <p:cNvGrpSpPr/>
          <p:nvPr/>
        </p:nvGrpSpPr>
        <p:grpSpPr>
          <a:xfrm>
            <a:off x="8518925" y="170863"/>
            <a:ext cx="190166" cy="176966"/>
            <a:chOff x="985850" y="385775"/>
            <a:chExt cx="190166" cy="176966"/>
          </a:xfrm>
        </p:grpSpPr>
        <p:sp>
          <p:nvSpPr>
            <p:cNvPr id="531" name="Google Shape;531;p28"/>
            <p:cNvSpPr/>
            <p:nvPr/>
          </p:nvSpPr>
          <p:spPr>
            <a:xfrm>
              <a:off x="985850" y="385775"/>
              <a:ext cx="117000" cy="117000"/>
            </a:xfrm>
            <a:prstGeom prst="ellipse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32" name="Google Shape;532;p28"/>
            <p:cNvCxnSpPr>
              <a:stCxn id="531" idx="5"/>
            </p:cNvCxnSpPr>
            <p:nvPr/>
          </p:nvCxnSpPr>
          <p:spPr>
            <a:xfrm>
              <a:off x="1085716" y="485641"/>
              <a:ext cx="90300" cy="7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33" name="Google Shape;533;p28"/>
          <p:cNvSpPr/>
          <p:nvPr/>
        </p:nvSpPr>
        <p:spPr>
          <a:xfrm>
            <a:off x="-200" y="4667699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4" name="Google Shape;534;p28"/>
          <p:cNvGrpSpPr/>
          <p:nvPr/>
        </p:nvGrpSpPr>
        <p:grpSpPr>
          <a:xfrm>
            <a:off x="3603929" y="4740825"/>
            <a:ext cx="1935995" cy="310753"/>
            <a:chOff x="2225600" y="2152250"/>
            <a:chExt cx="3266400" cy="524300"/>
          </a:xfrm>
        </p:grpSpPr>
        <p:sp>
          <p:nvSpPr>
            <p:cNvPr id="535" name="Google Shape;535;p28"/>
            <p:cNvSpPr/>
            <p:nvPr/>
          </p:nvSpPr>
          <p:spPr>
            <a:xfrm>
              <a:off x="5307250" y="24176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2215" y="0"/>
                  </a:moveTo>
                  <a:cubicBezTo>
                    <a:pt x="2135" y="0"/>
                    <a:pt x="2052" y="25"/>
                    <a:pt x="1978" y="83"/>
                  </a:cubicBezTo>
                  <a:lnTo>
                    <a:pt x="150" y="1560"/>
                  </a:lnTo>
                  <a:cubicBezTo>
                    <a:pt x="50" y="1637"/>
                    <a:pt x="0" y="1737"/>
                    <a:pt x="0" y="1837"/>
                  </a:cubicBezTo>
                  <a:cubicBezTo>
                    <a:pt x="0" y="1961"/>
                    <a:pt x="50" y="2062"/>
                    <a:pt x="150" y="2138"/>
                  </a:cubicBezTo>
                  <a:lnTo>
                    <a:pt x="1978" y="3615"/>
                  </a:lnTo>
                  <a:cubicBezTo>
                    <a:pt x="2054" y="3665"/>
                    <a:pt x="2129" y="3691"/>
                    <a:pt x="2205" y="3691"/>
                  </a:cubicBezTo>
                  <a:cubicBezTo>
                    <a:pt x="2279" y="3691"/>
                    <a:pt x="2329" y="3665"/>
                    <a:pt x="2379" y="3665"/>
                  </a:cubicBezTo>
                  <a:cubicBezTo>
                    <a:pt x="2505" y="3591"/>
                    <a:pt x="2580" y="3465"/>
                    <a:pt x="2580" y="3314"/>
                  </a:cubicBezTo>
                  <a:lnTo>
                    <a:pt x="2580" y="2212"/>
                  </a:lnTo>
                  <a:lnTo>
                    <a:pt x="5536" y="2212"/>
                  </a:lnTo>
                  <a:cubicBezTo>
                    <a:pt x="6564" y="2212"/>
                    <a:pt x="7390" y="1386"/>
                    <a:pt x="7390" y="358"/>
                  </a:cubicBezTo>
                  <a:cubicBezTo>
                    <a:pt x="7390" y="157"/>
                    <a:pt x="7216" y="7"/>
                    <a:pt x="7015" y="7"/>
                  </a:cubicBezTo>
                  <a:cubicBezTo>
                    <a:pt x="6815" y="7"/>
                    <a:pt x="6638" y="157"/>
                    <a:pt x="6638" y="358"/>
                  </a:cubicBezTo>
                  <a:cubicBezTo>
                    <a:pt x="6638" y="985"/>
                    <a:pt x="6163" y="1486"/>
                    <a:pt x="5536" y="1486"/>
                  </a:cubicBezTo>
                  <a:lnTo>
                    <a:pt x="2580" y="1486"/>
                  </a:lnTo>
                  <a:lnTo>
                    <a:pt x="2580" y="358"/>
                  </a:lnTo>
                  <a:cubicBezTo>
                    <a:pt x="2580" y="234"/>
                    <a:pt x="2505" y="83"/>
                    <a:pt x="2379" y="33"/>
                  </a:cubicBezTo>
                  <a:cubicBezTo>
                    <a:pt x="2328" y="12"/>
                    <a:pt x="2272" y="0"/>
                    <a:pt x="2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5307250" y="23067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5175" y="1"/>
                  </a:moveTo>
                  <a:cubicBezTo>
                    <a:pt x="5118" y="1"/>
                    <a:pt x="5062" y="13"/>
                    <a:pt x="5011" y="34"/>
                  </a:cubicBezTo>
                  <a:cubicBezTo>
                    <a:pt x="4885" y="110"/>
                    <a:pt x="4810" y="234"/>
                    <a:pt x="4810" y="360"/>
                  </a:cubicBezTo>
                  <a:lnTo>
                    <a:pt x="4810" y="1487"/>
                  </a:lnTo>
                  <a:lnTo>
                    <a:pt x="1854" y="1487"/>
                  </a:lnTo>
                  <a:cubicBezTo>
                    <a:pt x="826" y="1487"/>
                    <a:pt x="0" y="2314"/>
                    <a:pt x="0" y="3317"/>
                  </a:cubicBezTo>
                  <a:cubicBezTo>
                    <a:pt x="0" y="3541"/>
                    <a:pt x="174" y="3691"/>
                    <a:pt x="375" y="3691"/>
                  </a:cubicBezTo>
                  <a:cubicBezTo>
                    <a:pt x="575" y="3691"/>
                    <a:pt x="752" y="3541"/>
                    <a:pt x="752" y="3317"/>
                  </a:cubicBezTo>
                  <a:cubicBezTo>
                    <a:pt x="752" y="2715"/>
                    <a:pt x="1227" y="2214"/>
                    <a:pt x="1854" y="2214"/>
                  </a:cubicBezTo>
                  <a:lnTo>
                    <a:pt x="4810" y="2214"/>
                  </a:lnTo>
                  <a:lnTo>
                    <a:pt x="4810" y="3317"/>
                  </a:lnTo>
                  <a:cubicBezTo>
                    <a:pt x="4810" y="3467"/>
                    <a:pt x="4885" y="3591"/>
                    <a:pt x="5011" y="3667"/>
                  </a:cubicBezTo>
                  <a:cubicBezTo>
                    <a:pt x="5061" y="3691"/>
                    <a:pt x="5111" y="3691"/>
                    <a:pt x="5161" y="3691"/>
                  </a:cubicBezTo>
                  <a:cubicBezTo>
                    <a:pt x="5261" y="3691"/>
                    <a:pt x="5336" y="3667"/>
                    <a:pt x="5412" y="3617"/>
                  </a:cubicBezTo>
                  <a:lnTo>
                    <a:pt x="7240" y="2138"/>
                  </a:lnTo>
                  <a:cubicBezTo>
                    <a:pt x="7340" y="2064"/>
                    <a:pt x="7390" y="1964"/>
                    <a:pt x="7390" y="1837"/>
                  </a:cubicBezTo>
                  <a:cubicBezTo>
                    <a:pt x="7390" y="1737"/>
                    <a:pt x="7340" y="1637"/>
                    <a:pt x="7240" y="1563"/>
                  </a:cubicBezTo>
                  <a:lnTo>
                    <a:pt x="5412" y="84"/>
                  </a:lnTo>
                  <a:cubicBezTo>
                    <a:pt x="5338" y="25"/>
                    <a:pt x="5256" y="1"/>
                    <a:pt x="5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2225600" y="2306750"/>
              <a:ext cx="259925" cy="209625"/>
            </a:xfrm>
            <a:custGeom>
              <a:rect b="b" l="l" r="r" t="t"/>
              <a:pathLst>
                <a:path extrusionOk="0" h="8385" w="10397">
                  <a:moveTo>
                    <a:pt x="8206" y="1"/>
                  </a:moveTo>
                  <a:cubicBezTo>
                    <a:pt x="8151" y="1"/>
                    <a:pt x="8094" y="13"/>
                    <a:pt x="8042" y="34"/>
                  </a:cubicBezTo>
                  <a:cubicBezTo>
                    <a:pt x="7918" y="110"/>
                    <a:pt x="7817" y="234"/>
                    <a:pt x="7817" y="360"/>
                  </a:cubicBezTo>
                  <a:lnTo>
                    <a:pt x="7817" y="986"/>
                  </a:lnTo>
                  <a:cubicBezTo>
                    <a:pt x="7366" y="986"/>
                    <a:pt x="6739" y="986"/>
                    <a:pt x="6138" y="1036"/>
                  </a:cubicBezTo>
                  <a:cubicBezTo>
                    <a:pt x="5613" y="1036"/>
                    <a:pt x="5286" y="1413"/>
                    <a:pt x="4735" y="2539"/>
                  </a:cubicBezTo>
                  <a:cubicBezTo>
                    <a:pt x="4159" y="1437"/>
                    <a:pt x="3883" y="1136"/>
                    <a:pt x="3458" y="1036"/>
                  </a:cubicBezTo>
                  <a:cubicBezTo>
                    <a:pt x="3314" y="988"/>
                    <a:pt x="3098" y="971"/>
                    <a:pt x="2696" y="971"/>
                  </a:cubicBezTo>
                  <a:cubicBezTo>
                    <a:pt x="2467" y="971"/>
                    <a:pt x="2177" y="977"/>
                    <a:pt x="1804" y="986"/>
                  </a:cubicBezTo>
                  <a:lnTo>
                    <a:pt x="1053" y="986"/>
                  </a:lnTo>
                  <a:cubicBezTo>
                    <a:pt x="1037" y="985"/>
                    <a:pt x="1021" y="984"/>
                    <a:pt x="1006" y="984"/>
                  </a:cubicBezTo>
                  <a:cubicBezTo>
                    <a:pt x="576" y="984"/>
                    <a:pt x="224" y="1301"/>
                    <a:pt x="201" y="1713"/>
                  </a:cubicBezTo>
                  <a:cubicBezTo>
                    <a:pt x="151" y="2164"/>
                    <a:pt x="475" y="2539"/>
                    <a:pt x="926" y="2565"/>
                  </a:cubicBezTo>
                  <a:cubicBezTo>
                    <a:pt x="977" y="2573"/>
                    <a:pt x="1049" y="2576"/>
                    <a:pt x="1138" y="2576"/>
                  </a:cubicBezTo>
                  <a:cubicBezTo>
                    <a:pt x="1316" y="2576"/>
                    <a:pt x="1561" y="2565"/>
                    <a:pt x="1828" y="2565"/>
                  </a:cubicBezTo>
                  <a:lnTo>
                    <a:pt x="2907" y="2565"/>
                  </a:lnTo>
                  <a:cubicBezTo>
                    <a:pt x="3131" y="2916"/>
                    <a:pt x="3558" y="3742"/>
                    <a:pt x="3859" y="4369"/>
                  </a:cubicBezTo>
                  <a:cubicBezTo>
                    <a:pt x="3608" y="4920"/>
                    <a:pt x="3308" y="5545"/>
                    <a:pt x="3107" y="5846"/>
                  </a:cubicBezTo>
                  <a:cubicBezTo>
                    <a:pt x="2530" y="5846"/>
                    <a:pt x="1203" y="5822"/>
                    <a:pt x="852" y="5822"/>
                  </a:cubicBezTo>
                  <a:cubicBezTo>
                    <a:pt x="836" y="5821"/>
                    <a:pt x="820" y="5821"/>
                    <a:pt x="805" y="5821"/>
                  </a:cubicBezTo>
                  <a:cubicBezTo>
                    <a:pt x="398" y="5821"/>
                    <a:pt x="50" y="6140"/>
                    <a:pt x="24" y="6574"/>
                  </a:cubicBezTo>
                  <a:cubicBezTo>
                    <a:pt x="0" y="6999"/>
                    <a:pt x="351" y="7375"/>
                    <a:pt x="776" y="7399"/>
                  </a:cubicBezTo>
                  <a:cubicBezTo>
                    <a:pt x="977" y="7399"/>
                    <a:pt x="2005" y="7426"/>
                    <a:pt x="2756" y="7426"/>
                  </a:cubicBezTo>
                  <a:cubicBezTo>
                    <a:pt x="3107" y="7426"/>
                    <a:pt x="3408" y="7426"/>
                    <a:pt x="3532" y="7399"/>
                  </a:cubicBezTo>
                  <a:cubicBezTo>
                    <a:pt x="3983" y="7349"/>
                    <a:pt x="4284" y="7025"/>
                    <a:pt x="4761" y="6123"/>
                  </a:cubicBezTo>
                  <a:cubicBezTo>
                    <a:pt x="5262" y="7025"/>
                    <a:pt x="5586" y="7349"/>
                    <a:pt x="6064" y="7375"/>
                  </a:cubicBezTo>
                  <a:cubicBezTo>
                    <a:pt x="6665" y="7399"/>
                    <a:pt x="7290" y="7399"/>
                    <a:pt x="7741" y="7399"/>
                  </a:cubicBezTo>
                  <a:lnTo>
                    <a:pt x="7741" y="8027"/>
                  </a:lnTo>
                  <a:cubicBezTo>
                    <a:pt x="7741" y="8151"/>
                    <a:pt x="7841" y="8301"/>
                    <a:pt x="7968" y="8351"/>
                  </a:cubicBezTo>
                  <a:cubicBezTo>
                    <a:pt x="8019" y="8372"/>
                    <a:pt x="8075" y="8384"/>
                    <a:pt x="8130" y="8384"/>
                  </a:cubicBezTo>
                  <a:cubicBezTo>
                    <a:pt x="8208" y="8384"/>
                    <a:pt x="8284" y="8360"/>
                    <a:pt x="8342" y="8301"/>
                  </a:cubicBezTo>
                  <a:lnTo>
                    <a:pt x="10196" y="6824"/>
                  </a:lnTo>
                  <a:cubicBezTo>
                    <a:pt x="10297" y="6774"/>
                    <a:pt x="10347" y="6648"/>
                    <a:pt x="10347" y="6548"/>
                  </a:cubicBezTo>
                  <a:cubicBezTo>
                    <a:pt x="10347" y="6423"/>
                    <a:pt x="10297" y="6323"/>
                    <a:pt x="10196" y="6247"/>
                  </a:cubicBezTo>
                  <a:lnTo>
                    <a:pt x="8342" y="4770"/>
                  </a:lnTo>
                  <a:cubicBezTo>
                    <a:pt x="8292" y="4720"/>
                    <a:pt x="8192" y="4694"/>
                    <a:pt x="8118" y="4694"/>
                  </a:cubicBezTo>
                  <a:cubicBezTo>
                    <a:pt x="8068" y="4694"/>
                    <a:pt x="8018" y="4720"/>
                    <a:pt x="7968" y="4744"/>
                  </a:cubicBezTo>
                  <a:cubicBezTo>
                    <a:pt x="7841" y="4794"/>
                    <a:pt x="7741" y="4920"/>
                    <a:pt x="7741" y="5070"/>
                  </a:cubicBezTo>
                  <a:lnTo>
                    <a:pt x="7741" y="5822"/>
                  </a:lnTo>
                  <a:cubicBezTo>
                    <a:pt x="7390" y="5822"/>
                    <a:pt x="6889" y="5796"/>
                    <a:pt x="6414" y="5796"/>
                  </a:cubicBezTo>
                  <a:cubicBezTo>
                    <a:pt x="6214" y="5495"/>
                    <a:pt x="5913" y="4894"/>
                    <a:pt x="5637" y="4343"/>
                  </a:cubicBezTo>
                  <a:cubicBezTo>
                    <a:pt x="5913" y="3718"/>
                    <a:pt x="6288" y="2940"/>
                    <a:pt x="6514" y="2589"/>
                  </a:cubicBezTo>
                  <a:cubicBezTo>
                    <a:pt x="6990" y="2589"/>
                    <a:pt x="7467" y="2589"/>
                    <a:pt x="7817" y="2565"/>
                  </a:cubicBezTo>
                  <a:lnTo>
                    <a:pt x="7817" y="3317"/>
                  </a:lnTo>
                  <a:cubicBezTo>
                    <a:pt x="7817" y="3467"/>
                    <a:pt x="7918" y="3591"/>
                    <a:pt x="8042" y="3667"/>
                  </a:cubicBezTo>
                  <a:cubicBezTo>
                    <a:pt x="8092" y="3691"/>
                    <a:pt x="8142" y="3691"/>
                    <a:pt x="8192" y="3691"/>
                  </a:cubicBezTo>
                  <a:cubicBezTo>
                    <a:pt x="8268" y="3691"/>
                    <a:pt x="8368" y="3667"/>
                    <a:pt x="8419" y="3617"/>
                  </a:cubicBezTo>
                  <a:lnTo>
                    <a:pt x="10273" y="2138"/>
                  </a:lnTo>
                  <a:cubicBezTo>
                    <a:pt x="10347" y="2064"/>
                    <a:pt x="10397" y="1964"/>
                    <a:pt x="10397" y="1837"/>
                  </a:cubicBezTo>
                  <a:cubicBezTo>
                    <a:pt x="10397" y="1737"/>
                    <a:pt x="10347" y="1637"/>
                    <a:pt x="10273" y="1563"/>
                  </a:cubicBezTo>
                  <a:lnTo>
                    <a:pt x="8419" y="84"/>
                  </a:lnTo>
                  <a:cubicBezTo>
                    <a:pt x="8360" y="25"/>
                    <a:pt x="8284" y="1"/>
                    <a:pt x="8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576600" y="2152250"/>
              <a:ext cx="524925" cy="524300"/>
            </a:xfrm>
            <a:custGeom>
              <a:rect b="b" l="l" r="r" t="t"/>
              <a:pathLst>
                <a:path extrusionOk="0" h="20972" w="20997">
                  <a:moveTo>
                    <a:pt x="9661" y="6644"/>
                  </a:moveTo>
                  <a:cubicBezTo>
                    <a:pt x="9890" y="6644"/>
                    <a:pt x="10123" y="6720"/>
                    <a:pt x="10323" y="6891"/>
                  </a:cubicBezTo>
                  <a:lnTo>
                    <a:pt x="13606" y="9697"/>
                  </a:lnTo>
                  <a:cubicBezTo>
                    <a:pt x="14107" y="10098"/>
                    <a:pt x="14107" y="10874"/>
                    <a:pt x="13606" y="11301"/>
                  </a:cubicBezTo>
                  <a:lnTo>
                    <a:pt x="10323" y="14081"/>
                  </a:lnTo>
                  <a:cubicBezTo>
                    <a:pt x="10120" y="14254"/>
                    <a:pt x="9883" y="14332"/>
                    <a:pt x="9650" y="14332"/>
                  </a:cubicBezTo>
                  <a:cubicBezTo>
                    <a:pt x="9110" y="14332"/>
                    <a:pt x="8595" y="13909"/>
                    <a:pt x="8595" y="13279"/>
                  </a:cubicBezTo>
                  <a:lnTo>
                    <a:pt x="8595" y="7693"/>
                  </a:lnTo>
                  <a:cubicBezTo>
                    <a:pt x="8595" y="7075"/>
                    <a:pt x="9117" y="6644"/>
                    <a:pt x="9661" y="6644"/>
                  </a:cubicBezTo>
                  <a:close/>
                  <a:moveTo>
                    <a:pt x="10500" y="0"/>
                  </a:moveTo>
                  <a:cubicBezTo>
                    <a:pt x="4687" y="0"/>
                    <a:pt x="1" y="4686"/>
                    <a:pt x="1" y="10499"/>
                  </a:cubicBezTo>
                  <a:cubicBezTo>
                    <a:pt x="1" y="16285"/>
                    <a:pt x="4687" y="20971"/>
                    <a:pt x="10500" y="20971"/>
                  </a:cubicBezTo>
                  <a:cubicBezTo>
                    <a:pt x="16286" y="20971"/>
                    <a:pt x="20996" y="16285"/>
                    <a:pt x="20996" y="10499"/>
                  </a:cubicBezTo>
                  <a:cubicBezTo>
                    <a:pt x="20996" y="4686"/>
                    <a:pt x="16286" y="0"/>
                    <a:pt x="10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2999125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4122" y="0"/>
                  </a:moveTo>
                  <a:cubicBezTo>
                    <a:pt x="3910" y="0"/>
                    <a:pt x="3693" y="70"/>
                    <a:pt x="3508" y="225"/>
                  </a:cubicBezTo>
                  <a:lnTo>
                    <a:pt x="451" y="2807"/>
                  </a:lnTo>
                  <a:cubicBezTo>
                    <a:pt x="0" y="3208"/>
                    <a:pt x="0" y="3909"/>
                    <a:pt x="451" y="4284"/>
                  </a:cubicBezTo>
                  <a:lnTo>
                    <a:pt x="3508" y="6866"/>
                  </a:lnTo>
                  <a:cubicBezTo>
                    <a:pt x="3693" y="7021"/>
                    <a:pt x="3910" y="7091"/>
                    <a:pt x="4122" y="7091"/>
                  </a:cubicBezTo>
                  <a:cubicBezTo>
                    <a:pt x="4627" y="7091"/>
                    <a:pt x="5111" y="6695"/>
                    <a:pt x="5111" y="6114"/>
                  </a:cubicBezTo>
                  <a:lnTo>
                    <a:pt x="5111" y="977"/>
                  </a:lnTo>
                  <a:cubicBezTo>
                    <a:pt x="5111" y="396"/>
                    <a:pt x="4627" y="0"/>
                    <a:pt x="4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4550600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990" y="0"/>
                  </a:moveTo>
                  <a:cubicBezTo>
                    <a:pt x="485" y="0"/>
                    <a:pt x="1" y="396"/>
                    <a:pt x="1" y="977"/>
                  </a:cubicBezTo>
                  <a:lnTo>
                    <a:pt x="1" y="6114"/>
                  </a:lnTo>
                  <a:cubicBezTo>
                    <a:pt x="1" y="6695"/>
                    <a:pt x="485" y="7091"/>
                    <a:pt x="990" y="7091"/>
                  </a:cubicBezTo>
                  <a:cubicBezTo>
                    <a:pt x="1202" y="7091"/>
                    <a:pt x="1419" y="7021"/>
                    <a:pt x="1604" y="6866"/>
                  </a:cubicBezTo>
                  <a:lnTo>
                    <a:pt x="4661" y="4284"/>
                  </a:lnTo>
                  <a:cubicBezTo>
                    <a:pt x="5112" y="3909"/>
                    <a:pt x="5112" y="3208"/>
                    <a:pt x="4661" y="2807"/>
                  </a:cubicBezTo>
                  <a:lnTo>
                    <a:pt x="1604" y="225"/>
                  </a:lnTo>
                  <a:cubicBezTo>
                    <a:pt x="1419" y="70"/>
                    <a:pt x="1202" y="0"/>
                    <a:pt x="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28"/>
          <p:cNvGrpSpPr/>
          <p:nvPr/>
        </p:nvGrpSpPr>
        <p:grpSpPr>
          <a:xfrm>
            <a:off x="434044" y="182778"/>
            <a:ext cx="96345" cy="153150"/>
            <a:chOff x="771525" y="1135925"/>
            <a:chExt cx="128700" cy="204582"/>
          </a:xfrm>
        </p:grpSpPr>
        <p:cxnSp>
          <p:nvCxnSpPr>
            <p:cNvPr id="542" name="Google Shape;542;p28"/>
            <p:cNvCxnSpPr/>
            <p:nvPr/>
          </p:nvCxnSpPr>
          <p:spPr>
            <a:xfrm flipH="1" rot="10800000">
              <a:off x="771525" y="1135925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28"/>
            <p:cNvCxnSpPr/>
            <p:nvPr/>
          </p:nvCxnSpPr>
          <p:spPr>
            <a:xfrm>
              <a:off x="771525" y="1233407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7_1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9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6" name="Google Shape;546;p29"/>
          <p:cNvSpPr txBox="1"/>
          <p:nvPr>
            <p:ph idx="2" type="title"/>
          </p:nvPr>
        </p:nvSpPr>
        <p:spPr>
          <a:xfrm>
            <a:off x="1101175" y="1720225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47" name="Google Shape;547;p29"/>
          <p:cNvSpPr txBox="1"/>
          <p:nvPr>
            <p:ph idx="1" type="subTitle"/>
          </p:nvPr>
        </p:nvSpPr>
        <p:spPr>
          <a:xfrm>
            <a:off x="1101175" y="21634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8" name="Google Shape;548;p29"/>
          <p:cNvSpPr txBox="1"/>
          <p:nvPr>
            <p:ph idx="3" type="title"/>
          </p:nvPr>
        </p:nvSpPr>
        <p:spPr>
          <a:xfrm>
            <a:off x="3578951" y="1720225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49" name="Google Shape;549;p29"/>
          <p:cNvSpPr txBox="1"/>
          <p:nvPr>
            <p:ph idx="4" type="subTitle"/>
          </p:nvPr>
        </p:nvSpPr>
        <p:spPr>
          <a:xfrm>
            <a:off x="3578951" y="21634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0" name="Google Shape;550;p29"/>
          <p:cNvSpPr txBox="1"/>
          <p:nvPr>
            <p:ph idx="5" type="title"/>
          </p:nvPr>
        </p:nvSpPr>
        <p:spPr>
          <a:xfrm>
            <a:off x="2340113" y="3153625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51" name="Google Shape;551;p29"/>
          <p:cNvSpPr txBox="1"/>
          <p:nvPr>
            <p:ph idx="6" type="subTitle"/>
          </p:nvPr>
        </p:nvSpPr>
        <p:spPr>
          <a:xfrm>
            <a:off x="2340113" y="35968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2" name="Google Shape;552;p29"/>
          <p:cNvSpPr txBox="1"/>
          <p:nvPr>
            <p:ph idx="7" type="title"/>
          </p:nvPr>
        </p:nvSpPr>
        <p:spPr>
          <a:xfrm>
            <a:off x="4817885" y="3153625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53" name="Google Shape;553;p29"/>
          <p:cNvSpPr txBox="1"/>
          <p:nvPr>
            <p:ph idx="8" type="subTitle"/>
          </p:nvPr>
        </p:nvSpPr>
        <p:spPr>
          <a:xfrm>
            <a:off x="4817885" y="35968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4" name="Google Shape;554;p29"/>
          <p:cNvSpPr txBox="1"/>
          <p:nvPr>
            <p:ph idx="9" type="title"/>
          </p:nvPr>
        </p:nvSpPr>
        <p:spPr>
          <a:xfrm>
            <a:off x="6056727" y="1720225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55" name="Google Shape;555;p29"/>
          <p:cNvSpPr txBox="1"/>
          <p:nvPr>
            <p:ph idx="13" type="subTitle"/>
          </p:nvPr>
        </p:nvSpPr>
        <p:spPr>
          <a:xfrm>
            <a:off x="6056727" y="21634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6" name="Google Shape;556;p29"/>
          <p:cNvSpPr/>
          <p:nvPr/>
        </p:nvSpPr>
        <p:spPr>
          <a:xfrm>
            <a:off x="0" y="-5876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9"/>
          <p:cNvSpPr/>
          <p:nvPr/>
        </p:nvSpPr>
        <p:spPr>
          <a:xfrm>
            <a:off x="6266175" y="126900"/>
            <a:ext cx="2574300" cy="264900"/>
          </a:xfrm>
          <a:prstGeom prst="roundRect">
            <a:avLst>
              <a:gd fmla="val 50000" name="adj"/>
            </a:avLst>
          </a:prstGeom>
          <a:solidFill>
            <a:srgbClr val="D9D9D9">
              <a:alpha val="2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8" name="Google Shape;558;p29"/>
          <p:cNvGrpSpPr/>
          <p:nvPr/>
        </p:nvGrpSpPr>
        <p:grpSpPr>
          <a:xfrm>
            <a:off x="8518925" y="170863"/>
            <a:ext cx="190166" cy="176966"/>
            <a:chOff x="985850" y="385775"/>
            <a:chExt cx="190166" cy="176966"/>
          </a:xfrm>
        </p:grpSpPr>
        <p:sp>
          <p:nvSpPr>
            <p:cNvPr id="559" name="Google Shape;559;p29"/>
            <p:cNvSpPr/>
            <p:nvPr/>
          </p:nvSpPr>
          <p:spPr>
            <a:xfrm>
              <a:off x="985850" y="385775"/>
              <a:ext cx="117000" cy="117000"/>
            </a:xfrm>
            <a:prstGeom prst="ellipse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0" name="Google Shape;560;p29"/>
            <p:cNvCxnSpPr>
              <a:stCxn id="559" idx="5"/>
            </p:cNvCxnSpPr>
            <p:nvPr/>
          </p:nvCxnSpPr>
          <p:spPr>
            <a:xfrm>
              <a:off x="1085716" y="485641"/>
              <a:ext cx="90300" cy="7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61" name="Google Shape;561;p29"/>
          <p:cNvSpPr/>
          <p:nvPr/>
        </p:nvSpPr>
        <p:spPr>
          <a:xfrm>
            <a:off x="-200" y="4667699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2" name="Google Shape;562;p29"/>
          <p:cNvGrpSpPr/>
          <p:nvPr/>
        </p:nvGrpSpPr>
        <p:grpSpPr>
          <a:xfrm>
            <a:off x="3603929" y="4740825"/>
            <a:ext cx="1935995" cy="310753"/>
            <a:chOff x="2225600" y="2152250"/>
            <a:chExt cx="3266400" cy="524300"/>
          </a:xfrm>
        </p:grpSpPr>
        <p:sp>
          <p:nvSpPr>
            <p:cNvPr id="563" name="Google Shape;563;p29"/>
            <p:cNvSpPr/>
            <p:nvPr/>
          </p:nvSpPr>
          <p:spPr>
            <a:xfrm>
              <a:off x="5307250" y="24176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2215" y="0"/>
                  </a:moveTo>
                  <a:cubicBezTo>
                    <a:pt x="2135" y="0"/>
                    <a:pt x="2052" y="25"/>
                    <a:pt x="1978" y="83"/>
                  </a:cubicBezTo>
                  <a:lnTo>
                    <a:pt x="150" y="1560"/>
                  </a:lnTo>
                  <a:cubicBezTo>
                    <a:pt x="50" y="1637"/>
                    <a:pt x="0" y="1737"/>
                    <a:pt x="0" y="1837"/>
                  </a:cubicBezTo>
                  <a:cubicBezTo>
                    <a:pt x="0" y="1961"/>
                    <a:pt x="50" y="2062"/>
                    <a:pt x="150" y="2138"/>
                  </a:cubicBezTo>
                  <a:lnTo>
                    <a:pt x="1978" y="3615"/>
                  </a:lnTo>
                  <a:cubicBezTo>
                    <a:pt x="2054" y="3665"/>
                    <a:pt x="2129" y="3691"/>
                    <a:pt x="2205" y="3691"/>
                  </a:cubicBezTo>
                  <a:cubicBezTo>
                    <a:pt x="2279" y="3691"/>
                    <a:pt x="2329" y="3665"/>
                    <a:pt x="2379" y="3665"/>
                  </a:cubicBezTo>
                  <a:cubicBezTo>
                    <a:pt x="2505" y="3591"/>
                    <a:pt x="2580" y="3465"/>
                    <a:pt x="2580" y="3314"/>
                  </a:cubicBezTo>
                  <a:lnTo>
                    <a:pt x="2580" y="2212"/>
                  </a:lnTo>
                  <a:lnTo>
                    <a:pt x="5536" y="2212"/>
                  </a:lnTo>
                  <a:cubicBezTo>
                    <a:pt x="6564" y="2212"/>
                    <a:pt x="7390" y="1386"/>
                    <a:pt x="7390" y="358"/>
                  </a:cubicBezTo>
                  <a:cubicBezTo>
                    <a:pt x="7390" y="157"/>
                    <a:pt x="7216" y="7"/>
                    <a:pt x="7015" y="7"/>
                  </a:cubicBezTo>
                  <a:cubicBezTo>
                    <a:pt x="6815" y="7"/>
                    <a:pt x="6638" y="157"/>
                    <a:pt x="6638" y="358"/>
                  </a:cubicBezTo>
                  <a:cubicBezTo>
                    <a:pt x="6638" y="985"/>
                    <a:pt x="6163" y="1486"/>
                    <a:pt x="5536" y="1486"/>
                  </a:cubicBezTo>
                  <a:lnTo>
                    <a:pt x="2580" y="1486"/>
                  </a:lnTo>
                  <a:lnTo>
                    <a:pt x="2580" y="358"/>
                  </a:lnTo>
                  <a:cubicBezTo>
                    <a:pt x="2580" y="234"/>
                    <a:pt x="2505" y="83"/>
                    <a:pt x="2379" y="33"/>
                  </a:cubicBezTo>
                  <a:cubicBezTo>
                    <a:pt x="2328" y="12"/>
                    <a:pt x="2272" y="0"/>
                    <a:pt x="2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5307250" y="23067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5175" y="1"/>
                  </a:moveTo>
                  <a:cubicBezTo>
                    <a:pt x="5118" y="1"/>
                    <a:pt x="5062" y="13"/>
                    <a:pt x="5011" y="34"/>
                  </a:cubicBezTo>
                  <a:cubicBezTo>
                    <a:pt x="4885" y="110"/>
                    <a:pt x="4810" y="234"/>
                    <a:pt x="4810" y="360"/>
                  </a:cubicBezTo>
                  <a:lnTo>
                    <a:pt x="4810" y="1487"/>
                  </a:lnTo>
                  <a:lnTo>
                    <a:pt x="1854" y="1487"/>
                  </a:lnTo>
                  <a:cubicBezTo>
                    <a:pt x="826" y="1487"/>
                    <a:pt x="0" y="2314"/>
                    <a:pt x="0" y="3317"/>
                  </a:cubicBezTo>
                  <a:cubicBezTo>
                    <a:pt x="0" y="3541"/>
                    <a:pt x="174" y="3691"/>
                    <a:pt x="375" y="3691"/>
                  </a:cubicBezTo>
                  <a:cubicBezTo>
                    <a:pt x="575" y="3691"/>
                    <a:pt x="752" y="3541"/>
                    <a:pt x="752" y="3317"/>
                  </a:cubicBezTo>
                  <a:cubicBezTo>
                    <a:pt x="752" y="2715"/>
                    <a:pt x="1227" y="2214"/>
                    <a:pt x="1854" y="2214"/>
                  </a:cubicBezTo>
                  <a:lnTo>
                    <a:pt x="4810" y="2214"/>
                  </a:lnTo>
                  <a:lnTo>
                    <a:pt x="4810" y="3317"/>
                  </a:lnTo>
                  <a:cubicBezTo>
                    <a:pt x="4810" y="3467"/>
                    <a:pt x="4885" y="3591"/>
                    <a:pt x="5011" y="3667"/>
                  </a:cubicBezTo>
                  <a:cubicBezTo>
                    <a:pt x="5061" y="3691"/>
                    <a:pt x="5111" y="3691"/>
                    <a:pt x="5161" y="3691"/>
                  </a:cubicBezTo>
                  <a:cubicBezTo>
                    <a:pt x="5261" y="3691"/>
                    <a:pt x="5336" y="3667"/>
                    <a:pt x="5412" y="3617"/>
                  </a:cubicBezTo>
                  <a:lnTo>
                    <a:pt x="7240" y="2138"/>
                  </a:lnTo>
                  <a:cubicBezTo>
                    <a:pt x="7340" y="2064"/>
                    <a:pt x="7390" y="1964"/>
                    <a:pt x="7390" y="1837"/>
                  </a:cubicBezTo>
                  <a:cubicBezTo>
                    <a:pt x="7390" y="1737"/>
                    <a:pt x="7340" y="1637"/>
                    <a:pt x="7240" y="1563"/>
                  </a:cubicBezTo>
                  <a:lnTo>
                    <a:pt x="5412" y="84"/>
                  </a:lnTo>
                  <a:cubicBezTo>
                    <a:pt x="5338" y="25"/>
                    <a:pt x="5256" y="1"/>
                    <a:pt x="5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2225600" y="2306750"/>
              <a:ext cx="259925" cy="209625"/>
            </a:xfrm>
            <a:custGeom>
              <a:rect b="b" l="l" r="r" t="t"/>
              <a:pathLst>
                <a:path extrusionOk="0" h="8385" w="10397">
                  <a:moveTo>
                    <a:pt x="8206" y="1"/>
                  </a:moveTo>
                  <a:cubicBezTo>
                    <a:pt x="8151" y="1"/>
                    <a:pt x="8094" y="13"/>
                    <a:pt x="8042" y="34"/>
                  </a:cubicBezTo>
                  <a:cubicBezTo>
                    <a:pt x="7918" y="110"/>
                    <a:pt x="7817" y="234"/>
                    <a:pt x="7817" y="360"/>
                  </a:cubicBezTo>
                  <a:lnTo>
                    <a:pt x="7817" y="986"/>
                  </a:lnTo>
                  <a:cubicBezTo>
                    <a:pt x="7366" y="986"/>
                    <a:pt x="6739" y="986"/>
                    <a:pt x="6138" y="1036"/>
                  </a:cubicBezTo>
                  <a:cubicBezTo>
                    <a:pt x="5613" y="1036"/>
                    <a:pt x="5286" y="1413"/>
                    <a:pt x="4735" y="2539"/>
                  </a:cubicBezTo>
                  <a:cubicBezTo>
                    <a:pt x="4159" y="1437"/>
                    <a:pt x="3883" y="1136"/>
                    <a:pt x="3458" y="1036"/>
                  </a:cubicBezTo>
                  <a:cubicBezTo>
                    <a:pt x="3314" y="988"/>
                    <a:pt x="3098" y="971"/>
                    <a:pt x="2696" y="971"/>
                  </a:cubicBezTo>
                  <a:cubicBezTo>
                    <a:pt x="2467" y="971"/>
                    <a:pt x="2177" y="977"/>
                    <a:pt x="1804" y="986"/>
                  </a:cubicBezTo>
                  <a:lnTo>
                    <a:pt x="1053" y="986"/>
                  </a:lnTo>
                  <a:cubicBezTo>
                    <a:pt x="1037" y="985"/>
                    <a:pt x="1021" y="984"/>
                    <a:pt x="1006" y="984"/>
                  </a:cubicBezTo>
                  <a:cubicBezTo>
                    <a:pt x="576" y="984"/>
                    <a:pt x="224" y="1301"/>
                    <a:pt x="201" y="1713"/>
                  </a:cubicBezTo>
                  <a:cubicBezTo>
                    <a:pt x="151" y="2164"/>
                    <a:pt x="475" y="2539"/>
                    <a:pt x="926" y="2565"/>
                  </a:cubicBezTo>
                  <a:cubicBezTo>
                    <a:pt x="977" y="2573"/>
                    <a:pt x="1049" y="2576"/>
                    <a:pt x="1138" y="2576"/>
                  </a:cubicBezTo>
                  <a:cubicBezTo>
                    <a:pt x="1316" y="2576"/>
                    <a:pt x="1561" y="2565"/>
                    <a:pt x="1828" y="2565"/>
                  </a:cubicBezTo>
                  <a:lnTo>
                    <a:pt x="2907" y="2565"/>
                  </a:lnTo>
                  <a:cubicBezTo>
                    <a:pt x="3131" y="2916"/>
                    <a:pt x="3558" y="3742"/>
                    <a:pt x="3859" y="4369"/>
                  </a:cubicBezTo>
                  <a:cubicBezTo>
                    <a:pt x="3608" y="4920"/>
                    <a:pt x="3308" y="5545"/>
                    <a:pt x="3107" y="5846"/>
                  </a:cubicBezTo>
                  <a:cubicBezTo>
                    <a:pt x="2530" y="5846"/>
                    <a:pt x="1203" y="5822"/>
                    <a:pt x="852" y="5822"/>
                  </a:cubicBezTo>
                  <a:cubicBezTo>
                    <a:pt x="836" y="5821"/>
                    <a:pt x="820" y="5821"/>
                    <a:pt x="805" y="5821"/>
                  </a:cubicBezTo>
                  <a:cubicBezTo>
                    <a:pt x="398" y="5821"/>
                    <a:pt x="50" y="6140"/>
                    <a:pt x="24" y="6574"/>
                  </a:cubicBezTo>
                  <a:cubicBezTo>
                    <a:pt x="0" y="6999"/>
                    <a:pt x="351" y="7375"/>
                    <a:pt x="776" y="7399"/>
                  </a:cubicBezTo>
                  <a:cubicBezTo>
                    <a:pt x="977" y="7399"/>
                    <a:pt x="2005" y="7426"/>
                    <a:pt x="2756" y="7426"/>
                  </a:cubicBezTo>
                  <a:cubicBezTo>
                    <a:pt x="3107" y="7426"/>
                    <a:pt x="3408" y="7426"/>
                    <a:pt x="3532" y="7399"/>
                  </a:cubicBezTo>
                  <a:cubicBezTo>
                    <a:pt x="3983" y="7349"/>
                    <a:pt x="4284" y="7025"/>
                    <a:pt x="4761" y="6123"/>
                  </a:cubicBezTo>
                  <a:cubicBezTo>
                    <a:pt x="5262" y="7025"/>
                    <a:pt x="5586" y="7349"/>
                    <a:pt x="6064" y="7375"/>
                  </a:cubicBezTo>
                  <a:cubicBezTo>
                    <a:pt x="6665" y="7399"/>
                    <a:pt x="7290" y="7399"/>
                    <a:pt x="7741" y="7399"/>
                  </a:cubicBezTo>
                  <a:lnTo>
                    <a:pt x="7741" y="8027"/>
                  </a:lnTo>
                  <a:cubicBezTo>
                    <a:pt x="7741" y="8151"/>
                    <a:pt x="7841" y="8301"/>
                    <a:pt x="7968" y="8351"/>
                  </a:cubicBezTo>
                  <a:cubicBezTo>
                    <a:pt x="8019" y="8372"/>
                    <a:pt x="8075" y="8384"/>
                    <a:pt x="8130" y="8384"/>
                  </a:cubicBezTo>
                  <a:cubicBezTo>
                    <a:pt x="8208" y="8384"/>
                    <a:pt x="8284" y="8360"/>
                    <a:pt x="8342" y="8301"/>
                  </a:cubicBezTo>
                  <a:lnTo>
                    <a:pt x="10196" y="6824"/>
                  </a:lnTo>
                  <a:cubicBezTo>
                    <a:pt x="10297" y="6774"/>
                    <a:pt x="10347" y="6648"/>
                    <a:pt x="10347" y="6548"/>
                  </a:cubicBezTo>
                  <a:cubicBezTo>
                    <a:pt x="10347" y="6423"/>
                    <a:pt x="10297" y="6323"/>
                    <a:pt x="10196" y="6247"/>
                  </a:cubicBezTo>
                  <a:lnTo>
                    <a:pt x="8342" y="4770"/>
                  </a:lnTo>
                  <a:cubicBezTo>
                    <a:pt x="8292" y="4720"/>
                    <a:pt x="8192" y="4694"/>
                    <a:pt x="8118" y="4694"/>
                  </a:cubicBezTo>
                  <a:cubicBezTo>
                    <a:pt x="8068" y="4694"/>
                    <a:pt x="8018" y="4720"/>
                    <a:pt x="7968" y="4744"/>
                  </a:cubicBezTo>
                  <a:cubicBezTo>
                    <a:pt x="7841" y="4794"/>
                    <a:pt x="7741" y="4920"/>
                    <a:pt x="7741" y="5070"/>
                  </a:cubicBezTo>
                  <a:lnTo>
                    <a:pt x="7741" y="5822"/>
                  </a:lnTo>
                  <a:cubicBezTo>
                    <a:pt x="7390" y="5822"/>
                    <a:pt x="6889" y="5796"/>
                    <a:pt x="6414" y="5796"/>
                  </a:cubicBezTo>
                  <a:cubicBezTo>
                    <a:pt x="6214" y="5495"/>
                    <a:pt x="5913" y="4894"/>
                    <a:pt x="5637" y="4343"/>
                  </a:cubicBezTo>
                  <a:cubicBezTo>
                    <a:pt x="5913" y="3718"/>
                    <a:pt x="6288" y="2940"/>
                    <a:pt x="6514" y="2589"/>
                  </a:cubicBezTo>
                  <a:cubicBezTo>
                    <a:pt x="6990" y="2589"/>
                    <a:pt x="7467" y="2589"/>
                    <a:pt x="7817" y="2565"/>
                  </a:cubicBezTo>
                  <a:lnTo>
                    <a:pt x="7817" y="3317"/>
                  </a:lnTo>
                  <a:cubicBezTo>
                    <a:pt x="7817" y="3467"/>
                    <a:pt x="7918" y="3591"/>
                    <a:pt x="8042" y="3667"/>
                  </a:cubicBezTo>
                  <a:cubicBezTo>
                    <a:pt x="8092" y="3691"/>
                    <a:pt x="8142" y="3691"/>
                    <a:pt x="8192" y="3691"/>
                  </a:cubicBezTo>
                  <a:cubicBezTo>
                    <a:pt x="8268" y="3691"/>
                    <a:pt x="8368" y="3667"/>
                    <a:pt x="8419" y="3617"/>
                  </a:cubicBezTo>
                  <a:lnTo>
                    <a:pt x="10273" y="2138"/>
                  </a:lnTo>
                  <a:cubicBezTo>
                    <a:pt x="10347" y="2064"/>
                    <a:pt x="10397" y="1964"/>
                    <a:pt x="10397" y="1837"/>
                  </a:cubicBezTo>
                  <a:cubicBezTo>
                    <a:pt x="10397" y="1737"/>
                    <a:pt x="10347" y="1637"/>
                    <a:pt x="10273" y="1563"/>
                  </a:cubicBezTo>
                  <a:lnTo>
                    <a:pt x="8419" y="84"/>
                  </a:lnTo>
                  <a:cubicBezTo>
                    <a:pt x="8360" y="25"/>
                    <a:pt x="8284" y="1"/>
                    <a:pt x="8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3576600" y="2152250"/>
              <a:ext cx="524925" cy="524300"/>
            </a:xfrm>
            <a:custGeom>
              <a:rect b="b" l="l" r="r" t="t"/>
              <a:pathLst>
                <a:path extrusionOk="0" h="20972" w="20997">
                  <a:moveTo>
                    <a:pt x="9661" y="6644"/>
                  </a:moveTo>
                  <a:cubicBezTo>
                    <a:pt x="9890" y="6644"/>
                    <a:pt x="10123" y="6720"/>
                    <a:pt x="10323" y="6891"/>
                  </a:cubicBezTo>
                  <a:lnTo>
                    <a:pt x="13606" y="9697"/>
                  </a:lnTo>
                  <a:cubicBezTo>
                    <a:pt x="14107" y="10098"/>
                    <a:pt x="14107" y="10874"/>
                    <a:pt x="13606" y="11301"/>
                  </a:cubicBezTo>
                  <a:lnTo>
                    <a:pt x="10323" y="14081"/>
                  </a:lnTo>
                  <a:cubicBezTo>
                    <a:pt x="10120" y="14254"/>
                    <a:pt x="9883" y="14332"/>
                    <a:pt x="9650" y="14332"/>
                  </a:cubicBezTo>
                  <a:cubicBezTo>
                    <a:pt x="9110" y="14332"/>
                    <a:pt x="8595" y="13909"/>
                    <a:pt x="8595" y="13279"/>
                  </a:cubicBezTo>
                  <a:lnTo>
                    <a:pt x="8595" y="7693"/>
                  </a:lnTo>
                  <a:cubicBezTo>
                    <a:pt x="8595" y="7075"/>
                    <a:pt x="9117" y="6644"/>
                    <a:pt x="9661" y="6644"/>
                  </a:cubicBezTo>
                  <a:close/>
                  <a:moveTo>
                    <a:pt x="10500" y="0"/>
                  </a:moveTo>
                  <a:cubicBezTo>
                    <a:pt x="4687" y="0"/>
                    <a:pt x="1" y="4686"/>
                    <a:pt x="1" y="10499"/>
                  </a:cubicBezTo>
                  <a:cubicBezTo>
                    <a:pt x="1" y="16285"/>
                    <a:pt x="4687" y="20971"/>
                    <a:pt x="10500" y="20971"/>
                  </a:cubicBezTo>
                  <a:cubicBezTo>
                    <a:pt x="16286" y="20971"/>
                    <a:pt x="20996" y="16285"/>
                    <a:pt x="20996" y="10499"/>
                  </a:cubicBezTo>
                  <a:cubicBezTo>
                    <a:pt x="20996" y="4686"/>
                    <a:pt x="16286" y="0"/>
                    <a:pt x="10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2999125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4122" y="0"/>
                  </a:moveTo>
                  <a:cubicBezTo>
                    <a:pt x="3910" y="0"/>
                    <a:pt x="3693" y="70"/>
                    <a:pt x="3508" y="225"/>
                  </a:cubicBezTo>
                  <a:lnTo>
                    <a:pt x="451" y="2807"/>
                  </a:lnTo>
                  <a:cubicBezTo>
                    <a:pt x="0" y="3208"/>
                    <a:pt x="0" y="3909"/>
                    <a:pt x="451" y="4284"/>
                  </a:cubicBezTo>
                  <a:lnTo>
                    <a:pt x="3508" y="6866"/>
                  </a:lnTo>
                  <a:cubicBezTo>
                    <a:pt x="3693" y="7021"/>
                    <a:pt x="3910" y="7091"/>
                    <a:pt x="4122" y="7091"/>
                  </a:cubicBezTo>
                  <a:cubicBezTo>
                    <a:pt x="4627" y="7091"/>
                    <a:pt x="5111" y="6695"/>
                    <a:pt x="5111" y="6114"/>
                  </a:cubicBezTo>
                  <a:lnTo>
                    <a:pt x="5111" y="977"/>
                  </a:lnTo>
                  <a:cubicBezTo>
                    <a:pt x="5111" y="396"/>
                    <a:pt x="4627" y="0"/>
                    <a:pt x="4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4550600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990" y="0"/>
                  </a:moveTo>
                  <a:cubicBezTo>
                    <a:pt x="485" y="0"/>
                    <a:pt x="1" y="396"/>
                    <a:pt x="1" y="977"/>
                  </a:cubicBezTo>
                  <a:lnTo>
                    <a:pt x="1" y="6114"/>
                  </a:lnTo>
                  <a:cubicBezTo>
                    <a:pt x="1" y="6695"/>
                    <a:pt x="485" y="7091"/>
                    <a:pt x="990" y="7091"/>
                  </a:cubicBezTo>
                  <a:cubicBezTo>
                    <a:pt x="1202" y="7091"/>
                    <a:pt x="1419" y="7021"/>
                    <a:pt x="1604" y="6866"/>
                  </a:cubicBezTo>
                  <a:lnTo>
                    <a:pt x="4661" y="4284"/>
                  </a:lnTo>
                  <a:cubicBezTo>
                    <a:pt x="5112" y="3909"/>
                    <a:pt x="5112" y="3208"/>
                    <a:pt x="4661" y="2807"/>
                  </a:cubicBezTo>
                  <a:lnTo>
                    <a:pt x="1604" y="225"/>
                  </a:lnTo>
                  <a:cubicBezTo>
                    <a:pt x="1419" y="70"/>
                    <a:pt x="1202" y="0"/>
                    <a:pt x="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29"/>
          <p:cNvGrpSpPr/>
          <p:nvPr/>
        </p:nvGrpSpPr>
        <p:grpSpPr>
          <a:xfrm>
            <a:off x="434044" y="182778"/>
            <a:ext cx="96345" cy="153150"/>
            <a:chOff x="771525" y="1135925"/>
            <a:chExt cx="128700" cy="204582"/>
          </a:xfrm>
        </p:grpSpPr>
        <p:cxnSp>
          <p:nvCxnSpPr>
            <p:cNvPr id="570" name="Google Shape;570;p29"/>
            <p:cNvCxnSpPr/>
            <p:nvPr/>
          </p:nvCxnSpPr>
          <p:spPr>
            <a:xfrm flipH="1" rot="10800000">
              <a:off x="771525" y="1135925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29"/>
            <p:cNvCxnSpPr/>
            <p:nvPr/>
          </p:nvCxnSpPr>
          <p:spPr>
            <a:xfrm>
              <a:off x="771525" y="1233407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0"/>
          <p:cNvSpPr txBox="1"/>
          <p:nvPr>
            <p:ph hasCustomPrompt="1" type="title"/>
          </p:nvPr>
        </p:nvSpPr>
        <p:spPr>
          <a:xfrm>
            <a:off x="1002888" y="2291504"/>
            <a:ext cx="18642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74" name="Google Shape;574;p30"/>
          <p:cNvSpPr txBox="1"/>
          <p:nvPr>
            <p:ph idx="1" type="subTitle"/>
          </p:nvPr>
        </p:nvSpPr>
        <p:spPr>
          <a:xfrm>
            <a:off x="908550" y="3523475"/>
            <a:ext cx="20529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75" name="Google Shape;575;p30"/>
          <p:cNvSpPr/>
          <p:nvPr/>
        </p:nvSpPr>
        <p:spPr>
          <a:xfrm>
            <a:off x="0" y="-5876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0"/>
          <p:cNvSpPr/>
          <p:nvPr/>
        </p:nvSpPr>
        <p:spPr>
          <a:xfrm>
            <a:off x="6266175" y="126900"/>
            <a:ext cx="2574300" cy="264900"/>
          </a:xfrm>
          <a:prstGeom prst="roundRect">
            <a:avLst>
              <a:gd fmla="val 50000" name="adj"/>
            </a:avLst>
          </a:prstGeom>
          <a:solidFill>
            <a:srgbClr val="D9D9D9">
              <a:alpha val="2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7" name="Google Shape;577;p30"/>
          <p:cNvGrpSpPr/>
          <p:nvPr/>
        </p:nvGrpSpPr>
        <p:grpSpPr>
          <a:xfrm>
            <a:off x="8518925" y="170863"/>
            <a:ext cx="190166" cy="176966"/>
            <a:chOff x="985850" y="385775"/>
            <a:chExt cx="190166" cy="176966"/>
          </a:xfrm>
        </p:grpSpPr>
        <p:sp>
          <p:nvSpPr>
            <p:cNvPr id="578" name="Google Shape;578;p30"/>
            <p:cNvSpPr/>
            <p:nvPr/>
          </p:nvSpPr>
          <p:spPr>
            <a:xfrm>
              <a:off x="985850" y="385775"/>
              <a:ext cx="117000" cy="117000"/>
            </a:xfrm>
            <a:prstGeom prst="ellipse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9" name="Google Shape;579;p30"/>
            <p:cNvCxnSpPr>
              <a:stCxn id="578" idx="5"/>
            </p:cNvCxnSpPr>
            <p:nvPr/>
          </p:nvCxnSpPr>
          <p:spPr>
            <a:xfrm>
              <a:off x="1085716" y="485641"/>
              <a:ext cx="90300" cy="7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80" name="Google Shape;580;p30"/>
          <p:cNvSpPr/>
          <p:nvPr/>
        </p:nvSpPr>
        <p:spPr>
          <a:xfrm>
            <a:off x="-200" y="4667699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1" name="Google Shape;581;p30"/>
          <p:cNvGrpSpPr/>
          <p:nvPr/>
        </p:nvGrpSpPr>
        <p:grpSpPr>
          <a:xfrm>
            <a:off x="3603929" y="4740825"/>
            <a:ext cx="1935995" cy="310753"/>
            <a:chOff x="2225600" y="2152250"/>
            <a:chExt cx="3266400" cy="524300"/>
          </a:xfrm>
        </p:grpSpPr>
        <p:sp>
          <p:nvSpPr>
            <p:cNvPr id="582" name="Google Shape;582;p30"/>
            <p:cNvSpPr/>
            <p:nvPr/>
          </p:nvSpPr>
          <p:spPr>
            <a:xfrm>
              <a:off x="5307250" y="24176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2215" y="0"/>
                  </a:moveTo>
                  <a:cubicBezTo>
                    <a:pt x="2135" y="0"/>
                    <a:pt x="2052" y="25"/>
                    <a:pt x="1978" y="83"/>
                  </a:cubicBezTo>
                  <a:lnTo>
                    <a:pt x="150" y="1560"/>
                  </a:lnTo>
                  <a:cubicBezTo>
                    <a:pt x="50" y="1637"/>
                    <a:pt x="0" y="1737"/>
                    <a:pt x="0" y="1837"/>
                  </a:cubicBezTo>
                  <a:cubicBezTo>
                    <a:pt x="0" y="1961"/>
                    <a:pt x="50" y="2062"/>
                    <a:pt x="150" y="2138"/>
                  </a:cubicBezTo>
                  <a:lnTo>
                    <a:pt x="1978" y="3615"/>
                  </a:lnTo>
                  <a:cubicBezTo>
                    <a:pt x="2054" y="3665"/>
                    <a:pt x="2129" y="3691"/>
                    <a:pt x="2205" y="3691"/>
                  </a:cubicBezTo>
                  <a:cubicBezTo>
                    <a:pt x="2279" y="3691"/>
                    <a:pt x="2329" y="3665"/>
                    <a:pt x="2379" y="3665"/>
                  </a:cubicBezTo>
                  <a:cubicBezTo>
                    <a:pt x="2505" y="3591"/>
                    <a:pt x="2580" y="3465"/>
                    <a:pt x="2580" y="3314"/>
                  </a:cubicBezTo>
                  <a:lnTo>
                    <a:pt x="2580" y="2212"/>
                  </a:lnTo>
                  <a:lnTo>
                    <a:pt x="5536" y="2212"/>
                  </a:lnTo>
                  <a:cubicBezTo>
                    <a:pt x="6564" y="2212"/>
                    <a:pt x="7390" y="1386"/>
                    <a:pt x="7390" y="358"/>
                  </a:cubicBezTo>
                  <a:cubicBezTo>
                    <a:pt x="7390" y="157"/>
                    <a:pt x="7216" y="7"/>
                    <a:pt x="7015" y="7"/>
                  </a:cubicBezTo>
                  <a:cubicBezTo>
                    <a:pt x="6815" y="7"/>
                    <a:pt x="6638" y="157"/>
                    <a:pt x="6638" y="358"/>
                  </a:cubicBezTo>
                  <a:cubicBezTo>
                    <a:pt x="6638" y="985"/>
                    <a:pt x="6163" y="1486"/>
                    <a:pt x="5536" y="1486"/>
                  </a:cubicBezTo>
                  <a:lnTo>
                    <a:pt x="2580" y="1486"/>
                  </a:lnTo>
                  <a:lnTo>
                    <a:pt x="2580" y="358"/>
                  </a:lnTo>
                  <a:cubicBezTo>
                    <a:pt x="2580" y="234"/>
                    <a:pt x="2505" y="83"/>
                    <a:pt x="2379" y="33"/>
                  </a:cubicBezTo>
                  <a:cubicBezTo>
                    <a:pt x="2328" y="12"/>
                    <a:pt x="2272" y="0"/>
                    <a:pt x="2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5307250" y="23067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5175" y="1"/>
                  </a:moveTo>
                  <a:cubicBezTo>
                    <a:pt x="5118" y="1"/>
                    <a:pt x="5062" y="13"/>
                    <a:pt x="5011" y="34"/>
                  </a:cubicBezTo>
                  <a:cubicBezTo>
                    <a:pt x="4885" y="110"/>
                    <a:pt x="4810" y="234"/>
                    <a:pt x="4810" y="360"/>
                  </a:cubicBezTo>
                  <a:lnTo>
                    <a:pt x="4810" y="1487"/>
                  </a:lnTo>
                  <a:lnTo>
                    <a:pt x="1854" y="1487"/>
                  </a:lnTo>
                  <a:cubicBezTo>
                    <a:pt x="826" y="1487"/>
                    <a:pt x="0" y="2314"/>
                    <a:pt x="0" y="3317"/>
                  </a:cubicBezTo>
                  <a:cubicBezTo>
                    <a:pt x="0" y="3541"/>
                    <a:pt x="174" y="3691"/>
                    <a:pt x="375" y="3691"/>
                  </a:cubicBezTo>
                  <a:cubicBezTo>
                    <a:pt x="575" y="3691"/>
                    <a:pt x="752" y="3541"/>
                    <a:pt x="752" y="3317"/>
                  </a:cubicBezTo>
                  <a:cubicBezTo>
                    <a:pt x="752" y="2715"/>
                    <a:pt x="1227" y="2214"/>
                    <a:pt x="1854" y="2214"/>
                  </a:cubicBezTo>
                  <a:lnTo>
                    <a:pt x="4810" y="2214"/>
                  </a:lnTo>
                  <a:lnTo>
                    <a:pt x="4810" y="3317"/>
                  </a:lnTo>
                  <a:cubicBezTo>
                    <a:pt x="4810" y="3467"/>
                    <a:pt x="4885" y="3591"/>
                    <a:pt x="5011" y="3667"/>
                  </a:cubicBezTo>
                  <a:cubicBezTo>
                    <a:pt x="5061" y="3691"/>
                    <a:pt x="5111" y="3691"/>
                    <a:pt x="5161" y="3691"/>
                  </a:cubicBezTo>
                  <a:cubicBezTo>
                    <a:pt x="5261" y="3691"/>
                    <a:pt x="5336" y="3667"/>
                    <a:pt x="5412" y="3617"/>
                  </a:cubicBezTo>
                  <a:lnTo>
                    <a:pt x="7240" y="2138"/>
                  </a:lnTo>
                  <a:cubicBezTo>
                    <a:pt x="7340" y="2064"/>
                    <a:pt x="7390" y="1964"/>
                    <a:pt x="7390" y="1837"/>
                  </a:cubicBezTo>
                  <a:cubicBezTo>
                    <a:pt x="7390" y="1737"/>
                    <a:pt x="7340" y="1637"/>
                    <a:pt x="7240" y="1563"/>
                  </a:cubicBezTo>
                  <a:lnTo>
                    <a:pt x="5412" y="84"/>
                  </a:lnTo>
                  <a:cubicBezTo>
                    <a:pt x="5338" y="25"/>
                    <a:pt x="5256" y="1"/>
                    <a:pt x="5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2225600" y="2306750"/>
              <a:ext cx="259925" cy="209625"/>
            </a:xfrm>
            <a:custGeom>
              <a:rect b="b" l="l" r="r" t="t"/>
              <a:pathLst>
                <a:path extrusionOk="0" h="8385" w="10397">
                  <a:moveTo>
                    <a:pt x="8206" y="1"/>
                  </a:moveTo>
                  <a:cubicBezTo>
                    <a:pt x="8151" y="1"/>
                    <a:pt x="8094" y="13"/>
                    <a:pt x="8042" y="34"/>
                  </a:cubicBezTo>
                  <a:cubicBezTo>
                    <a:pt x="7918" y="110"/>
                    <a:pt x="7817" y="234"/>
                    <a:pt x="7817" y="360"/>
                  </a:cubicBezTo>
                  <a:lnTo>
                    <a:pt x="7817" y="986"/>
                  </a:lnTo>
                  <a:cubicBezTo>
                    <a:pt x="7366" y="986"/>
                    <a:pt x="6739" y="986"/>
                    <a:pt x="6138" y="1036"/>
                  </a:cubicBezTo>
                  <a:cubicBezTo>
                    <a:pt x="5613" y="1036"/>
                    <a:pt x="5286" y="1413"/>
                    <a:pt x="4735" y="2539"/>
                  </a:cubicBezTo>
                  <a:cubicBezTo>
                    <a:pt x="4159" y="1437"/>
                    <a:pt x="3883" y="1136"/>
                    <a:pt x="3458" y="1036"/>
                  </a:cubicBezTo>
                  <a:cubicBezTo>
                    <a:pt x="3314" y="988"/>
                    <a:pt x="3098" y="971"/>
                    <a:pt x="2696" y="971"/>
                  </a:cubicBezTo>
                  <a:cubicBezTo>
                    <a:pt x="2467" y="971"/>
                    <a:pt x="2177" y="977"/>
                    <a:pt x="1804" y="986"/>
                  </a:cubicBezTo>
                  <a:lnTo>
                    <a:pt x="1053" y="986"/>
                  </a:lnTo>
                  <a:cubicBezTo>
                    <a:pt x="1037" y="985"/>
                    <a:pt x="1021" y="984"/>
                    <a:pt x="1006" y="984"/>
                  </a:cubicBezTo>
                  <a:cubicBezTo>
                    <a:pt x="576" y="984"/>
                    <a:pt x="224" y="1301"/>
                    <a:pt x="201" y="1713"/>
                  </a:cubicBezTo>
                  <a:cubicBezTo>
                    <a:pt x="151" y="2164"/>
                    <a:pt x="475" y="2539"/>
                    <a:pt x="926" y="2565"/>
                  </a:cubicBezTo>
                  <a:cubicBezTo>
                    <a:pt x="977" y="2573"/>
                    <a:pt x="1049" y="2576"/>
                    <a:pt x="1138" y="2576"/>
                  </a:cubicBezTo>
                  <a:cubicBezTo>
                    <a:pt x="1316" y="2576"/>
                    <a:pt x="1561" y="2565"/>
                    <a:pt x="1828" y="2565"/>
                  </a:cubicBezTo>
                  <a:lnTo>
                    <a:pt x="2907" y="2565"/>
                  </a:lnTo>
                  <a:cubicBezTo>
                    <a:pt x="3131" y="2916"/>
                    <a:pt x="3558" y="3742"/>
                    <a:pt x="3859" y="4369"/>
                  </a:cubicBezTo>
                  <a:cubicBezTo>
                    <a:pt x="3608" y="4920"/>
                    <a:pt x="3308" y="5545"/>
                    <a:pt x="3107" y="5846"/>
                  </a:cubicBezTo>
                  <a:cubicBezTo>
                    <a:pt x="2530" y="5846"/>
                    <a:pt x="1203" y="5822"/>
                    <a:pt x="852" y="5822"/>
                  </a:cubicBezTo>
                  <a:cubicBezTo>
                    <a:pt x="836" y="5821"/>
                    <a:pt x="820" y="5821"/>
                    <a:pt x="805" y="5821"/>
                  </a:cubicBezTo>
                  <a:cubicBezTo>
                    <a:pt x="398" y="5821"/>
                    <a:pt x="50" y="6140"/>
                    <a:pt x="24" y="6574"/>
                  </a:cubicBezTo>
                  <a:cubicBezTo>
                    <a:pt x="0" y="6999"/>
                    <a:pt x="351" y="7375"/>
                    <a:pt x="776" y="7399"/>
                  </a:cubicBezTo>
                  <a:cubicBezTo>
                    <a:pt x="977" y="7399"/>
                    <a:pt x="2005" y="7426"/>
                    <a:pt x="2756" y="7426"/>
                  </a:cubicBezTo>
                  <a:cubicBezTo>
                    <a:pt x="3107" y="7426"/>
                    <a:pt x="3408" y="7426"/>
                    <a:pt x="3532" y="7399"/>
                  </a:cubicBezTo>
                  <a:cubicBezTo>
                    <a:pt x="3983" y="7349"/>
                    <a:pt x="4284" y="7025"/>
                    <a:pt x="4761" y="6123"/>
                  </a:cubicBezTo>
                  <a:cubicBezTo>
                    <a:pt x="5262" y="7025"/>
                    <a:pt x="5586" y="7349"/>
                    <a:pt x="6064" y="7375"/>
                  </a:cubicBezTo>
                  <a:cubicBezTo>
                    <a:pt x="6665" y="7399"/>
                    <a:pt x="7290" y="7399"/>
                    <a:pt x="7741" y="7399"/>
                  </a:cubicBezTo>
                  <a:lnTo>
                    <a:pt x="7741" y="8027"/>
                  </a:lnTo>
                  <a:cubicBezTo>
                    <a:pt x="7741" y="8151"/>
                    <a:pt x="7841" y="8301"/>
                    <a:pt x="7968" y="8351"/>
                  </a:cubicBezTo>
                  <a:cubicBezTo>
                    <a:pt x="8019" y="8372"/>
                    <a:pt x="8075" y="8384"/>
                    <a:pt x="8130" y="8384"/>
                  </a:cubicBezTo>
                  <a:cubicBezTo>
                    <a:pt x="8208" y="8384"/>
                    <a:pt x="8284" y="8360"/>
                    <a:pt x="8342" y="8301"/>
                  </a:cubicBezTo>
                  <a:lnTo>
                    <a:pt x="10196" y="6824"/>
                  </a:lnTo>
                  <a:cubicBezTo>
                    <a:pt x="10297" y="6774"/>
                    <a:pt x="10347" y="6648"/>
                    <a:pt x="10347" y="6548"/>
                  </a:cubicBezTo>
                  <a:cubicBezTo>
                    <a:pt x="10347" y="6423"/>
                    <a:pt x="10297" y="6323"/>
                    <a:pt x="10196" y="6247"/>
                  </a:cubicBezTo>
                  <a:lnTo>
                    <a:pt x="8342" y="4770"/>
                  </a:lnTo>
                  <a:cubicBezTo>
                    <a:pt x="8292" y="4720"/>
                    <a:pt x="8192" y="4694"/>
                    <a:pt x="8118" y="4694"/>
                  </a:cubicBezTo>
                  <a:cubicBezTo>
                    <a:pt x="8068" y="4694"/>
                    <a:pt x="8018" y="4720"/>
                    <a:pt x="7968" y="4744"/>
                  </a:cubicBezTo>
                  <a:cubicBezTo>
                    <a:pt x="7841" y="4794"/>
                    <a:pt x="7741" y="4920"/>
                    <a:pt x="7741" y="5070"/>
                  </a:cubicBezTo>
                  <a:lnTo>
                    <a:pt x="7741" y="5822"/>
                  </a:lnTo>
                  <a:cubicBezTo>
                    <a:pt x="7390" y="5822"/>
                    <a:pt x="6889" y="5796"/>
                    <a:pt x="6414" y="5796"/>
                  </a:cubicBezTo>
                  <a:cubicBezTo>
                    <a:pt x="6214" y="5495"/>
                    <a:pt x="5913" y="4894"/>
                    <a:pt x="5637" y="4343"/>
                  </a:cubicBezTo>
                  <a:cubicBezTo>
                    <a:pt x="5913" y="3718"/>
                    <a:pt x="6288" y="2940"/>
                    <a:pt x="6514" y="2589"/>
                  </a:cubicBezTo>
                  <a:cubicBezTo>
                    <a:pt x="6990" y="2589"/>
                    <a:pt x="7467" y="2589"/>
                    <a:pt x="7817" y="2565"/>
                  </a:cubicBezTo>
                  <a:lnTo>
                    <a:pt x="7817" y="3317"/>
                  </a:lnTo>
                  <a:cubicBezTo>
                    <a:pt x="7817" y="3467"/>
                    <a:pt x="7918" y="3591"/>
                    <a:pt x="8042" y="3667"/>
                  </a:cubicBezTo>
                  <a:cubicBezTo>
                    <a:pt x="8092" y="3691"/>
                    <a:pt x="8142" y="3691"/>
                    <a:pt x="8192" y="3691"/>
                  </a:cubicBezTo>
                  <a:cubicBezTo>
                    <a:pt x="8268" y="3691"/>
                    <a:pt x="8368" y="3667"/>
                    <a:pt x="8419" y="3617"/>
                  </a:cubicBezTo>
                  <a:lnTo>
                    <a:pt x="10273" y="2138"/>
                  </a:lnTo>
                  <a:cubicBezTo>
                    <a:pt x="10347" y="2064"/>
                    <a:pt x="10397" y="1964"/>
                    <a:pt x="10397" y="1837"/>
                  </a:cubicBezTo>
                  <a:cubicBezTo>
                    <a:pt x="10397" y="1737"/>
                    <a:pt x="10347" y="1637"/>
                    <a:pt x="10273" y="1563"/>
                  </a:cubicBezTo>
                  <a:lnTo>
                    <a:pt x="8419" y="84"/>
                  </a:lnTo>
                  <a:cubicBezTo>
                    <a:pt x="8360" y="25"/>
                    <a:pt x="8284" y="1"/>
                    <a:pt x="8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3576600" y="2152250"/>
              <a:ext cx="524925" cy="524300"/>
            </a:xfrm>
            <a:custGeom>
              <a:rect b="b" l="l" r="r" t="t"/>
              <a:pathLst>
                <a:path extrusionOk="0" h="20972" w="20997">
                  <a:moveTo>
                    <a:pt x="9661" y="6644"/>
                  </a:moveTo>
                  <a:cubicBezTo>
                    <a:pt x="9890" y="6644"/>
                    <a:pt x="10123" y="6720"/>
                    <a:pt x="10323" y="6891"/>
                  </a:cubicBezTo>
                  <a:lnTo>
                    <a:pt x="13606" y="9697"/>
                  </a:lnTo>
                  <a:cubicBezTo>
                    <a:pt x="14107" y="10098"/>
                    <a:pt x="14107" y="10874"/>
                    <a:pt x="13606" y="11301"/>
                  </a:cubicBezTo>
                  <a:lnTo>
                    <a:pt x="10323" y="14081"/>
                  </a:lnTo>
                  <a:cubicBezTo>
                    <a:pt x="10120" y="14254"/>
                    <a:pt x="9883" y="14332"/>
                    <a:pt x="9650" y="14332"/>
                  </a:cubicBezTo>
                  <a:cubicBezTo>
                    <a:pt x="9110" y="14332"/>
                    <a:pt x="8595" y="13909"/>
                    <a:pt x="8595" y="13279"/>
                  </a:cubicBezTo>
                  <a:lnTo>
                    <a:pt x="8595" y="7693"/>
                  </a:lnTo>
                  <a:cubicBezTo>
                    <a:pt x="8595" y="7075"/>
                    <a:pt x="9117" y="6644"/>
                    <a:pt x="9661" y="6644"/>
                  </a:cubicBezTo>
                  <a:close/>
                  <a:moveTo>
                    <a:pt x="10500" y="0"/>
                  </a:moveTo>
                  <a:cubicBezTo>
                    <a:pt x="4687" y="0"/>
                    <a:pt x="1" y="4686"/>
                    <a:pt x="1" y="10499"/>
                  </a:cubicBezTo>
                  <a:cubicBezTo>
                    <a:pt x="1" y="16285"/>
                    <a:pt x="4687" y="20971"/>
                    <a:pt x="10500" y="20971"/>
                  </a:cubicBezTo>
                  <a:cubicBezTo>
                    <a:pt x="16286" y="20971"/>
                    <a:pt x="20996" y="16285"/>
                    <a:pt x="20996" y="10499"/>
                  </a:cubicBezTo>
                  <a:cubicBezTo>
                    <a:pt x="20996" y="4686"/>
                    <a:pt x="16286" y="0"/>
                    <a:pt x="10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2999125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4122" y="0"/>
                  </a:moveTo>
                  <a:cubicBezTo>
                    <a:pt x="3910" y="0"/>
                    <a:pt x="3693" y="70"/>
                    <a:pt x="3508" y="225"/>
                  </a:cubicBezTo>
                  <a:lnTo>
                    <a:pt x="451" y="2807"/>
                  </a:lnTo>
                  <a:cubicBezTo>
                    <a:pt x="0" y="3208"/>
                    <a:pt x="0" y="3909"/>
                    <a:pt x="451" y="4284"/>
                  </a:cubicBezTo>
                  <a:lnTo>
                    <a:pt x="3508" y="6866"/>
                  </a:lnTo>
                  <a:cubicBezTo>
                    <a:pt x="3693" y="7021"/>
                    <a:pt x="3910" y="7091"/>
                    <a:pt x="4122" y="7091"/>
                  </a:cubicBezTo>
                  <a:cubicBezTo>
                    <a:pt x="4627" y="7091"/>
                    <a:pt x="5111" y="6695"/>
                    <a:pt x="5111" y="6114"/>
                  </a:cubicBezTo>
                  <a:lnTo>
                    <a:pt x="5111" y="977"/>
                  </a:lnTo>
                  <a:cubicBezTo>
                    <a:pt x="5111" y="396"/>
                    <a:pt x="4627" y="0"/>
                    <a:pt x="4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4550600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990" y="0"/>
                  </a:moveTo>
                  <a:cubicBezTo>
                    <a:pt x="485" y="0"/>
                    <a:pt x="1" y="396"/>
                    <a:pt x="1" y="977"/>
                  </a:cubicBezTo>
                  <a:lnTo>
                    <a:pt x="1" y="6114"/>
                  </a:lnTo>
                  <a:cubicBezTo>
                    <a:pt x="1" y="6695"/>
                    <a:pt x="485" y="7091"/>
                    <a:pt x="990" y="7091"/>
                  </a:cubicBezTo>
                  <a:cubicBezTo>
                    <a:pt x="1202" y="7091"/>
                    <a:pt x="1419" y="7021"/>
                    <a:pt x="1604" y="6866"/>
                  </a:cubicBezTo>
                  <a:lnTo>
                    <a:pt x="4661" y="4284"/>
                  </a:lnTo>
                  <a:cubicBezTo>
                    <a:pt x="5112" y="3909"/>
                    <a:pt x="5112" y="3208"/>
                    <a:pt x="4661" y="2807"/>
                  </a:cubicBezTo>
                  <a:lnTo>
                    <a:pt x="1604" y="225"/>
                  </a:lnTo>
                  <a:cubicBezTo>
                    <a:pt x="1419" y="70"/>
                    <a:pt x="1202" y="0"/>
                    <a:pt x="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30"/>
          <p:cNvGrpSpPr/>
          <p:nvPr/>
        </p:nvGrpSpPr>
        <p:grpSpPr>
          <a:xfrm>
            <a:off x="434044" y="182778"/>
            <a:ext cx="96345" cy="153150"/>
            <a:chOff x="771525" y="1135925"/>
            <a:chExt cx="128700" cy="204582"/>
          </a:xfrm>
        </p:grpSpPr>
        <p:cxnSp>
          <p:nvCxnSpPr>
            <p:cNvPr id="589" name="Google Shape;589;p30"/>
            <p:cNvCxnSpPr/>
            <p:nvPr/>
          </p:nvCxnSpPr>
          <p:spPr>
            <a:xfrm flipH="1" rot="10800000">
              <a:off x="771525" y="1135925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30"/>
            <p:cNvCxnSpPr/>
            <p:nvPr/>
          </p:nvCxnSpPr>
          <p:spPr>
            <a:xfrm>
              <a:off x="771525" y="1233407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1" name="Google Shape;591;p30"/>
          <p:cNvSpPr txBox="1"/>
          <p:nvPr>
            <p:ph hasCustomPrompt="1" idx="2" type="title"/>
          </p:nvPr>
        </p:nvSpPr>
        <p:spPr>
          <a:xfrm>
            <a:off x="3639894" y="2291504"/>
            <a:ext cx="18642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92" name="Google Shape;592;p30"/>
          <p:cNvSpPr txBox="1"/>
          <p:nvPr>
            <p:ph idx="3" type="subTitle"/>
          </p:nvPr>
        </p:nvSpPr>
        <p:spPr>
          <a:xfrm>
            <a:off x="3545551" y="3523475"/>
            <a:ext cx="20529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93" name="Google Shape;593;p30"/>
          <p:cNvSpPr txBox="1"/>
          <p:nvPr>
            <p:ph hasCustomPrompt="1" idx="4" type="title"/>
          </p:nvPr>
        </p:nvSpPr>
        <p:spPr>
          <a:xfrm>
            <a:off x="6276900" y="2291504"/>
            <a:ext cx="18642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94" name="Google Shape;594;p30"/>
          <p:cNvSpPr txBox="1"/>
          <p:nvPr>
            <p:ph idx="5" type="subTitle"/>
          </p:nvPr>
        </p:nvSpPr>
        <p:spPr>
          <a:xfrm>
            <a:off x="6182553" y="3523475"/>
            <a:ext cx="20529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95" name="Google Shape;595;p30"/>
          <p:cNvSpPr txBox="1"/>
          <p:nvPr>
            <p:ph idx="6"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>
            <p:ph type="title"/>
          </p:nvPr>
        </p:nvSpPr>
        <p:spPr>
          <a:xfrm>
            <a:off x="720000" y="558800"/>
            <a:ext cx="77040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720000" y="1158425"/>
            <a:ext cx="7704000" cy="3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" name="Google Shape;52;p4"/>
          <p:cNvSpPr/>
          <p:nvPr/>
        </p:nvSpPr>
        <p:spPr>
          <a:xfrm>
            <a:off x="0" y="-5876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6266175" y="126900"/>
            <a:ext cx="2574300" cy="264900"/>
          </a:xfrm>
          <a:prstGeom prst="roundRect">
            <a:avLst>
              <a:gd fmla="val 50000" name="adj"/>
            </a:avLst>
          </a:prstGeom>
          <a:solidFill>
            <a:srgbClr val="D9D9D9">
              <a:alpha val="2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" name="Google Shape;54;p4"/>
          <p:cNvGrpSpPr/>
          <p:nvPr/>
        </p:nvGrpSpPr>
        <p:grpSpPr>
          <a:xfrm>
            <a:off x="8518925" y="170863"/>
            <a:ext cx="190166" cy="176966"/>
            <a:chOff x="985850" y="385775"/>
            <a:chExt cx="190166" cy="176966"/>
          </a:xfrm>
        </p:grpSpPr>
        <p:sp>
          <p:nvSpPr>
            <p:cNvPr id="55" name="Google Shape;55;p4"/>
            <p:cNvSpPr/>
            <p:nvPr/>
          </p:nvSpPr>
          <p:spPr>
            <a:xfrm>
              <a:off x="985850" y="385775"/>
              <a:ext cx="117000" cy="117000"/>
            </a:xfrm>
            <a:prstGeom prst="ellipse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" name="Google Shape;56;p4"/>
            <p:cNvCxnSpPr>
              <a:stCxn id="55" idx="5"/>
            </p:cNvCxnSpPr>
            <p:nvPr/>
          </p:nvCxnSpPr>
          <p:spPr>
            <a:xfrm>
              <a:off x="1085716" y="485641"/>
              <a:ext cx="90300" cy="7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7" name="Google Shape;57;p4"/>
          <p:cNvSpPr/>
          <p:nvPr/>
        </p:nvSpPr>
        <p:spPr>
          <a:xfrm>
            <a:off x="-200" y="4667699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" name="Google Shape;58;p4"/>
          <p:cNvGrpSpPr/>
          <p:nvPr/>
        </p:nvGrpSpPr>
        <p:grpSpPr>
          <a:xfrm>
            <a:off x="3603929" y="4740825"/>
            <a:ext cx="1935995" cy="310753"/>
            <a:chOff x="2225600" y="2152250"/>
            <a:chExt cx="3266400" cy="524300"/>
          </a:xfrm>
        </p:grpSpPr>
        <p:sp>
          <p:nvSpPr>
            <p:cNvPr id="59" name="Google Shape;59;p4"/>
            <p:cNvSpPr/>
            <p:nvPr/>
          </p:nvSpPr>
          <p:spPr>
            <a:xfrm>
              <a:off x="5307250" y="24176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2215" y="0"/>
                  </a:moveTo>
                  <a:cubicBezTo>
                    <a:pt x="2135" y="0"/>
                    <a:pt x="2052" y="25"/>
                    <a:pt x="1978" y="83"/>
                  </a:cubicBezTo>
                  <a:lnTo>
                    <a:pt x="150" y="1560"/>
                  </a:lnTo>
                  <a:cubicBezTo>
                    <a:pt x="50" y="1637"/>
                    <a:pt x="0" y="1737"/>
                    <a:pt x="0" y="1837"/>
                  </a:cubicBezTo>
                  <a:cubicBezTo>
                    <a:pt x="0" y="1961"/>
                    <a:pt x="50" y="2062"/>
                    <a:pt x="150" y="2138"/>
                  </a:cubicBezTo>
                  <a:lnTo>
                    <a:pt x="1978" y="3615"/>
                  </a:lnTo>
                  <a:cubicBezTo>
                    <a:pt x="2054" y="3665"/>
                    <a:pt x="2129" y="3691"/>
                    <a:pt x="2205" y="3691"/>
                  </a:cubicBezTo>
                  <a:cubicBezTo>
                    <a:pt x="2279" y="3691"/>
                    <a:pt x="2329" y="3665"/>
                    <a:pt x="2379" y="3665"/>
                  </a:cubicBezTo>
                  <a:cubicBezTo>
                    <a:pt x="2505" y="3591"/>
                    <a:pt x="2580" y="3465"/>
                    <a:pt x="2580" y="3314"/>
                  </a:cubicBezTo>
                  <a:lnTo>
                    <a:pt x="2580" y="2212"/>
                  </a:lnTo>
                  <a:lnTo>
                    <a:pt x="5536" y="2212"/>
                  </a:lnTo>
                  <a:cubicBezTo>
                    <a:pt x="6564" y="2212"/>
                    <a:pt x="7390" y="1386"/>
                    <a:pt x="7390" y="358"/>
                  </a:cubicBezTo>
                  <a:cubicBezTo>
                    <a:pt x="7390" y="157"/>
                    <a:pt x="7216" y="7"/>
                    <a:pt x="7015" y="7"/>
                  </a:cubicBezTo>
                  <a:cubicBezTo>
                    <a:pt x="6815" y="7"/>
                    <a:pt x="6638" y="157"/>
                    <a:pt x="6638" y="358"/>
                  </a:cubicBezTo>
                  <a:cubicBezTo>
                    <a:pt x="6638" y="985"/>
                    <a:pt x="6163" y="1486"/>
                    <a:pt x="5536" y="1486"/>
                  </a:cubicBezTo>
                  <a:lnTo>
                    <a:pt x="2580" y="1486"/>
                  </a:lnTo>
                  <a:lnTo>
                    <a:pt x="2580" y="358"/>
                  </a:lnTo>
                  <a:cubicBezTo>
                    <a:pt x="2580" y="234"/>
                    <a:pt x="2505" y="83"/>
                    <a:pt x="2379" y="33"/>
                  </a:cubicBezTo>
                  <a:cubicBezTo>
                    <a:pt x="2328" y="12"/>
                    <a:pt x="2272" y="0"/>
                    <a:pt x="2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5307250" y="23067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5175" y="1"/>
                  </a:moveTo>
                  <a:cubicBezTo>
                    <a:pt x="5118" y="1"/>
                    <a:pt x="5062" y="13"/>
                    <a:pt x="5011" y="34"/>
                  </a:cubicBezTo>
                  <a:cubicBezTo>
                    <a:pt x="4885" y="110"/>
                    <a:pt x="4810" y="234"/>
                    <a:pt x="4810" y="360"/>
                  </a:cubicBezTo>
                  <a:lnTo>
                    <a:pt x="4810" y="1487"/>
                  </a:lnTo>
                  <a:lnTo>
                    <a:pt x="1854" y="1487"/>
                  </a:lnTo>
                  <a:cubicBezTo>
                    <a:pt x="826" y="1487"/>
                    <a:pt x="0" y="2314"/>
                    <a:pt x="0" y="3317"/>
                  </a:cubicBezTo>
                  <a:cubicBezTo>
                    <a:pt x="0" y="3541"/>
                    <a:pt x="174" y="3691"/>
                    <a:pt x="375" y="3691"/>
                  </a:cubicBezTo>
                  <a:cubicBezTo>
                    <a:pt x="575" y="3691"/>
                    <a:pt x="752" y="3541"/>
                    <a:pt x="752" y="3317"/>
                  </a:cubicBezTo>
                  <a:cubicBezTo>
                    <a:pt x="752" y="2715"/>
                    <a:pt x="1227" y="2214"/>
                    <a:pt x="1854" y="2214"/>
                  </a:cubicBezTo>
                  <a:lnTo>
                    <a:pt x="4810" y="2214"/>
                  </a:lnTo>
                  <a:lnTo>
                    <a:pt x="4810" y="3317"/>
                  </a:lnTo>
                  <a:cubicBezTo>
                    <a:pt x="4810" y="3467"/>
                    <a:pt x="4885" y="3591"/>
                    <a:pt x="5011" y="3667"/>
                  </a:cubicBezTo>
                  <a:cubicBezTo>
                    <a:pt x="5061" y="3691"/>
                    <a:pt x="5111" y="3691"/>
                    <a:pt x="5161" y="3691"/>
                  </a:cubicBezTo>
                  <a:cubicBezTo>
                    <a:pt x="5261" y="3691"/>
                    <a:pt x="5336" y="3667"/>
                    <a:pt x="5412" y="3617"/>
                  </a:cubicBezTo>
                  <a:lnTo>
                    <a:pt x="7240" y="2138"/>
                  </a:lnTo>
                  <a:cubicBezTo>
                    <a:pt x="7340" y="2064"/>
                    <a:pt x="7390" y="1964"/>
                    <a:pt x="7390" y="1837"/>
                  </a:cubicBezTo>
                  <a:cubicBezTo>
                    <a:pt x="7390" y="1737"/>
                    <a:pt x="7340" y="1637"/>
                    <a:pt x="7240" y="1563"/>
                  </a:cubicBezTo>
                  <a:lnTo>
                    <a:pt x="5412" y="84"/>
                  </a:lnTo>
                  <a:cubicBezTo>
                    <a:pt x="5338" y="25"/>
                    <a:pt x="5256" y="1"/>
                    <a:pt x="5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2225600" y="2306750"/>
              <a:ext cx="259925" cy="209625"/>
            </a:xfrm>
            <a:custGeom>
              <a:rect b="b" l="l" r="r" t="t"/>
              <a:pathLst>
                <a:path extrusionOk="0" h="8385" w="10397">
                  <a:moveTo>
                    <a:pt x="8206" y="1"/>
                  </a:moveTo>
                  <a:cubicBezTo>
                    <a:pt x="8151" y="1"/>
                    <a:pt x="8094" y="13"/>
                    <a:pt x="8042" y="34"/>
                  </a:cubicBezTo>
                  <a:cubicBezTo>
                    <a:pt x="7918" y="110"/>
                    <a:pt x="7817" y="234"/>
                    <a:pt x="7817" y="360"/>
                  </a:cubicBezTo>
                  <a:lnTo>
                    <a:pt x="7817" y="986"/>
                  </a:lnTo>
                  <a:cubicBezTo>
                    <a:pt x="7366" y="986"/>
                    <a:pt x="6739" y="986"/>
                    <a:pt x="6138" y="1036"/>
                  </a:cubicBezTo>
                  <a:cubicBezTo>
                    <a:pt x="5613" y="1036"/>
                    <a:pt x="5286" y="1413"/>
                    <a:pt x="4735" y="2539"/>
                  </a:cubicBezTo>
                  <a:cubicBezTo>
                    <a:pt x="4159" y="1437"/>
                    <a:pt x="3883" y="1136"/>
                    <a:pt x="3458" y="1036"/>
                  </a:cubicBezTo>
                  <a:cubicBezTo>
                    <a:pt x="3314" y="988"/>
                    <a:pt x="3098" y="971"/>
                    <a:pt x="2696" y="971"/>
                  </a:cubicBezTo>
                  <a:cubicBezTo>
                    <a:pt x="2467" y="971"/>
                    <a:pt x="2177" y="977"/>
                    <a:pt x="1804" y="986"/>
                  </a:cubicBezTo>
                  <a:lnTo>
                    <a:pt x="1053" y="986"/>
                  </a:lnTo>
                  <a:cubicBezTo>
                    <a:pt x="1037" y="985"/>
                    <a:pt x="1021" y="984"/>
                    <a:pt x="1006" y="984"/>
                  </a:cubicBezTo>
                  <a:cubicBezTo>
                    <a:pt x="576" y="984"/>
                    <a:pt x="224" y="1301"/>
                    <a:pt x="201" y="1713"/>
                  </a:cubicBezTo>
                  <a:cubicBezTo>
                    <a:pt x="151" y="2164"/>
                    <a:pt x="475" y="2539"/>
                    <a:pt x="926" y="2565"/>
                  </a:cubicBezTo>
                  <a:cubicBezTo>
                    <a:pt x="977" y="2573"/>
                    <a:pt x="1049" y="2576"/>
                    <a:pt x="1138" y="2576"/>
                  </a:cubicBezTo>
                  <a:cubicBezTo>
                    <a:pt x="1316" y="2576"/>
                    <a:pt x="1561" y="2565"/>
                    <a:pt x="1828" y="2565"/>
                  </a:cubicBezTo>
                  <a:lnTo>
                    <a:pt x="2907" y="2565"/>
                  </a:lnTo>
                  <a:cubicBezTo>
                    <a:pt x="3131" y="2916"/>
                    <a:pt x="3558" y="3742"/>
                    <a:pt x="3859" y="4369"/>
                  </a:cubicBezTo>
                  <a:cubicBezTo>
                    <a:pt x="3608" y="4920"/>
                    <a:pt x="3308" y="5545"/>
                    <a:pt x="3107" y="5846"/>
                  </a:cubicBezTo>
                  <a:cubicBezTo>
                    <a:pt x="2530" y="5846"/>
                    <a:pt x="1203" y="5822"/>
                    <a:pt x="852" y="5822"/>
                  </a:cubicBezTo>
                  <a:cubicBezTo>
                    <a:pt x="836" y="5821"/>
                    <a:pt x="820" y="5821"/>
                    <a:pt x="805" y="5821"/>
                  </a:cubicBezTo>
                  <a:cubicBezTo>
                    <a:pt x="398" y="5821"/>
                    <a:pt x="50" y="6140"/>
                    <a:pt x="24" y="6574"/>
                  </a:cubicBezTo>
                  <a:cubicBezTo>
                    <a:pt x="0" y="6999"/>
                    <a:pt x="351" y="7375"/>
                    <a:pt x="776" y="7399"/>
                  </a:cubicBezTo>
                  <a:cubicBezTo>
                    <a:pt x="977" y="7399"/>
                    <a:pt x="2005" y="7426"/>
                    <a:pt x="2756" y="7426"/>
                  </a:cubicBezTo>
                  <a:cubicBezTo>
                    <a:pt x="3107" y="7426"/>
                    <a:pt x="3408" y="7426"/>
                    <a:pt x="3532" y="7399"/>
                  </a:cubicBezTo>
                  <a:cubicBezTo>
                    <a:pt x="3983" y="7349"/>
                    <a:pt x="4284" y="7025"/>
                    <a:pt x="4761" y="6123"/>
                  </a:cubicBezTo>
                  <a:cubicBezTo>
                    <a:pt x="5262" y="7025"/>
                    <a:pt x="5586" y="7349"/>
                    <a:pt x="6064" y="7375"/>
                  </a:cubicBezTo>
                  <a:cubicBezTo>
                    <a:pt x="6665" y="7399"/>
                    <a:pt x="7290" y="7399"/>
                    <a:pt x="7741" y="7399"/>
                  </a:cubicBezTo>
                  <a:lnTo>
                    <a:pt x="7741" y="8027"/>
                  </a:lnTo>
                  <a:cubicBezTo>
                    <a:pt x="7741" y="8151"/>
                    <a:pt x="7841" y="8301"/>
                    <a:pt x="7968" y="8351"/>
                  </a:cubicBezTo>
                  <a:cubicBezTo>
                    <a:pt x="8019" y="8372"/>
                    <a:pt x="8075" y="8384"/>
                    <a:pt x="8130" y="8384"/>
                  </a:cubicBezTo>
                  <a:cubicBezTo>
                    <a:pt x="8208" y="8384"/>
                    <a:pt x="8284" y="8360"/>
                    <a:pt x="8342" y="8301"/>
                  </a:cubicBezTo>
                  <a:lnTo>
                    <a:pt x="10196" y="6824"/>
                  </a:lnTo>
                  <a:cubicBezTo>
                    <a:pt x="10297" y="6774"/>
                    <a:pt x="10347" y="6648"/>
                    <a:pt x="10347" y="6548"/>
                  </a:cubicBezTo>
                  <a:cubicBezTo>
                    <a:pt x="10347" y="6423"/>
                    <a:pt x="10297" y="6323"/>
                    <a:pt x="10196" y="6247"/>
                  </a:cubicBezTo>
                  <a:lnTo>
                    <a:pt x="8342" y="4770"/>
                  </a:lnTo>
                  <a:cubicBezTo>
                    <a:pt x="8292" y="4720"/>
                    <a:pt x="8192" y="4694"/>
                    <a:pt x="8118" y="4694"/>
                  </a:cubicBezTo>
                  <a:cubicBezTo>
                    <a:pt x="8068" y="4694"/>
                    <a:pt x="8018" y="4720"/>
                    <a:pt x="7968" y="4744"/>
                  </a:cubicBezTo>
                  <a:cubicBezTo>
                    <a:pt x="7841" y="4794"/>
                    <a:pt x="7741" y="4920"/>
                    <a:pt x="7741" y="5070"/>
                  </a:cubicBezTo>
                  <a:lnTo>
                    <a:pt x="7741" y="5822"/>
                  </a:lnTo>
                  <a:cubicBezTo>
                    <a:pt x="7390" y="5822"/>
                    <a:pt x="6889" y="5796"/>
                    <a:pt x="6414" y="5796"/>
                  </a:cubicBezTo>
                  <a:cubicBezTo>
                    <a:pt x="6214" y="5495"/>
                    <a:pt x="5913" y="4894"/>
                    <a:pt x="5637" y="4343"/>
                  </a:cubicBezTo>
                  <a:cubicBezTo>
                    <a:pt x="5913" y="3718"/>
                    <a:pt x="6288" y="2940"/>
                    <a:pt x="6514" y="2589"/>
                  </a:cubicBezTo>
                  <a:cubicBezTo>
                    <a:pt x="6990" y="2589"/>
                    <a:pt x="7467" y="2589"/>
                    <a:pt x="7817" y="2565"/>
                  </a:cubicBezTo>
                  <a:lnTo>
                    <a:pt x="7817" y="3317"/>
                  </a:lnTo>
                  <a:cubicBezTo>
                    <a:pt x="7817" y="3467"/>
                    <a:pt x="7918" y="3591"/>
                    <a:pt x="8042" y="3667"/>
                  </a:cubicBezTo>
                  <a:cubicBezTo>
                    <a:pt x="8092" y="3691"/>
                    <a:pt x="8142" y="3691"/>
                    <a:pt x="8192" y="3691"/>
                  </a:cubicBezTo>
                  <a:cubicBezTo>
                    <a:pt x="8268" y="3691"/>
                    <a:pt x="8368" y="3667"/>
                    <a:pt x="8419" y="3617"/>
                  </a:cubicBezTo>
                  <a:lnTo>
                    <a:pt x="10273" y="2138"/>
                  </a:lnTo>
                  <a:cubicBezTo>
                    <a:pt x="10347" y="2064"/>
                    <a:pt x="10397" y="1964"/>
                    <a:pt x="10397" y="1837"/>
                  </a:cubicBezTo>
                  <a:cubicBezTo>
                    <a:pt x="10397" y="1737"/>
                    <a:pt x="10347" y="1637"/>
                    <a:pt x="10273" y="1563"/>
                  </a:cubicBezTo>
                  <a:lnTo>
                    <a:pt x="8419" y="84"/>
                  </a:lnTo>
                  <a:cubicBezTo>
                    <a:pt x="8360" y="25"/>
                    <a:pt x="8284" y="1"/>
                    <a:pt x="8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3576600" y="2152250"/>
              <a:ext cx="524925" cy="524300"/>
            </a:xfrm>
            <a:custGeom>
              <a:rect b="b" l="l" r="r" t="t"/>
              <a:pathLst>
                <a:path extrusionOk="0" h="20972" w="20997">
                  <a:moveTo>
                    <a:pt x="9661" y="6644"/>
                  </a:moveTo>
                  <a:cubicBezTo>
                    <a:pt x="9890" y="6644"/>
                    <a:pt x="10123" y="6720"/>
                    <a:pt x="10323" y="6891"/>
                  </a:cubicBezTo>
                  <a:lnTo>
                    <a:pt x="13606" y="9697"/>
                  </a:lnTo>
                  <a:cubicBezTo>
                    <a:pt x="14107" y="10098"/>
                    <a:pt x="14107" y="10874"/>
                    <a:pt x="13606" y="11301"/>
                  </a:cubicBezTo>
                  <a:lnTo>
                    <a:pt x="10323" y="14081"/>
                  </a:lnTo>
                  <a:cubicBezTo>
                    <a:pt x="10120" y="14254"/>
                    <a:pt x="9883" y="14332"/>
                    <a:pt x="9650" y="14332"/>
                  </a:cubicBezTo>
                  <a:cubicBezTo>
                    <a:pt x="9110" y="14332"/>
                    <a:pt x="8595" y="13909"/>
                    <a:pt x="8595" y="13279"/>
                  </a:cubicBezTo>
                  <a:lnTo>
                    <a:pt x="8595" y="7693"/>
                  </a:lnTo>
                  <a:cubicBezTo>
                    <a:pt x="8595" y="7075"/>
                    <a:pt x="9117" y="6644"/>
                    <a:pt x="9661" y="6644"/>
                  </a:cubicBezTo>
                  <a:close/>
                  <a:moveTo>
                    <a:pt x="10500" y="0"/>
                  </a:moveTo>
                  <a:cubicBezTo>
                    <a:pt x="4687" y="0"/>
                    <a:pt x="1" y="4686"/>
                    <a:pt x="1" y="10499"/>
                  </a:cubicBezTo>
                  <a:cubicBezTo>
                    <a:pt x="1" y="16285"/>
                    <a:pt x="4687" y="20971"/>
                    <a:pt x="10500" y="20971"/>
                  </a:cubicBezTo>
                  <a:cubicBezTo>
                    <a:pt x="16286" y="20971"/>
                    <a:pt x="20996" y="16285"/>
                    <a:pt x="20996" y="10499"/>
                  </a:cubicBezTo>
                  <a:cubicBezTo>
                    <a:pt x="20996" y="4686"/>
                    <a:pt x="16286" y="0"/>
                    <a:pt x="10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2999125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4122" y="0"/>
                  </a:moveTo>
                  <a:cubicBezTo>
                    <a:pt x="3910" y="0"/>
                    <a:pt x="3693" y="70"/>
                    <a:pt x="3508" y="225"/>
                  </a:cubicBezTo>
                  <a:lnTo>
                    <a:pt x="451" y="2807"/>
                  </a:lnTo>
                  <a:cubicBezTo>
                    <a:pt x="0" y="3208"/>
                    <a:pt x="0" y="3909"/>
                    <a:pt x="451" y="4284"/>
                  </a:cubicBezTo>
                  <a:lnTo>
                    <a:pt x="3508" y="6866"/>
                  </a:lnTo>
                  <a:cubicBezTo>
                    <a:pt x="3693" y="7021"/>
                    <a:pt x="3910" y="7091"/>
                    <a:pt x="4122" y="7091"/>
                  </a:cubicBezTo>
                  <a:cubicBezTo>
                    <a:pt x="4627" y="7091"/>
                    <a:pt x="5111" y="6695"/>
                    <a:pt x="5111" y="6114"/>
                  </a:cubicBezTo>
                  <a:lnTo>
                    <a:pt x="5111" y="977"/>
                  </a:lnTo>
                  <a:cubicBezTo>
                    <a:pt x="5111" y="396"/>
                    <a:pt x="4627" y="0"/>
                    <a:pt x="4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4550600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990" y="0"/>
                  </a:moveTo>
                  <a:cubicBezTo>
                    <a:pt x="485" y="0"/>
                    <a:pt x="1" y="396"/>
                    <a:pt x="1" y="977"/>
                  </a:cubicBezTo>
                  <a:lnTo>
                    <a:pt x="1" y="6114"/>
                  </a:lnTo>
                  <a:cubicBezTo>
                    <a:pt x="1" y="6695"/>
                    <a:pt x="485" y="7091"/>
                    <a:pt x="990" y="7091"/>
                  </a:cubicBezTo>
                  <a:cubicBezTo>
                    <a:pt x="1202" y="7091"/>
                    <a:pt x="1419" y="7021"/>
                    <a:pt x="1604" y="6866"/>
                  </a:cubicBezTo>
                  <a:lnTo>
                    <a:pt x="4661" y="4284"/>
                  </a:lnTo>
                  <a:cubicBezTo>
                    <a:pt x="5112" y="3909"/>
                    <a:pt x="5112" y="3208"/>
                    <a:pt x="4661" y="2807"/>
                  </a:cubicBezTo>
                  <a:lnTo>
                    <a:pt x="1604" y="225"/>
                  </a:lnTo>
                  <a:cubicBezTo>
                    <a:pt x="1419" y="70"/>
                    <a:pt x="1202" y="0"/>
                    <a:pt x="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4"/>
          <p:cNvGrpSpPr/>
          <p:nvPr/>
        </p:nvGrpSpPr>
        <p:grpSpPr>
          <a:xfrm>
            <a:off x="434044" y="182778"/>
            <a:ext cx="96345" cy="153150"/>
            <a:chOff x="771525" y="1135925"/>
            <a:chExt cx="128700" cy="204582"/>
          </a:xfrm>
        </p:grpSpPr>
        <p:cxnSp>
          <p:nvCxnSpPr>
            <p:cNvPr id="66" name="Google Shape;66;p4"/>
            <p:cNvCxnSpPr/>
            <p:nvPr/>
          </p:nvCxnSpPr>
          <p:spPr>
            <a:xfrm flipH="1" rot="10800000">
              <a:off x="771525" y="1135925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4"/>
            <p:cNvCxnSpPr/>
            <p:nvPr/>
          </p:nvCxnSpPr>
          <p:spPr>
            <a:xfrm>
              <a:off x="771525" y="1233407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1"/>
          <p:cNvSpPr txBox="1"/>
          <p:nvPr>
            <p:ph type="title"/>
          </p:nvPr>
        </p:nvSpPr>
        <p:spPr>
          <a:xfrm>
            <a:off x="2424600" y="622890"/>
            <a:ext cx="42948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98" name="Google Shape;598;p31"/>
          <p:cNvSpPr txBox="1"/>
          <p:nvPr>
            <p:ph idx="1" type="subTitle"/>
          </p:nvPr>
        </p:nvSpPr>
        <p:spPr>
          <a:xfrm>
            <a:off x="2749350" y="1547738"/>
            <a:ext cx="3645300" cy="11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9" name="Google Shape;599;p31"/>
          <p:cNvSpPr/>
          <p:nvPr/>
        </p:nvSpPr>
        <p:spPr>
          <a:xfrm>
            <a:off x="0" y="-5876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1"/>
          <p:cNvSpPr/>
          <p:nvPr/>
        </p:nvSpPr>
        <p:spPr>
          <a:xfrm>
            <a:off x="6266175" y="126900"/>
            <a:ext cx="2574300" cy="264900"/>
          </a:xfrm>
          <a:prstGeom prst="roundRect">
            <a:avLst>
              <a:gd fmla="val 50000" name="adj"/>
            </a:avLst>
          </a:prstGeom>
          <a:solidFill>
            <a:srgbClr val="D9D9D9">
              <a:alpha val="2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1" name="Google Shape;601;p31"/>
          <p:cNvGrpSpPr/>
          <p:nvPr/>
        </p:nvGrpSpPr>
        <p:grpSpPr>
          <a:xfrm>
            <a:off x="8518925" y="170863"/>
            <a:ext cx="190166" cy="176966"/>
            <a:chOff x="985850" y="385775"/>
            <a:chExt cx="190166" cy="176966"/>
          </a:xfrm>
        </p:grpSpPr>
        <p:sp>
          <p:nvSpPr>
            <p:cNvPr id="602" name="Google Shape;602;p31"/>
            <p:cNvSpPr/>
            <p:nvPr/>
          </p:nvSpPr>
          <p:spPr>
            <a:xfrm>
              <a:off x="985850" y="385775"/>
              <a:ext cx="117000" cy="117000"/>
            </a:xfrm>
            <a:prstGeom prst="ellipse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03" name="Google Shape;603;p31"/>
            <p:cNvCxnSpPr>
              <a:stCxn id="602" idx="5"/>
            </p:cNvCxnSpPr>
            <p:nvPr/>
          </p:nvCxnSpPr>
          <p:spPr>
            <a:xfrm>
              <a:off x="1085716" y="485641"/>
              <a:ext cx="90300" cy="7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4" name="Google Shape;604;p31"/>
          <p:cNvSpPr/>
          <p:nvPr/>
        </p:nvSpPr>
        <p:spPr>
          <a:xfrm>
            <a:off x="-200" y="4667699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5" name="Google Shape;605;p31"/>
          <p:cNvGrpSpPr/>
          <p:nvPr/>
        </p:nvGrpSpPr>
        <p:grpSpPr>
          <a:xfrm>
            <a:off x="3603929" y="4740825"/>
            <a:ext cx="1935995" cy="310753"/>
            <a:chOff x="2225600" y="2152250"/>
            <a:chExt cx="3266400" cy="524300"/>
          </a:xfrm>
        </p:grpSpPr>
        <p:sp>
          <p:nvSpPr>
            <p:cNvPr id="606" name="Google Shape;606;p31"/>
            <p:cNvSpPr/>
            <p:nvPr/>
          </p:nvSpPr>
          <p:spPr>
            <a:xfrm>
              <a:off x="5307250" y="24176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2215" y="0"/>
                  </a:moveTo>
                  <a:cubicBezTo>
                    <a:pt x="2135" y="0"/>
                    <a:pt x="2052" y="25"/>
                    <a:pt x="1978" y="83"/>
                  </a:cubicBezTo>
                  <a:lnTo>
                    <a:pt x="150" y="1560"/>
                  </a:lnTo>
                  <a:cubicBezTo>
                    <a:pt x="50" y="1637"/>
                    <a:pt x="0" y="1737"/>
                    <a:pt x="0" y="1837"/>
                  </a:cubicBezTo>
                  <a:cubicBezTo>
                    <a:pt x="0" y="1961"/>
                    <a:pt x="50" y="2062"/>
                    <a:pt x="150" y="2138"/>
                  </a:cubicBezTo>
                  <a:lnTo>
                    <a:pt x="1978" y="3615"/>
                  </a:lnTo>
                  <a:cubicBezTo>
                    <a:pt x="2054" y="3665"/>
                    <a:pt x="2129" y="3691"/>
                    <a:pt x="2205" y="3691"/>
                  </a:cubicBezTo>
                  <a:cubicBezTo>
                    <a:pt x="2279" y="3691"/>
                    <a:pt x="2329" y="3665"/>
                    <a:pt x="2379" y="3665"/>
                  </a:cubicBezTo>
                  <a:cubicBezTo>
                    <a:pt x="2505" y="3591"/>
                    <a:pt x="2580" y="3465"/>
                    <a:pt x="2580" y="3314"/>
                  </a:cubicBezTo>
                  <a:lnTo>
                    <a:pt x="2580" y="2212"/>
                  </a:lnTo>
                  <a:lnTo>
                    <a:pt x="5536" y="2212"/>
                  </a:lnTo>
                  <a:cubicBezTo>
                    <a:pt x="6564" y="2212"/>
                    <a:pt x="7390" y="1386"/>
                    <a:pt x="7390" y="358"/>
                  </a:cubicBezTo>
                  <a:cubicBezTo>
                    <a:pt x="7390" y="157"/>
                    <a:pt x="7216" y="7"/>
                    <a:pt x="7015" y="7"/>
                  </a:cubicBezTo>
                  <a:cubicBezTo>
                    <a:pt x="6815" y="7"/>
                    <a:pt x="6638" y="157"/>
                    <a:pt x="6638" y="358"/>
                  </a:cubicBezTo>
                  <a:cubicBezTo>
                    <a:pt x="6638" y="985"/>
                    <a:pt x="6163" y="1486"/>
                    <a:pt x="5536" y="1486"/>
                  </a:cubicBezTo>
                  <a:lnTo>
                    <a:pt x="2580" y="1486"/>
                  </a:lnTo>
                  <a:lnTo>
                    <a:pt x="2580" y="358"/>
                  </a:lnTo>
                  <a:cubicBezTo>
                    <a:pt x="2580" y="234"/>
                    <a:pt x="2505" y="83"/>
                    <a:pt x="2379" y="33"/>
                  </a:cubicBezTo>
                  <a:cubicBezTo>
                    <a:pt x="2328" y="12"/>
                    <a:pt x="2272" y="0"/>
                    <a:pt x="2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5307250" y="23067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5175" y="1"/>
                  </a:moveTo>
                  <a:cubicBezTo>
                    <a:pt x="5118" y="1"/>
                    <a:pt x="5062" y="13"/>
                    <a:pt x="5011" y="34"/>
                  </a:cubicBezTo>
                  <a:cubicBezTo>
                    <a:pt x="4885" y="110"/>
                    <a:pt x="4810" y="234"/>
                    <a:pt x="4810" y="360"/>
                  </a:cubicBezTo>
                  <a:lnTo>
                    <a:pt x="4810" y="1487"/>
                  </a:lnTo>
                  <a:lnTo>
                    <a:pt x="1854" y="1487"/>
                  </a:lnTo>
                  <a:cubicBezTo>
                    <a:pt x="826" y="1487"/>
                    <a:pt x="0" y="2314"/>
                    <a:pt x="0" y="3317"/>
                  </a:cubicBezTo>
                  <a:cubicBezTo>
                    <a:pt x="0" y="3541"/>
                    <a:pt x="174" y="3691"/>
                    <a:pt x="375" y="3691"/>
                  </a:cubicBezTo>
                  <a:cubicBezTo>
                    <a:pt x="575" y="3691"/>
                    <a:pt x="752" y="3541"/>
                    <a:pt x="752" y="3317"/>
                  </a:cubicBezTo>
                  <a:cubicBezTo>
                    <a:pt x="752" y="2715"/>
                    <a:pt x="1227" y="2214"/>
                    <a:pt x="1854" y="2214"/>
                  </a:cubicBezTo>
                  <a:lnTo>
                    <a:pt x="4810" y="2214"/>
                  </a:lnTo>
                  <a:lnTo>
                    <a:pt x="4810" y="3317"/>
                  </a:lnTo>
                  <a:cubicBezTo>
                    <a:pt x="4810" y="3467"/>
                    <a:pt x="4885" y="3591"/>
                    <a:pt x="5011" y="3667"/>
                  </a:cubicBezTo>
                  <a:cubicBezTo>
                    <a:pt x="5061" y="3691"/>
                    <a:pt x="5111" y="3691"/>
                    <a:pt x="5161" y="3691"/>
                  </a:cubicBezTo>
                  <a:cubicBezTo>
                    <a:pt x="5261" y="3691"/>
                    <a:pt x="5336" y="3667"/>
                    <a:pt x="5412" y="3617"/>
                  </a:cubicBezTo>
                  <a:lnTo>
                    <a:pt x="7240" y="2138"/>
                  </a:lnTo>
                  <a:cubicBezTo>
                    <a:pt x="7340" y="2064"/>
                    <a:pt x="7390" y="1964"/>
                    <a:pt x="7390" y="1837"/>
                  </a:cubicBezTo>
                  <a:cubicBezTo>
                    <a:pt x="7390" y="1737"/>
                    <a:pt x="7340" y="1637"/>
                    <a:pt x="7240" y="1563"/>
                  </a:cubicBezTo>
                  <a:lnTo>
                    <a:pt x="5412" y="84"/>
                  </a:lnTo>
                  <a:cubicBezTo>
                    <a:pt x="5338" y="25"/>
                    <a:pt x="5256" y="1"/>
                    <a:pt x="5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2225600" y="2306750"/>
              <a:ext cx="259925" cy="209625"/>
            </a:xfrm>
            <a:custGeom>
              <a:rect b="b" l="l" r="r" t="t"/>
              <a:pathLst>
                <a:path extrusionOk="0" h="8385" w="10397">
                  <a:moveTo>
                    <a:pt x="8206" y="1"/>
                  </a:moveTo>
                  <a:cubicBezTo>
                    <a:pt x="8151" y="1"/>
                    <a:pt x="8094" y="13"/>
                    <a:pt x="8042" y="34"/>
                  </a:cubicBezTo>
                  <a:cubicBezTo>
                    <a:pt x="7918" y="110"/>
                    <a:pt x="7817" y="234"/>
                    <a:pt x="7817" y="360"/>
                  </a:cubicBezTo>
                  <a:lnTo>
                    <a:pt x="7817" y="986"/>
                  </a:lnTo>
                  <a:cubicBezTo>
                    <a:pt x="7366" y="986"/>
                    <a:pt x="6739" y="986"/>
                    <a:pt x="6138" y="1036"/>
                  </a:cubicBezTo>
                  <a:cubicBezTo>
                    <a:pt x="5613" y="1036"/>
                    <a:pt x="5286" y="1413"/>
                    <a:pt x="4735" y="2539"/>
                  </a:cubicBezTo>
                  <a:cubicBezTo>
                    <a:pt x="4159" y="1437"/>
                    <a:pt x="3883" y="1136"/>
                    <a:pt x="3458" y="1036"/>
                  </a:cubicBezTo>
                  <a:cubicBezTo>
                    <a:pt x="3314" y="988"/>
                    <a:pt x="3098" y="971"/>
                    <a:pt x="2696" y="971"/>
                  </a:cubicBezTo>
                  <a:cubicBezTo>
                    <a:pt x="2467" y="971"/>
                    <a:pt x="2177" y="977"/>
                    <a:pt x="1804" y="986"/>
                  </a:cubicBezTo>
                  <a:lnTo>
                    <a:pt x="1053" y="986"/>
                  </a:lnTo>
                  <a:cubicBezTo>
                    <a:pt x="1037" y="985"/>
                    <a:pt x="1021" y="984"/>
                    <a:pt x="1006" y="984"/>
                  </a:cubicBezTo>
                  <a:cubicBezTo>
                    <a:pt x="576" y="984"/>
                    <a:pt x="224" y="1301"/>
                    <a:pt x="201" y="1713"/>
                  </a:cubicBezTo>
                  <a:cubicBezTo>
                    <a:pt x="151" y="2164"/>
                    <a:pt x="475" y="2539"/>
                    <a:pt x="926" y="2565"/>
                  </a:cubicBezTo>
                  <a:cubicBezTo>
                    <a:pt x="977" y="2573"/>
                    <a:pt x="1049" y="2576"/>
                    <a:pt x="1138" y="2576"/>
                  </a:cubicBezTo>
                  <a:cubicBezTo>
                    <a:pt x="1316" y="2576"/>
                    <a:pt x="1561" y="2565"/>
                    <a:pt x="1828" y="2565"/>
                  </a:cubicBezTo>
                  <a:lnTo>
                    <a:pt x="2907" y="2565"/>
                  </a:lnTo>
                  <a:cubicBezTo>
                    <a:pt x="3131" y="2916"/>
                    <a:pt x="3558" y="3742"/>
                    <a:pt x="3859" y="4369"/>
                  </a:cubicBezTo>
                  <a:cubicBezTo>
                    <a:pt x="3608" y="4920"/>
                    <a:pt x="3308" y="5545"/>
                    <a:pt x="3107" y="5846"/>
                  </a:cubicBezTo>
                  <a:cubicBezTo>
                    <a:pt x="2530" y="5846"/>
                    <a:pt x="1203" y="5822"/>
                    <a:pt x="852" y="5822"/>
                  </a:cubicBezTo>
                  <a:cubicBezTo>
                    <a:pt x="836" y="5821"/>
                    <a:pt x="820" y="5821"/>
                    <a:pt x="805" y="5821"/>
                  </a:cubicBezTo>
                  <a:cubicBezTo>
                    <a:pt x="398" y="5821"/>
                    <a:pt x="50" y="6140"/>
                    <a:pt x="24" y="6574"/>
                  </a:cubicBezTo>
                  <a:cubicBezTo>
                    <a:pt x="0" y="6999"/>
                    <a:pt x="351" y="7375"/>
                    <a:pt x="776" y="7399"/>
                  </a:cubicBezTo>
                  <a:cubicBezTo>
                    <a:pt x="977" y="7399"/>
                    <a:pt x="2005" y="7426"/>
                    <a:pt x="2756" y="7426"/>
                  </a:cubicBezTo>
                  <a:cubicBezTo>
                    <a:pt x="3107" y="7426"/>
                    <a:pt x="3408" y="7426"/>
                    <a:pt x="3532" y="7399"/>
                  </a:cubicBezTo>
                  <a:cubicBezTo>
                    <a:pt x="3983" y="7349"/>
                    <a:pt x="4284" y="7025"/>
                    <a:pt x="4761" y="6123"/>
                  </a:cubicBezTo>
                  <a:cubicBezTo>
                    <a:pt x="5262" y="7025"/>
                    <a:pt x="5586" y="7349"/>
                    <a:pt x="6064" y="7375"/>
                  </a:cubicBezTo>
                  <a:cubicBezTo>
                    <a:pt x="6665" y="7399"/>
                    <a:pt x="7290" y="7399"/>
                    <a:pt x="7741" y="7399"/>
                  </a:cubicBezTo>
                  <a:lnTo>
                    <a:pt x="7741" y="8027"/>
                  </a:lnTo>
                  <a:cubicBezTo>
                    <a:pt x="7741" y="8151"/>
                    <a:pt x="7841" y="8301"/>
                    <a:pt x="7968" y="8351"/>
                  </a:cubicBezTo>
                  <a:cubicBezTo>
                    <a:pt x="8019" y="8372"/>
                    <a:pt x="8075" y="8384"/>
                    <a:pt x="8130" y="8384"/>
                  </a:cubicBezTo>
                  <a:cubicBezTo>
                    <a:pt x="8208" y="8384"/>
                    <a:pt x="8284" y="8360"/>
                    <a:pt x="8342" y="8301"/>
                  </a:cubicBezTo>
                  <a:lnTo>
                    <a:pt x="10196" y="6824"/>
                  </a:lnTo>
                  <a:cubicBezTo>
                    <a:pt x="10297" y="6774"/>
                    <a:pt x="10347" y="6648"/>
                    <a:pt x="10347" y="6548"/>
                  </a:cubicBezTo>
                  <a:cubicBezTo>
                    <a:pt x="10347" y="6423"/>
                    <a:pt x="10297" y="6323"/>
                    <a:pt x="10196" y="6247"/>
                  </a:cubicBezTo>
                  <a:lnTo>
                    <a:pt x="8342" y="4770"/>
                  </a:lnTo>
                  <a:cubicBezTo>
                    <a:pt x="8292" y="4720"/>
                    <a:pt x="8192" y="4694"/>
                    <a:pt x="8118" y="4694"/>
                  </a:cubicBezTo>
                  <a:cubicBezTo>
                    <a:pt x="8068" y="4694"/>
                    <a:pt x="8018" y="4720"/>
                    <a:pt x="7968" y="4744"/>
                  </a:cubicBezTo>
                  <a:cubicBezTo>
                    <a:pt x="7841" y="4794"/>
                    <a:pt x="7741" y="4920"/>
                    <a:pt x="7741" y="5070"/>
                  </a:cubicBezTo>
                  <a:lnTo>
                    <a:pt x="7741" y="5822"/>
                  </a:lnTo>
                  <a:cubicBezTo>
                    <a:pt x="7390" y="5822"/>
                    <a:pt x="6889" y="5796"/>
                    <a:pt x="6414" y="5796"/>
                  </a:cubicBezTo>
                  <a:cubicBezTo>
                    <a:pt x="6214" y="5495"/>
                    <a:pt x="5913" y="4894"/>
                    <a:pt x="5637" y="4343"/>
                  </a:cubicBezTo>
                  <a:cubicBezTo>
                    <a:pt x="5913" y="3718"/>
                    <a:pt x="6288" y="2940"/>
                    <a:pt x="6514" y="2589"/>
                  </a:cubicBezTo>
                  <a:cubicBezTo>
                    <a:pt x="6990" y="2589"/>
                    <a:pt x="7467" y="2589"/>
                    <a:pt x="7817" y="2565"/>
                  </a:cubicBezTo>
                  <a:lnTo>
                    <a:pt x="7817" y="3317"/>
                  </a:lnTo>
                  <a:cubicBezTo>
                    <a:pt x="7817" y="3467"/>
                    <a:pt x="7918" y="3591"/>
                    <a:pt x="8042" y="3667"/>
                  </a:cubicBezTo>
                  <a:cubicBezTo>
                    <a:pt x="8092" y="3691"/>
                    <a:pt x="8142" y="3691"/>
                    <a:pt x="8192" y="3691"/>
                  </a:cubicBezTo>
                  <a:cubicBezTo>
                    <a:pt x="8268" y="3691"/>
                    <a:pt x="8368" y="3667"/>
                    <a:pt x="8419" y="3617"/>
                  </a:cubicBezTo>
                  <a:lnTo>
                    <a:pt x="10273" y="2138"/>
                  </a:lnTo>
                  <a:cubicBezTo>
                    <a:pt x="10347" y="2064"/>
                    <a:pt x="10397" y="1964"/>
                    <a:pt x="10397" y="1837"/>
                  </a:cubicBezTo>
                  <a:cubicBezTo>
                    <a:pt x="10397" y="1737"/>
                    <a:pt x="10347" y="1637"/>
                    <a:pt x="10273" y="1563"/>
                  </a:cubicBezTo>
                  <a:lnTo>
                    <a:pt x="8419" y="84"/>
                  </a:lnTo>
                  <a:cubicBezTo>
                    <a:pt x="8360" y="25"/>
                    <a:pt x="8284" y="1"/>
                    <a:pt x="8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3576600" y="2152250"/>
              <a:ext cx="524925" cy="524300"/>
            </a:xfrm>
            <a:custGeom>
              <a:rect b="b" l="l" r="r" t="t"/>
              <a:pathLst>
                <a:path extrusionOk="0" h="20972" w="20997">
                  <a:moveTo>
                    <a:pt x="9661" y="6644"/>
                  </a:moveTo>
                  <a:cubicBezTo>
                    <a:pt x="9890" y="6644"/>
                    <a:pt x="10123" y="6720"/>
                    <a:pt x="10323" y="6891"/>
                  </a:cubicBezTo>
                  <a:lnTo>
                    <a:pt x="13606" y="9697"/>
                  </a:lnTo>
                  <a:cubicBezTo>
                    <a:pt x="14107" y="10098"/>
                    <a:pt x="14107" y="10874"/>
                    <a:pt x="13606" y="11301"/>
                  </a:cubicBezTo>
                  <a:lnTo>
                    <a:pt x="10323" y="14081"/>
                  </a:lnTo>
                  <a:cubicBezTo>
                    <a:pt x="10120" y="14254"/>
                    <a:pt x="9883" y="14332"/>
                    <a:pt x="9650" y="14332"/>
                  </a:cubicBezTo>
                  <a:cubicBezTo>
                    <a:pt x="9110" y="14332"/>
                    <a:pt x="8595" y="13909"/>
                    <a:pt x="8595" y="13279"/>
                  </a:cubicBezTo>
                  <a:lnTo>
                    <a:pt x="8595" y="7693"/>
                  </a:lnTo>
                  <a:cubicBezTo>
                    <a:pt x="8595" y="7075"/>
                    <a:pt x="9117" y="6644"/>
                    <a:pt x="9661" y="6644"/>
                  </a:cubicBezTo>
                  <a:close/>
                  <a:moveTo>
                    <a:pt x="10500" y="0"/>
                  </a:moveTo>
                  <a:cubicBezTo>
                    <a:pt x="4687" y="0"/>
                    <a:pt x="1" y="4686"/>
                    <a:pt x="1" y="10499"/>
                  </a:cubicBezTo>
                  <a:cubicBezTo>
                    <a:pt x="1" y="16285"/>
                    <a:pt x="4687" y="20971"/>
                    <a:pt x="10500" y="20971"/>
                  </a:cubicBezTo>
                  <a:cubicBezTo>
                    <a:pt x="16286" y="20971"/>
                    <a:pt x="20996" y="16285"/>
                    <a:pt x="20996" y="10499"/>
                  </a:cubicBezTo>
                  <a:cubicBezTo>
                    <a:pt x="20996" y="4686"/>
                    <a:pt x="16286" y="0"/>
                    <a:pt x="10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2999125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4122" y="0"/>
                  </a:moveTo>
                  <a:cubicBezTo>
                    <a:pt x="3910" y="0"/>
                    <a:pt x="3693" y="70"/>
                    <a:pt x="3508" y="225"/>
                  </a:cubicBezTo>
                  <a:lnTo>
                    <a:pt x="451" y="2807"/>
                  </a:lnTo>
                  <a:cubicBezTo>
                    <a:pt x="0" y="3208"/>
                    <a:pt x="0" y="3909"/>
                    <a:pt x="451" y="4284"/>
                  </a:cubicBezTo>
                  <a:lnTo>
                    <a:pt x="3508" y="6866"/>
                  </a:lnTo>
                  <a:cubicBezTo>
                    <a:pt x="3693" y="7021"/>
                    <a:pt x="3910" y="7091"/>
                    <a:pt x="4122" y="7091"/>
                  </a:cubicBezTo>
                  <a:cubicBezTo>
                    <a:pt x="4627" y="7091"/>
                    <a:pt x="5111" y="6695"/>
                    <a:pt x="5111" y="6114"/>
                  </a:cubicBezTo>
                  <a:lnTo>
                    <a:pt x="5111" y="977"/>
                  </a:lnTo>
                  <a:cubicBezTo>
                    <a:pt x="5111" y="396"/>
                    <a:pt x="4627" y="0"/>
                    <a:pt x="4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4550600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990" y="0"/>
                  </a:moveTo>
                  <a:cubicBezTo>
                    <a:pt x="485" y="0"/>
                    <a:pt x="1" y="396"/>
                    <a:pt x="1" y="977"/>
                  </a:cubicBezTo>
                  <a:lnTo>
                    <a:pt x="1" y="6114"/>
                  </a:lnTo>
                  <a:cubicBezTo>
                    <a:pt x="1" y="6695"/>
                    <a:pt x="485" y="7091"/>
                    <a:pt x="990" y="7091"/>
                  </a:cubicBezTo>
                  <a:cubicBezTo>
                    <a:pt x="1202" y="7091"/>
                    <a:pt x="1419" y="7021"/>
                    <a:pt x="1604" y="6866"/>
                  </a:cubicBezTo>
                  <a:lnTo>
                    <a:pt x="4661" y="4284"/>
                  </a:lnTo>
                  <a:cubicBezTo>
                    <a:pt x="5112" y="3909"/>
                    <a:pt x="5112" y="3208"/>
                    <a:pt x="4661" y="2807"/>
                  </a:cubicBezTo>
                  <a:lnTo>
                    <a:pt x="1604" y="225"/>
                  </a:lnTo>
                  <a:cubicBezTo>
                    <a:pt x="1419" y="70"/>
                    <a:pt x="1202" y="0"/>
                    <a:pt x="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" name="Google Shape;612;p31"/>
          <p:cNvGrpSpPr/>
          <p:nvPr/>
        </p:nvGrpSpPr>
        <p:grpSpPr>
          <a:xfrm>
            <a:off x="434044" y="182778"/>
            <a:ext cx="96345" cy="153150"/>
            <a:chOff x="771525" y="1135925"/>
            <a:chExt cx="128700" cy="204582"/>
          </a:xfrm>
        </p:grpSpPr>
        <p:cxnSp>
          <p:nvCxnSpPr>
            <p:cNvPr id="613" name="Google Shape;613;p31"/>
            <p:cNvCxnSpPr/>
            <p:nvPr/>
          </p:nvCxnSpPr>
          <p:spPr>
            <a:xfrm flipH="1" rot="10800000">
              <a:off x="771525" y="1135925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31"/>
            <p:cNvCxnSpPr/>
            <p:nvPr/>
          </p:nvCxnSpPr>
          <p:spPr>
            <a:xfrm>
              <a:off x="771525" y="1233407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5" name="Google Shape;615;p31"/>
          <p:cNvSpPr txBox="1"/>
          <p:nvPr/>
        </p:nvSpPr>
        <p:spPr>
          <a:xfrm>
            <a:off x="2685600" y="3768338"/>
            <a:ext cx="37728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2"/>
          <p:cNvSpPr/>
          <p:nvPr/>
        </p:nvSpPr>
        <p:spPr>
          <a:xfrm>
            <a:off x="0" y="-5875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2"/>
          <p:cNvSpPr/>
          <p:nvPr/>
        </p:nvSpPr>
        <p:spPr>
          <a:xfrm>
            <a:off x="6266175" y="126900"/>
            <a:ext cx="2574300" cy="264900"/>
          </a:xfrm>
          <a:prstGeom prst="roundRect">
            <a:avLst>
              <a:gd fmla="val 50000" name="adj"/>
            </a:avLst>
          </a:prstGeom>
          <a:solidFill>
            <a:srgbClr val="D9D9D9">
              <a:alpha val="2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2"/>
          <p:cNvSpPr txBox="1"/>
          <p:nvPr/>
        </p:nvSpPr>
        <p:spPr>
          <a:xfrm>
            <a:off x="3752175" y="66425"/>
            <a:ext cx="1639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EFEFE"/>
                </a:solidFill>
                <a:latin typeface="Krona One"/>
                <a:ea typeface="Krona One"/>
                <a:cs typeface="Krona One"/>
                <a:sym typeface="Krona One"/>
              </a:rPr>
              <a:t>Now playing</a:t>
            </a:r>
            <a:endParaRPr sz="1200">
              <a:solidFill>
                <a:srgbClr val="FEFEFE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grpSp>
        <p:nvGrpSpPr>
          <p:cNvPr id="620" name="Google Shape;620;p32"/>
          <p:cNvGrpSpPr/>
          <p:nvPr/>
        </p:nvGrpSpPr>
        <p:grpSpPr>
          <a:xfrm>
            <a:off x="8518925" y="170863"/>
            <a:ext cx="190166" cy="176966"/>
            <a:chOff x="985850" y="385775"/>
            <a:chExt cx="190166" cy="176966"/>
          </a:xfrm>
        </p:grpSpPr>
        <p:sp>
          <p:nvSpPr>
            <p:cNvPr id="621" name="Google Shape;621;p32"/>
            <p:cNvSpPr/>
            <p:nvPr/>
          </p:nvSpPr>
          <p:spPr>
            <a:xfrm>
              <a:off x="985850" y="385775"/>
              <a:ext cx="117000" cy="117000"/>
            </a:xfrm>
            <a:prstGeom prst="ellipse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2" name="Google Shape;622;p32"/>
            <p:cNvCxnSpPr>
              <a:stCxn id="621" idx="5"/>
            </p:cNvCxnSpPr>
            <p:nvPr/>
          </p:nvCxnSpPr>
          <p:spPr>
            <a:xfrm>
              <a:off x="1085716" y="485641"/>
              <a:ext cx="90300" cy="7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23" name="Google Shape;623;p32"/>
          <p:cNvSpPr/>
          <p:nvPr/>
        </p:nvSpPr>
        <p:spPr>
          <a:xfrm>
            <a:off x="-200" y="4667699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4" name="Google Shape;624;p32"/>
          <p:cNvGrpSpPr/>
          <p:nvPr/>
        </p:nvGrpSpPr>
        <p:grpSpPr>
          <a:xfrm>
            <a:off x="3603929" y="4740825"/>
            <a:ext cx="1935995" cy="310753"/>
            <a:chOff x="2225600" y="2152250"/>
            <a:chExt cx="3266400" cy="524300"/>
          </a:xfrm>
        </p:grpSpPr>
        <p:sp>
          <p:nvSpPr>
            <p:cNvPr id="625" name="Google Shape;625;p32"/>
            <p:cNvSpPr/>
            <p:nvPr/>
          </p:nvSpPr>
          <p:spPr>
            <a:xfrm>
              <a:off x="5307250" y="24176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2215" y="0"/>
                  </a:moveTo>
                  <a:cubicBezTo>
                    <a:pt x="2135" y="0"/>
                    <a:pt x="2052" y="25"/>
                    <a:pt x="1978" y="83"/>
                  </a:cubicBezTo>
                  <a:lnTo>
                    <a:pt x="150" y="1560"/>
                  </a:lnTo>
                  <a:cubicBezTo>
                    <a:pt x="50" y="1637"/>
                    <a:pt x="0" y="1737"/>
                    <a:pt x="0" y="1837"/>
                  </a:cubicBezTo>
                  <a:cubicBezTo>
                    <a:pt x="0" y="1961"/>
                    <a:pt x="50" y="2062"/>
                    <a:pt x="150" y="2138"/>
                  </a:cubicBezTo>
                  <a:lnTo>
                    <a:pt x="1978" y="3615"/>
                  </a:lnTo>
                  <a:cubicBezTo>
                    <a:pt x="2054" y="3665"/>
                    <a:pt x="2129" y="3691"/>
                    <a:pt x="2205" y="3691"/>
                  </a:cubicBezTo>
                  <a:cubicBezTo>
                    <a:pt x="2279" y="3691"/>
                    <a:pt x="2329" y="3665"/>
                    <a:pt x="2379" y="3665"/>
                  </a:cubicBezTo>
                  <a:cubicBezTo>
                    <a:pt x="2505" y="3591"/>
                    <a:pt x="2580" y="3465"/>
                    <a:pt x="2580" y="3314"/>
                  </a:cubicBezTo>
                  <a:lnTo>
                    <a:pt x="2580" y="2212"/>
                  </a:lnTo>
                  <a:lnTo>
                    <a:pt x="5536" y="2212"/>
                  </a:lnTo>
                  <a:cubicBezTo>
                    <a:pt x="6564" y="2212"/>
                    <a:pt x="7390" y="1386"/>
                    <a:pt x="7390" y="358"/>
                  </a:cubicBezTo>
                  <a:cubicBezTo>
                    <a:pt x="7390" y="157"/>
                    <a:pt x="7216" y="7"/>
                    <a:pt x="7015" y="7"/>
                  </a:cubicBezTo>
                  <a:cubicBezTo>
                    <a:pt x="6815" y="7"/>
                    <a:pt x="6638" y="157"/>
                    <a:pt x="6638" y="358"/>
                  </a:cubicBezTo>
                  <a:cubicBezTo>
                    <a:pt x="6638" y="985"/>
                    <a:pt x="6163" y="1486"/>
                    <a:pt x="5536" y="1486"/>
                  </a:cubicBezTo>
                  <a:lnTo>
                    <a:pt x="2580" y="1486"/>
                  </a:lnTo>
                  <a:lnTo>
                    <a:pt x="2580" y="358"/>
                  </a:lnTo>
                  <a:cubicBezTo>
                    <a:pt x="2580" y="234"/>
                    <a:pt x="2505" y="83"/>
                    <a:pt x="2379" y="33"/>
                  </a:cubicBezTo>
                  <a:cubicBezTo>
                    <a:pt x="2328" y="12"/>
                    <a:pt x="2272" y="0"/>
                    <a:pt x="2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5307250" y="23067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5175" y="1"/>
                  </a:moveTo>
                  <a:cubicBezTo>
                    <a:pt x="5118" y="1"/>
                    <a:pt x="5062" y="13"/>
                    <a:pt x="5011" y="34"/>
                  </a:cubicBezTo>
                  <a:cubicBezTo>
                    <a:pt x="4885" y="110"/>
                    <a:pt x="4810" y="234"/>
                    <a:pt x="4810" y="360"/>
                  </a:cubicBezTo>
                  <a:lnTo>
                    <a:pt x="4810" y="1487"/>
                  </a:lnTo>
                  <a:lnTo>
                    <a:pt x="1854" y="1487"/>
                  </a:lnTo>
                  <a:cubicBezTo>
                    <a:pt x="826" y="1487"/>
                    <a:pt x="0" y="2314"/>
                    <a:pt x="0" y="3317"/>
                  </a:cubicBezTo>
                  <a:cubicBezTo>
                    <a:pt x="0" y="3541"/>
                    <a:pt x="174" y="3691"/>
                    <a:pt x="375" y="3691"/>
                  </a:cubicBezTo>
                  <a:cubicBezTo>
                    <a:pt x="575" y="3691"/>
                    <a:pt x="752" y="3541"/>
                    <a:pt x="752" y="3317"/>
                  </a:cubicBezTo>
                  <a:cubicBezTo>
                    <a:pt x="752" y="2715"/>
                    <a:pt x="1227" y="2214"/>
                    <a:pt x="1854" y="2214"/>
                  </a:cubicBezTo>
                  <a:lnTo>
                    <a:pt x="4810" y="2214"/>
                  </a:lnTo>
                  <a:lnTo>
                    <a:pt x="4810" y="3317"/>
                  </a:lnTo>
                  <a:cubicBezTo>
                    <a:pt x="4810" y="3467"/>
                    <a:pt x="4885" y="3591"/>
                    <a:pt x="5011" y="3667"/>
                  </a:cubicBezTo>
                  <a:cubicBezTo>
                    <a:pt x="5061" y="3691"/>
                    <a:pt x="5111" y="3691"/>
                    <a:pt x="5161" y="3691"/>
                  </a:cubicBezTo>
                  <a:cubicBezTo>
                    <a:pt x="5261" y="3691"/>
                    <a:pt x="5336" y="3667"/>
                    <a:pt x="5412" y="3617"/>
                  </a:cubicBezTo>
                  <a:lnTo>
                    <a:pt x="7240" y="2138"/>
                  </a:lnTo>
                  <a:cubicBezTo>
                    <a:pt x="7340" y="2064"/>
                    <a:pt x="7390" y="1964"/>
                    <a:pt x="7390" y="1837"/>
                  </a:cubicBezTo>
                  <a:cubicBezTo>
                    <a:pt x="7390" y="1737"/>
                    <a:pt x="7340" y="1637"/>
                    <a:pt x="7240" y="1563"/>
                  </a:cubicBezTo>
                  <a:lnTo>
                    <a:pt x="5412" y="84"/>
                  </a:lnTo>
                  <a:cubicBezTo>
                    <a:pt x="5338" y="25"/>
                    <a:pt x="5256" y="1"/>
                    <a:pt x="5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2225600" y="2306750"/>
              <a:ext cx="259925" cy="209625"/>
            </a:xfrm>
            <a:custGeom>
              <a:rect b="b" l="l" r="r" t="t"/>
              <a:pathLst>
                <a:path extrusionOk="0" h="8385" w="10397">
                  <a:moveTo>
                    <a:pt x="8206" y="1"/>
                  </a:moveTo>
                  <a:cubicBezTo>
                    <a:pt x="8151" y="1"/>
                    <a:pt x="8094" y="13"/>
                    <a:pt x="8042" y="34"/>
                  </a:cubicBezTo>
                  <a:cubicBezTo>
                    <a:pt x="7918" y="110"/>
                    <a:pt x="7817" y="234"/>
                    <a:pt x="7817" y="360"/>
                  </a:cubicBezTo>
                  <a:lnTo>
                    <a:pt x="7817" y="986"/>
                  </a:lnTo>
                  <a:cubicBezTo>
                    <a:pt x="7366" y="986"/>
                    <a:pt x="6739" y="986"/>
                    <a:pt x="6138" y="1036"/>
                  </a:cubicBezTo>
                  <a:cubicBezTo>
                    <a:pt x="5613" y="1036"/>
                    <a:pt x="5286" y="1413"/>
                    <a:pt x="4735" y="2539"/>
                  </a:cubicBezTo>
                  <a:cubicBezTo>
                    <a:pt x="4159" y="1437"/>
                    <a:pt x="3883" y="1136"/>
                    <a:pt x="3458" y="1036"/>
                  </a:cubicBezTo>
                  <a:cubicBezTo>
                    <a:pt x="3314" y="988"/>
                    <a:pt x="3098" y="971"/>
                    <a:pt x="2696" y="971"/>
                  </a:cubicBezTo>
                  <a:cubicBezTo>
                    <a:pt x="2467" y="971"/>
                    <a:pt x="2177" y="977"/>
                    <a:pt x="1804" y="986"/>
                  </a:cubicBezTo>
                  <a:lnTo>
                    <a:pt x="1053" y="986"/>
                  </a:lnTo>
                  <a:cubicBezTo>
                    <a:pt x="1037" y="985"/>
                    <a:pt x="1021" y="984"/>
                    <a:pt x="1006" y="984"/>
                  </a:cubicBezTo>
                  <a:cubicBezTo>
                    <a:pt x="576" y="984"/>
                    <a:pt x="224" y="1301"/>
                    <a:pt x="201" y="1713"/>
                  </a:cubicBezTo>
                  <a:cubicBezTo>
                    <a:pt x="151" y="2164"/>
                    <a:pt x="475" y="2539"/>
                    <a:pt x="926" y="2565"/>
                  </a:cubicBezTo>
                  <a:cubicBezTo>
                    <a:pt x="977" y="2573"/>
                    <a:pt x="1049" y="2576"/>
                    <a:pt x="1138" y="2576"/>
                  </a:cubicBezTo>
                  <a:cubicBezTo>
                    <a:pt x="1316" y="2576"/>
                    <a:pt x="1561" y="2565"/>
                    <a:pt x="1828" y="2565"/>
                  </a:cubicBezTo>
                  <a:lnTo>
                    <a:pt x="2907" y="2565"/>
                  </a:lnTo>
                  <a:cubicBezTo>
                    <a:pt x="3131" y="2916"/>
                    <a:pt x="3558" y="3742"/>
                    <a:pt x="3859" y="4369"/>
                  </a:cubicBezTo>
                  <a:cubicBezTo>
                    <a:pt x="3608" y="4920"/>
                    <a:pt x="3308" y="5545"/>
                    <a:pt x="3107" y="5846"/>
                  </a:cubicBezTo>
                  <a:cubicBezTo>
                    <a:pt x="2530" y="5846"/>
                    <a:pt x="1203" y="5822"/>
                    <a:pt x="852" y="5822"/>
                  </a:cubicBezTo>
                  <a:cubicBezTo>
                    <a:pt x="836" y="5821"/>
                    <a:pt x="820" y="5821"/>
                    <a:pt x="805" y="5821"/>
                  </a:cubicBezTo>
                  <a:cubicBezTo>
                    <a:pt x="398" y="5821"/>
                    <a:pt x="50" y="6140"/>
                    <a:pt x="24" y="6574"/>
                  </a:cubicBezTo>
                  <a:cubicBezTo>
                    <a:pt x="0" y="6999"/>
                    <a:pt x="351" y="7375"/>
                    <a:pt x="776" y="7399"/>
                  </a:cubicBezTo>
                  <a:cubicBezTo>
                    <a:pt x="977" y="7399"/>
                    <a:pt x="2005" y="7426"/>
                    <a:pt x="2756" y="7426"/>
                  </a:cubicBezTo>
                  <a:cubicBezTo>
                    <a:pt x="3107" y="7426"/>
                    <a:pt x="3408" y="7426"/>
                    <a:pt x="3532" y="7399"/>
                  </a:cubicBezTo>
                  <a:cubicBezTo>
                    <a:pt x="3983" y="7349"/>
                    <a:pt x="4284" y="7025"/>
                    <a:pt x="4761" y="6123"/>
                  </a:cubicBezTo>
                  <a:cubicBezTo>
                    <a:pt x="5262" y="7025"/>
                    <a:pt x="5586" y="7349"/>
                    <a:pt x="6064" y="7375"/>
                  </a:cubicBezTo>
                  <a:cubicBezTo>
                    <a:pt x="6665" y="7399"/>
                    <a:pt x="7290" y="7399"/>
                    <a:pt x="7741" y="7399"/>
                  </a:cubicBezTo>
                  <a:lnTo>
                    <a:pt x="7741" y="8027"/>
                  </a:lnTo>
                  <a:cubicBezTo>
                    <a:pt x="7741" y="8151"/>
                    <a:pt x="7841" y="8301"/>
                    <a:pt x="7968" y="8351"/>
                  </a:cubicBezTo>
                  <a:cubicBezTo>
                    <a:pt x="8019" y="8372"/>
                    <a:pt x="8075" y="8384"/>
                    <a:pt x="8130" y="8384"/>
                  </a:cubicBezTo>
                  <a:cubicBezTo>
                    <a:pt x="8208" y="8384"/>
                    <a:pt x="8284" y="8360"/>
                    <a:pt x="8342" y="8301"/>
                  </a:cubicBezTo>
                  <a:lnTo>
                    <a:pt x="10196" y="6824"/>
                  </a:lnTo>
                  <a:cubicBezTo>
                    <a:pt x="10297" y="6774"/>
                    <a:pt x="10347" y="6648"/>
                    <a:pt x="10347" y="6548"/>
                  </a:cubicBezTo>
                  <a:cubicBezTo>
                    <a:pt x="10347" y="6423"/>
                    <a:pt x="10297" y="6323"/>
                    <a:pt x="10196" y="6247"/>
                  </a:cubicBezTo>
                  <a:lnTo>
                    <a:pt x="8342" y="4770"/>
                  </a:lnTo>
                  <a:cubicBezTo>
                    <a:pt x="8292" y="4720"/>
                    <a:pt x="8192" y="4694"/>
                    <a:pt x="8118" y="4694"/>
                  </a:cubicBezTo>
                  <a:cubicBezTo>
                    <a:pt x="8068" y="4694"/>
                    <a:pt x="8018" y="4720"/>
                    <a:pt x="7968" y="4744"/>
                  </a:cubicBezTo>
                  <a:cubicBezTo>
                    <a:pt x="7841" y="4794"/>
                    <a:pt x="7741" y="4920"/>
                    <a:pt x="7741" y="5070"/>
                  </a:cubicBezTo>
                  <a:lnTo>
                    <a:pt x="7741" y="5822"/>
                  </a:lnTo>
                  <a:cubicBezTo>
                    <a:pt x="7390" y="5822"/>
                    <a:pt x="6889" y="5796"/>
                    <a:pt x="6414" y="5796"/>
                  </a:cubicBezTo>
                  <a:cubicBezTo>
                    <a:pt x="6214" y="5495"/>
                    <a:pt x="5913" y="4894"/>
                    <a:pt x="5637" y="4343"/>
                  </a:cubicBezTo>
                  <a:cubicBezTo>
                    <a:pt x="5913" y="3718"/>
                    <a:pt x="6288" y="2940"/>
                    <a:pt x="6514" y="2589"/>
                  </a:cubicBezTo>
                  <a:cubicBezTo>
                    <a:pt x="6990" y="2589"/>
                    <a:pt x="7467" y="2589"/>
                    <a:pt x="7817" y="2565"/>
                  </a:cubicBezTo>
                  <a:lnTo>
                    <a:pt x="7817" y="3317"/>
                  </a:lnTo>
                  <a:cubicBezTo>
                    <a:pt x="7817" y="3467"/>
                    <a:pt x="7918" y="3591"/>
                    <a:pt x="8042" y="3667"/>
                  </a:cubicBezTo>
                  <a:cubicBezTo>
                    <a:pt x="8092" y="3691"/>
                    <a:pt x="8142" y="3691"/>
                    <a:pt x="8192" y="3691"/>
                  </a:cubicBezTo>
                  <a:cubicBezTo>
                    <a:pt x="8268" y="3691"/>
                    <a:pt x="8368" y="3667"/>
                    <a:pt x="8419" y="3617"/>
                  </a:cubicBezTo>
                  <a:lnTo>
                    <a:pt x="10273" y="2138"/>
                  </a:lnTo>
                  <a:cubicBezTo>
                    <a:pt x="10347" y="2064"/>
                    <a:pt x="10397" y="1964"/>
                    <a:pt x="10397" y="1837"/>
                  </a:cubicBezTo>
                  <a:cubicBezTo>
                    <a:pt x="10397" y="1737"/>
                    <a:pt x="10347" y="1637"/>
                    <a:pt x="10273" y="1563"/>
                  </a:cubicBezTo>
                  <a:lnTo>
                    <a:pt x="8419" y="84"/>
                  </a:lnTo>
                  <a:cubicBezTo>
                    <a:pt x="8360" y="25"/>
                    <a:pt x="8284" y="1"/>
                    <a:pt x="8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3576600" y="2152250"/>
              <a:ext cx="524925" cy="524300"/>
            </a:xfrm>
            <a:custGeom>
              <a:rect b="b" l="l" r="r" t="t"/>
              <a:pathLst>
                <a:path extrusionOk="0" h="20972" w="20997">
                  <a:moveTo>
                    <a:pt x="9661" y="6644"/>
                  </a:moveTo>
                  <a:cubicBezTo>
                    <a:pt x="9890" y="6644"/>
                    <a:pt x="10123" y="6720"/>
                    <a:pt x="10323" y="6891"/>
                  </a:cubicBezTo>
                  <a:lnTo>
                    <a:pt x="13606" y="9697"/>
                  </a:lnTo>
                  <a:cubicBezTo>
                    <a:pt x="14107" y="10098"/>
                    <a:pt x="14107" y="10874"/>
                    <a:pt x="13606" y="11301"/>
                  </a:cubicBezTo>
                  <a:lnTo>
                    <a:pt x="10323" y="14081"/>
                  </a:lnTo>
                  <a:cubicBezTo>
                    <a:pt x="10120" y="14254"/>
                    <a:pt x="9883" y="14332"/>
                    <a:pt x="9650" y="14332"/>
                  </a:cubicBezTo>
                  <a:cubicBezTo>
                    <a:pt x="9110" y="14332"/>
                    <a:pt x="8595" y="13909"/>
                    <a:pt x="8595" y="13279"/>
                  </a:cubicBezTo>
                  <a:lnTo>
                    <a:pt x="8595" y="7693"/>
                  </a:lnTo>
                  <a:cubicBezTo>
                    <a:pt x="8595" y="7075"/>
                    <a:pt x="9117" y="6644"/>
                    <a:pt x="9661" y="6644"/>
                  </a:cubicBezTo>
                  <a:close/>
                  <a:moveTo>
                    <a:pt x="10500" y="0"/>
                  </a:moveTo>
                  <a:cubicBezTo>
                    <a:pt x="4687" y="0"/>
                    <a:pt x="1" y="4686"/>
                    <a:pt x="1" y="10499"/>
                  </a:cubicBezTo>
                  <a:cubicBezTo>
                    <a:pt x="1" y="16285"/>
                    <a:pt x="4687" y="20971"/>
                    <a:pt x="10500" y="20971"/>
                  </a:cubicBezTo>
                  <a:cubicBezTo>
                    <a:pt x="16286" y="20971"/>
                    <a:pt x="20996" y="16285"/>
                    <a:pt x="20996" y="10499"/>
                  </a:cubicBezTo>
                  <a:cubicBezTo>
                    <a:pt x="20996" y="4686"/>
                    <a:pt x="16286" y="0"/>
                    <a:pt x="10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2999125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4122" y="0"/>
                  </a:moveTo>
                  <a:cubicBezTo>
                    <a:pt x="3910" y="0"/>
                    <a:pt x="3693" y="70"/>
                    <a:pt x="3508" y="225"/>
                  </a:cubicBezTo>
                  <a:lnTo>
                    <a:pt x="451" y="2807"/>
                  </a:lnTo>
                  <a:cubicBezTo>
                    <a:pt x="0" y="3208"/>
                    <a:pt x="0" y="3909"/>
                    <a:pt x="451" y="4284"/>
                  </a:cubicBezTo>
                  <a:lnTo>
                    <a:pt x="3508" y="6866"/>
                  </a:lnTo>
                  <a:cubicBezTo>
                    <a:pt x="3693" y="7021"/>
                    <a:pt x="3910" y="7091"/>
                    <a:pt x="4122" y="7091"/>
                  </a:cubicBezTo>
                  <a:cubicBezTo>
                    <a:pt x="4627" y="7091"/>
                    <a:pt x="5111" y="6695"/>
                    <a:pt x="5111" y="6114"/>
                  </a:cubicBezTo>
                  <a:lnTo>
                    <a:pt x="5111" y="977"/>
                  </a:lnTo>
                  <a:cubicBezTo>
                    <a:pt x="5111" y="396"/>
                    <a:pt x="4627" y="0"/>
                    <a:pt x="4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4550600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990" y="0"/>
                  </a:moveTo>
                  <a:cubicBezTo>
                    <a:pt x="485" y="0"/>
                    <a:pt x="1" y="396"/>
                    <a:pt x="1" y="977"/>
                  </a:cubicBezTo>
                  <a:lnTo>
                    <a:pt x="1" y="6114"/>
                  </a:lnTo>
                  <a:cubicBezTo>
                    <a:pt x="1" y="6695"/>
                    <a:pt x="485" y="7091"/>
                    <a:pt x="990" y="7091"/>
                  </a:cubicBezTo>
                  <a:cubicBezTo>
                    <a:pt x="1202" y="7091"/>
                    <a:pt x="1419" y="7021"/>
                    <a:pt x="1604" y="6866"/>
                  </a:cubicBezTo>
                  <a:lnTo>
                    <a:pt x="4661" y="4284"/>
                  </a:lnTo>
                  <a:cubicBezTo>
                    <a:pt x="5112" y="3909"/>
                    <a:pt x="5112" y="3208"/>
                    <a:pt x="4661" y="2807"/>
                  </a:cubicBezTo>
                  <a:lnTo>
                    <a:pt x="1604" y="225"/>
                  </a:lnTo>
                  <a:cubicBezTo>
                    <a:pt x="1419" y="70"/>
                    <a:pt x="1202" y="0"/>
                    <a:pt x="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32"/>
          <p:cNvGrpSpPr/>
          <p:nvPr/>
        </p:nvGrpSpPr>
        <p:grpSpPr>
          <a:xfrm>
            <a:off x="434044" y="182778"/>
            <a:ext cx="96345" cy="153150"/>
            <a:chOff x="771525" y="1135925"/>
            <a:chExt cx="128700" cy="204582"/>
          </a:xfrm>
        </p:grpSpPr>
        <p:cxnSp>
          <p:nvCxnSpPr>
            <p:cNvPr id="632" name="Google Shape;632;p32"/>
            <p:cNvCxnSpPr/>
            <p:nvPr/>
          </p:nvCxnSpPr>
          <p:spPr>
            <a:xfrm flipH="1" rot="10800000">
              <a:off x="771525" y="1135925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3" name="Google Shape;633;p32"/>
            <p:cNvCxnSpPr/>
            <p:nvPr/>
          </p:nvCxnSpPr>
          <p:spPr>
            <a:xfrm>
              <a:off x="771525" y="1233407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33"/>
          <p:cNvGrpSpPr/>
          <p:nvPr/>
        </p:nvGrpSpPr>
        <p:grpSpPr>
          <a:xfrm>
            <a:off x="8518925" y="170863"/>
            <a:ext cx="190166" cy="176966"/>
            <a:chOff x="985850" y="385775"/>
            <a:chExt cx="190166" cy="176966"/>
          </a:xfrm>
        </p:grpSpPr>
        <p:sp>
          <p:nvSpPr>
            <p:cNvPr id="636" name="Google Shape;636;p33"/>
            <p:cNvSpPr/>
            <p:nvPr/>
          </p:nvSpPr>
          <p:spPr>
            <a:xfrm>
              <a:off x="985850" y="385775"/>
              <a:ext cx="117000" cy="117000"/>
            </a:xfrm>
            <a:prstGeom prst="ellipse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37" name="Google Shape;637;p33"/>
            <p:cNvCxnSpPr>
              <a:stCxn id="636" idx="5"/>
            </p:cNvCxnSpPr>
            <p:nvPr/>
          </p:nvCxnSpPr>
          <p:spPr>
            <a:xfrm>
              <a:off x="1085716" y="485641"/>
              <a:ext cx="90300" cy="7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38" name="Google Shape;638;p33"/>
          <p:cNvGrpSpPr/>
          <p:nvPr/>
        </p:nvGrpSpPr>
        <p:grpSpPr>
          <a:xfrm>
            <a:off x="434044" y="182778"/>
            <a:ext cx="96345" cy="153150"/>
            <a:chOff x="771525" y="1135925"/>
            <a:chExt cx="128700" cy="204582"/>
          </a:xfrm>
        </p:grpSpPr>
        <p:cxnSp>
          <p:nvCxnSpPr>
            <p:cNvPr id="639" name="Google Shape;639;p33"/>
            <p:cNvCxnSpPr/>
            <p:nvPr/>
          </p:nvCxnSpPr>
          <p:spPr>
            <a:xfrm flipH="1" rot="10800000">
              <a:off x="771525" y="1135925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0" name="Google Shape;640;p33"/>
            <p:cNvCxnSpPr/>
            <p:nvPr/>
          </p:nvCxnSpPr>
          <p:spPr>
            <a:xfrm>
              <a:off x="771525" y="1233407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1" name="Google Shape;641;p33"/>
          <p:cNvSpPr/>
          <p:nvPr/>
        </p:nvSpPr>
        <p:spPr>
          <a:xfrm>
            <a:off x="0" y="-5876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3"/>
          <p:cNvSpPr/>
          <p:nvPr/>
        </p:nvSpPr>
        <p:spPr>
          <a:xfrm>
            <a:off x="6266175" y="126900"/>
            <a:ext cx="2574300" cy="264900"/>
          </a:xfrm>
          <a:prstGeom prst="roundRect">
            <a:avLst>
              <a:gd fmla="val 50000" name="adj"/>
            </a:avLst>
          </a:prstGeom>
          <a:solidFill>
            <a:srgbClr val="D9D9D9">
              <a:alpha val="2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3"/>
          <p:cNvSpPr txBox="1"/>
          <p:nvPr/>
        </p:nvSpPr>
        <p:spPr>
          <a:xfrm>
            <a:off x="3752175" y="66425"/>
            <a:ext cx="1639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EFEFE"/>
                </a:solidFill>
                <a:latin typeface="Krona One"/>
                <a:ea typeface="Krona One"/>
                <a:cs typeface="Krona One"/>
                <a:sym typeface="Krona One"/>
              </a:rPr>
              <a:t>Now listen</a:t>
            </a:r>
            <a:endParaRPr sz="1200">
              <a:solidFill>
                <a:srgbClr val="FEFEFE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grpSp>
        <p:nvGrpSpPr>
          <p:cNvPr id="644" name="Google Shape;644;p33"/>
          <p:cNvGrpSpPr/>
          <p:nvPr/>
        </p:nvGrpSpPr>
        <p:grpSpPr>
          <a:xfrm>
            <a:off x="8518925" y="170863"/>
            <a:ext cx="190166" cy="176966"/>
            <a:chOff x="985850" y="385775"/>
            <a:chExt cx="190166" cy="176966"/>
          </a:xfrm>
        </p:grpSpPr>
        <p:sp>
          <p:nvSpPr>
            <p:cNvPr id="645" name="Google Shape;645;p33"/>
            <p:cNvSpPr/>
            <p:nvPr/>
          </p:nvSpPr>
          <p:spPr>
            <a:xfrm>
              <a:off x="985850" y="385775"/>
              <a:ext cx="117000" cy="117000"/>
            </a:xfrm>
            <a:prstGeom prst="ellipse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46" name="Google Shape;646;p33"/>
            <p:cNvCxnSpPr>
              <a:stCxn id="645" idx="5"/>
            </p:cNvCxnSpPr>
            <p:nvPr/>
          </p:nvCxnSpPr>
          <p:spPr>
            <a:xfrm>
              <a:off x="1085716" y="485641"/>
              <a:ext cx="90300" cy="7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7" name="Google Shape;647;p33"/>
          <p:cNvSpPr/>
          <p:nvPr/>
        </p:nvSpPr>
        <p:spPr>
          <a:xfrm>
            <a:off x="-200" y="4667699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8" name="Google Shape;648;p33"/>
          <p:cNvGrpSpPr/>
          <p:nvPr/>
        </p:nvGrpSpPr>
        <p:grpSpPr>
          <a:xfrm>
            <a:off x="3603929" y="4740825"/>
            <a:ext cx="1935995" cy="310753"/>
            <a:chOff x="2225600" y="2152250"/>
            <a:chExt cx="3266400" cy="524300"/>
          </a:xfrm>
        </p:grpSpPr>
        <p:sp>
          <p:nvSpPr>
            <p:cNvPr id="649" name="Google Shape;649;p33"/>
            <p:cNvSpPr/>
            <p:nvPr/>
          </p:nvSpPr>
          <p:spPr>
            <a:xfrm>
              <a:off x="5307250" y="24176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2215" y="0"/>
                  </a:moveTo>
                  <a:cubicBezTo>
                    <a:pt x="2135" y="0"/>
                    <a:pt x="2052" y="25"/>
                    <a:pt x="1978" y="83"/>
                  </a:cubicBezTo>
                  <a:lnTo>
                    <a:pt x="150" y="1560"/>
                  </a:lnTo>
                  <a:cubicBezTo>
                    <a:pt x="50" y="1637"/>
                    <a:pt x="0" y="1737"/>
                    <a:pt x="0" y="1837"/>
                  </a:cubicBezTo>
                  <a:cubicBezTo>
                    <a:pt x="0" y="1961"/>
                    <a:pt x="50" y="2062"/>
                    <a:pt x="150" y="2138"/>
                  </a:cubicBezTo>
                  <a:lnTo>
                    <a:pt x="1978" y="3615"/>
                  </a:lnTo>
                  <a:cubicBezTo>
                    <a:pt x="2054" y="3665"/>
                    <a:pt x="2129" y="3691"/>
                    <a:pt x="2205" y="3691"/>
                  </a:cubicBezTo>
                  <a:cubicBezTo>
                    <a:pt x="2279" y="3691"/>
                    <a:pt x="2329" y="3665"/>
                    <a:pt x="2379" y="3665"/>
                  </a:cubicBezTo>
                  <a:cubicBezTo>
                    <a:pt x="2505" y="3591"/>
                    <a:pt x="2580" y="3465"/>
                    <a:pt x="2580" y="3314"/>
                  </a:cubicBezTo>
                  <a:lnTo>
                    <a:pt x="2580" y="2212"/>
                  </a:lnTo>
                  <a:lnTo>
                    <a:pt x="5536" y="2212"/>
                  </a:lnTo>
                  <a:cubicBezTo>
                    <a:pt x="6564" y="2212"/>
                    <a:pt x="7390" y="1386"/>
                    <a:pt x="7390" y="358"/>
                  </a:cubicBezTo>
                  <a:cubicBezTo>
                    <a:pt x="7390" y="157"/>
                    <a:pt x="7216" y="7"/>
                    <a:pt x="7015" y="7"/>
                  </a:cubicBezTo>
                  <a:cubicBezTo>
                    <a:pt x="6815" y="7"/>
                    <a:pt x="6638" y="157"/>
                    <a:pt x="6638" y="358"/>
                  </a:cubicBezTo>
                  <a:cubicBezTo>
                    <a:pt x="6638" y="985"/>
                    <a:pt x="6163" y="1486"/>
                    <a:pt x="5536" y="1486"/>
                  </a:cubicBezTo>
                  <a:lnTo>
                    <a:pt x="2580" y="1486"/>
                  </a:lnTo>
                  <a:lnTo>
                    <a:pt x="2580" y="358"/>
                  </a:lnTo>
                  <a:cubicBezTo>
                    <a:pt x="2580" y="234"/>
                    <a:pt x="2505" y="83"/>
                    <a:pt x="2379" y="33"/>
                  </a:cubicBezTo>
                  <a:cubicBezTo>
                    <a:pt x="2328" y="12"/>
                    <a:pt x="2272" y="0"/>
                    <a:pt x="2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5307250" y="23067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5175" y="1"/>
                  </a:moveTo>
                  <a:cubicBezTo>
                    <a:pt x="5118" y="1"/>
                    <a:pt x="5062" y="13"/>
                    <a:pt x="5011" y="34"/>
                  </a:cubicBezTo>
                  <a:cubicBezTo>
                    <a:pt x="4885" y="110"/>
                    <a:pt x="4810" y="234"/>
                    <a:pt x="4810" y="360"/>
                  </a:cubicBezTo>
                  <a:lnTo>
                    <a:pt x="4810" y="1487"/>
                  </a:lnTo>
                  <a:lnTo>
                    <a:pt x="1854" y="1487"/>
                  </a:lnTo>
                  <a:cubicBezTo>
                    <a:pt x="826" y="1487"/>
                    <a:pt x="0" y="2314"/>
                    <a:pt x="0" y="3317"/>
                  </a:cubicBezTo>
                  <a:cubicBezTo>
                    <a:pt x="0" y="3541"/>
                    <a:pt x="174" y="3691"/>
                    <a:pt x="375" y="3691"/>
                  </a:cubicBezTo>
                  <a:cubicBezTo>
                    <a:pt x="575" y="3691"/>
                    <a:pt x="752" y="3541"/>
                    <a:pt x="752" y="3317"/>
                  </a:cubicBezTo>
                  <a:cubicBezTo>
                    <a:pt x="752" y="2715"/>
                    <a:pt x="1227" y="2214"/>
                    <a:pt x="1854" y="2214"/>
                  </a:cubicBezTo>
                  <a:lnTo>
                    <a:pt x="4810" y="2214"/>
                  </a:lnTo>
                  <a:lnTo>
                    <a:pt x="4810" y="3317"/>
                  </a:lnTo>
                  <a:cubicBezTo>
                    <a:pt x="4810" y="3467"/>
                    <a:pt x="4885" y="3591"/>
                    <a:pt x="5011" y="3667"/>
                  </a:cubicBezTo>
                  <a:cubicBezTo>
                    <a:pt x="5061" y="3691"/>
                    <a:pt x="5111" y="3691"/>
                    <a:pt x="5161" y="3691"/>
                  </a:cubicBezTo>
                  <a:cubicBezTo>
                    <a:pt x="5261" y="3691"/>
                    <a:pt x="5336" y="3667"/>
                    <a:pt x="5412" y="3617"/>
                  </a:cubicBezTo>
                  <a:lnTo>
                    <a:pt x="7240" y="2138"/>
                  </a:lnTo>
                  <a:cubicBezTo>
                    <a:pt x="7340" y="2064"/>
                    <a:pt x="7390" y="1964"/>
                    <a:pt x="7390" y="1837"/>
                  </a:cubicBezTo>
                  <a:cubicBezTo>
                    <a:pt x="7390" y="1737"/>
                    <a:pt x="7340" y="1637"/>
                    <a:pt x="7240" y="1563"/>
                  </a:cubicBezTo>
                  <a:lnTo>
                    <a:pt x="5412" y="84"/>
                  </a:lnTo>
                  <a:cubicBezTo>
                    <a:pt x="5338" y="25"/>
                    <a:pt x="5256" y="1"/>
                    <a:pt x="5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2225600" y="2306750"/>
              <a:ext cx="259925" cy="209625"/>
            </a:xfrm>
            <a:custGeom>
              <a:rect b="b" l="l" r="r" t="t"/>
              <a:pathLst>
                <a:path extrusionOk="0" h="8385" w="10397">
                  <a:moveTo>
                    <a:pt x="8206" y="1"/>
                  </a:moveTo>
                  <a:cubicBezTo>
                    <a:pt x="8151" y="1"/>
                    <a:pt x="8094" y="13"/>
                    <a:pt x="8042" y="34"/>
                  </a:cubicBezTo>
                  <a:cubicBezTo>
                    <a:pt x="7918" y="110"/>
                    <a:pt x="7817" y="234"/>
                    <a:pt x="7817" y="360"/>
                  </a:cubicBezTo>
                  <a:lnTo>
                    <a:pt x="7817" y="986"/>
                  </a:lnTo>
                  <a:cubicBezTo>
                    <a:pt x="7366" y="986"/>
                    <a:pt x="6739" y="986"/>
                    <a:pt x="6138" y="1036"/>
                  </a:cubicBezTo>
                  <a:cubicBezTo>
                    <a:pt x="5613" y="1036"/>
                    <a:pt x="5286" y="1413"/>
                    <a:pt x="4735" y="2539"/>
                  </a:cubicBezTo>
                  <a:cubicBezTo>
                    <a:pt x="4159" y="1437"/>
                    <a:pt x="3883" y="1136"/>
                    <a:pt x="3458" y="1036"/>
                  </a:cubicBezTo>
                  <a:cubicBezTo>
                    <a:pt x="3314" y="988"/>
                    <a:pt x="3098" y="971"/>
                    <a:pt x="2696" y="971"/>
                  </a:cubicBezTo>
                  <a:cubicBezTo>
                    <a:pt x="2467" y="971"/>
                    <a:pt x="2177" y="977"/>
                    <a:pt x="1804" y="986"/>
                  </a:cubicBezTo>
                  <a:lnTo>
                    <a:pt x="1053" y="986"/>
                  </a:lnTo>
                  <a:cubicBezTo>
                    <a:pt x="1037" y="985"/>
                    <a:pt x="1021" y="984"/>
                    <a:pt x="1006" y="984"/>
                  </a:cubicBezTo>
                  <a:cubicBezTo>
                    <a:pt x="576" y="984"/>
                    <a:pt x="224" y="1301"/>
                    <a:pt x="201" y="1713"/>
                  </a:cubicBezTo>
                  <a:cubicBezTo>
                    <a:pt x="151" y="2164"/>
                    <a:pt x="475" y="2539"/>
                    <a:pt x="926" y="2565"/>
                  </a:cubicBezTo>
                  <a:cubicBezTo>
                    <a:pt x="977" y="2573"/>
                    <a:pt x="1049" y="2576"/>
                    <a:pt x="1138" y="2576"/>
                  </a:cubicBezTo>
                  <a:cubicBezTo>
                    <a:pt x="1316" y="2576"/>
                    <a:pt x="1561" y="2565"/>
                    <a:pt x="1828" y="2565"/>
                  </a:cubicBezTo>
                  <a:lnTo>
                    <a:pt x="2907" y="2565"/>
                  </a:lnTo>
                  <a:cubicBezTo>
                    <a:pt x="3131" y="2916"/>
                    <a:pt x="3558" y="3742"/>
                    <a:pt x="3859" y="4369"/>
                  </a:cubicBezTo>
                  <a:cubicBezTo>
                    <a:pt x="3608" y="4920"/>
                    <a:pt x="3308" y="5545"/>
                    <a:pt x="3107" y="5846"/>
                  </a:cubicBezTo>
                  <a:cubicBezTo>
                    <a:pt x="2530" y="5846"/>
                    <a:pt x="1203" y="5822"/>
                    <a:pt x="852" y="5822"/>
                  </a:cubicBezTo>
                  <a:cubicBezTo>
                    <a:pt x="836" y="5821"/>
                    <a:pt x="820" y="5821"/>
                    <a:pt x="805" y="5821"/>
                  </a:cubicBezTo>
                  <a:cubicBezTo>
                    <a:pt x="398" y="5821"/>
                    <a:pt x="50" y="6140"/>
                    <a:pt x="24" y="6574"/>
                  </a:cubicBezTo>
                  <a:cubicBezTo>
                    <a:pt x="0" y="6999"/>
                    <a:pt x="351" y="7375"/>
                    <a:pt x="776" y="7399"/>
                  </a:cubicBezTo>
                  <a:cubicBezTo>
                    <a:pt x="977" y="7399"/>
                    <a:pt x="2005" y="7426"/>
                    <a:pt x="2756" y="7426"/>
                  </a:cubicBezTo>
                  <a:cubicBezTo>
                    <a:pt x="3107" y="7426"/>
                    <a:pt x="3408" y="7426"/>
                    <a:pt x="3532" y="7399"/>
                  </a:cubicBezTo>
                  <a:cubicBezTo>
                    <a:pt x="3983" y="7349"/>
                    <a:pt x="4284" y="7025"/>
                    <a:pt x="4761" y="6123"/>
                  </a:cubicBezTo>
                  <a:cubicBezTo>
                    <a:pt x="5262" y="7025"/>
                    <a:pt x="5586" y="7349"/>
                    <a:pt x="6064" y="7375"/>
                  </a:cubicBezTo>
                  <a:cubicBezTo>
                    <a:pt x="6665" y="7399"/>
                    <a:pt x="7290" y="7399"/>
                    <a:pt x="7741" y="7399"/>
                  </a:cubicBezTo>
                  <a:lnTo>
                    <a:pt x="7741" y="8027"/>
                  </a:lnTo>
                  <a:cubicBezTo>
                    <a:pt x="7741" y="8151"/>
                    <a:pt x="7841" y="8301"/>
                    <a:pt x="7968" y="8351"/>
                  </a:cubicBezTo>
                  <a:cubicBezTo>
                    <a:pt x="8019" y="8372"/>
                    <a:pt x="8075" y="8384"/>
                    <a:pt x="8130" y="8384"/>
                  </a:cubicBezTo>
                  <a:cubicBezTo>
                    <a:pt x="8208" y="8384"/>
                    <a:pt x="8284" y="8360"/>
                    <a:pt x="8342" y="8301"/>
                  </a:cubicBezTo>
                  <a:lnTo>
                    <a:pt x="10196" y="6824"/>
                  </a:lnTo>
                  <a:cubicBezTo>
                    <a:pt x="10297" y="6774"/>
                    <a:pt x="10347" y="6648"/>
                    <a:pt x="10347" y="6548"/>
                  </a:cubicBezTo>
                  <a:cubicBezTo>
                    <a:pt x="10347" y="6423"/>
                    <a:pt x="10297" y="6323"/>
                    <a:pt x="10196" y="6247"/>
                  </a:cubicBezTo>
                  <a:lnTo>
                    <a:pt x="8342" y="4770"/>
                  </a:lnTo>
                  <a:cubicBezTo>
                    <a:pt x="8292" y="4720"/>
                    <a:pt x="8192" y="4694"/>
                    <a:pt x="8118" y="4694"/>
                  </a:cubicBezTo>
                  <a:cubicBezTo>
                    <a:pt x="8068" y="4694"/>
                    <a:pt x="8018" y="4720"/>
                    <a:pt x="7968" y="4744"/>
                  </a:cubicBezTo>
                  <a:cubicBezTo>
                    <a:pt x="7841" y="4794"/>
                    <a:pt x="7741" y="4920"/>
                    <a:pt x="7741" y="5070"/>
                  </a:cubicBezTo>
                  <a:lnTo>
                    <a:pt x="7741" y="5822"/>
                  </a:lnTo>
                  <a:cubicBezTo>
                    <a:pt x="7390" y="5822"/>
                    <a:pt x="6889" y="5796"/>
                    <a:pt x="6414" y="5796"/>
                  </a:cubicBezTo>
                  <a:cubicBezTo>
                    <a:pt x="6214" y="5495"/>
                    <a:pt x="5913" y="4894"/>
                    <a:pt x="5637" y="4343"/>
                  </a:cubicBezTo>
                  <a:cubicBezTo>
                    <a:pt x="5913" y="3718"/>
                    <a:pt x="6288" y="2940"/>
                    <a:pt x="6514" y="2589"/>
                  </a:cubicBezTo>
                  <a:cubicBezTo>
                    <a:pt x="6990" y="2589"/>
                    <a:pt x="7467" y="2589"/>
                    <a:pt x="7817" y="2565"/>
                  </a:cubicBezTo>
                  <a:lnTo>
                    <a:pt x="7817" y="3317"/>
                  </a:lnTo>
                  <a:cubicBezTo>
                    <a:pt x="7817" y="3467"/>
                    <a:pt x="7918" y="3591"/>
                    <a:pt x="8042" y="3667"/>
                  </a:cubicBezTo>
                  <a:cubicBezTo>
                    <a:pt x="8092" y="3691"/>
                    <a:pt x="8142" y="3691"/>
                    <a:pt x="8192" y="3691"/>
                  </a:cubicBezTo>
                  <a:cubicBezTo>
                    <a:pt x="8268" y="3691"/>
                    <a:pt x="8368" y="3667"/>
                    <a:pt x="8419" y="3617"/>
                  </a:cubicBezTo>
                  <a:lnTo>
                    <a:pt x="10273" y="2138"/>
                  </a:lnTo>
                  <a:cubicBezTo>
                    <a:pt x="10347" y="2064"/>
                    <a:pt x="10397" y="1964"/>
                    <a:pt x="10397" y="1837"/>
                  </a:cubicBezTo>
                  <a:cubicBezTo>
                    <a:pt x="10397" y="1737"/>
                    <a:pt x="10347" y="1637"/>
                    <a:pt x="10273" y="1563"/>
                  </a:cubicBezTo>
                  <a:lnTo>
                    <a:pt x="8419" y="84"/>
                  </a:lnTo>
                  <a:cubicBezTo>
                    <a:pt x="8360" y="25"/>
                    <a:pt x="8284" y="1"/>
                    <a:pt x="8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3576600" y="2152250"/>
              <a:ext cx="524925" cy="524300"/>
            </a:xfrm>
            <a:custGeom>
              <a:rect b="b" l="l" r="r" t="t"/>
              <a:pathLst>
                <a:path extrusionOk="0" h="20972" w="20997">
                  <a:moveTo>
                    <a:pt x="9661" y="6644"/>
                  </a:moveTo>
                  <a:cubicBezTo>
                    <a:pt x="9890" y="6644"/>
                    <a:pt x="10123" y="6720"/>
                    <a:pt x="10323" y="6891"/>
                  </a:cubicBezTo>
                  <a:lnTo>
                    <a:pt x="13606" y="9697"/>
                  </a:lnTo>
                  <a:cubicBezTo>
                    <a:pt x="14107" y="10098"/>
                    <a:pt x="14107" y="10874"/>
                    <a:pt x="13606" y="11301"/>
                  </a:cubicBezTo>
                  <a:lnTo>
                    <a:pt x="10323" y="14081"/>
                  </a:lnTo>
                  <a:cubicBezTo>
                    <a:pt x="10120" y="14254"/>
                    <a:pt x="9883" y="14332"/>
                    <a:pt x="9650" y="14332"/>
                  </a:cubicBezTo>
                  <a:cubicBezTo>
                    <a:pt x="9110" y="14332"/>
                    <a:pt x="8595" y="13909"/>
                    <a:pt x="8595" y="13279"/>
                  </a:cubicBezTo>
                  <a:lnTo>
                    <a:pt x="8595" y="7693"/>
                  </a:lnTo>
                  <a:cubicBezTo>
                    <a:pt x="8595" y="7075"/>
                    <a:pt x="9117" y="6644"/>
                    <a:pt x="9661" y="6644"/>
                  </a:cubicBezTo>
                  <a:close/>
                  <a:moveTo>
                    <a:pt x="10500" y="0"/>
                  </a:moveTo>
                  <a:cubicBezTo>
                    <a:pt x="4687" y="0"/>
                    <a:pt x="1" y="4686"/>
                    <a:pt x="1" y="10499"/>
                  </a:cubicBezTo>
                  <a:cubicBezTo>
                    <a:pt x="1" y="16285"/>
                    <a:pt x="4687" y="20971"/>
                    <a:pt x="10500" y="20971"/>
                  </a:cubicBezTo>
                  <a:cubicBezTo>
                    <a:pt x="16286" y="20971"/>
                    <a:pt x="20996" y="16285"/>
                    <a:pt x="20996" y="10499"/>
                  </a:cubicBezTo>
                  <a:cubicBezTo>
                    <a:pt x="20996" y="4686"/>
                    <a:pt x="16286" y="0"/>
                    <a:pt x="10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2999125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4122" y="0"/>
                  </a:moveTo>
                  <a:cubicBezTo>
                    <a:pt x="3910" y="0"/>
                    <a:pt x="3693" y="70"/>
                    <a:pt x="3508" y="225"/>
                  </a:cubicBezTo>
                  <a:lnTo>
                    <a:pt x="451" y="2807"/>
                  </a:lnTo>
                  <a:cubicBezTo>
                    <a:pt x="0" y="3208"/>
                    <a:pt x="0" y="3909"/>
                    <a:pt x="451" y="4284"/>
                  </a:cubicBezTo>
                  <a:lnTo>
                    <a:pt x="3508" y="6866"/>
                  </a:lnTo>
                  <a:cubicBezTo>
                    <a:pt x="3693" y="7021"/>
                    <a:pt x="3910" y="7091"/>
                    <a:pt x="4122" y="7091"/>
                  </a:cubicBezTo>
                  <a:cubicBezTo>
                    <a:pt x="4627" y="7091"/>
                    <a:pt x="5111" y="6695"/>
                    <a:pt x="5111" y="6114"/>
                  </a:cubicBezTo>
                  <a:lnTo>
                    <a:pt x="5111" y="977"/>
                  </a:lnTo>
                  <a:cubicBezTo>
                    <a:pt x="5111" y="396"/>
                    <a:pt x="4627" y="0"/>
                    <a:pt x="4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4550600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990" y="0"/>
                  </a:moveTo>
                  <a:cubicBezTo>
                    <a:pt x="485" y="0"/>
                    <a:pt x="1" y="396"/>
                    <a:pt x="1" y="977"/>
                  </a:cubicBezTo>
                  <a:lnTo>
                    <a:pt x="1" y="6114"/>
                  </a:lnTo>
                  <a:cubicBezTo>
                    <a:pt x="1" y="6695"/>
                    <a:pt x="485" y="7091"/>
                    <a:pt x="990" y="7091"/>
                  </a:cubicBezTo>
                  <a:cubicBezTo>
                    <a:pt x="1202" y="7091"/>
                    <a:pt x="1419" y="7021"/>
                    <a:pt x="1604" y="6866"/>
                  </a:cubicBezTo>
                  <a:lnTo>
                    <a:pt x="4661" y="4284"/>
                  </a:lnTo>
                  <a:cubicBezTo>
                    <a:pt x="5112" y="3909"/>
                    <a:pt x="5112" y="3208"/>
                    <a:pt x="4661" y="2807"/>
                  </a:cubicBezTo>
                  <a:lnTo>
                    <a:pt x="1604" y="225"/>
                  </a:lnTo>
                  <a:cubicBezTo>
                    <a:pt x="1419" y="70"/>
                    <a:pt x="1202" y="0"/>
                    <a:pt x="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5" name="Google Shape;655;p33"/>
          <p:cNvGrpSpPr/>
          <p:nvPr/>
        </p:nvGrpSpPr>
        <p:grpSpPr>
          <a:xfrm>
            <a:off x="434044" y="182778"/>
            <a:ext cx="96345" cy="153150"/>
            <a:chOff x="771525" y="1135925"/>
            <a:chExt cx="128700" cy="204582"/>
          </a:xfrm>
        </p:grpSpPr>
        <p:cxnSp>
          <p:nvCxnSpPr>
            <p:cNvPr id="656" name="Google Shape;656;p33"/>
            <p:cNvCxnSpPr/>
            <p:nvPr/>
          </p:nvCxnSpPr>
          <p:spPr>
            <a:xfrm flipH="1" rot="10800000">
              <a:off x="771525" y="1135925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7" name="Google Shape;657;p33"/>
            <p:cNvCxnSpPr/>
            <p:nvPr/>
          </p:nvCxnSpPr>
          <p:spPr>
            <a:xfrm>
              <a:off x="771525" y="1233407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" name="Google Shape;70;p5"/>
          <p:cNvSpPr txBox="1"/>
          <p:nvPr>
            <p:ph idx="2" type="title"/>
          </p:nvPr>
        </p:nvSpPr>
        <p:spPr>
          <a:xfrm>
            <a:off x="1622425" y="2759200"/>
            <a:ext cx="26493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" name="Google Shape;71;p5"/>
          <p:cNvSpPr txBox="1"/>
          <p:nvPr>
            <p:ph idx="3" type="title"/>
          </p:nvPr>
        </p:nvSpPr>
        <p:spPr>
          <a:xfrm>
            <a:off x="4872123" y="2759200"/>
            <a:ext cx="26493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2" name="Google Shape;72;p5"/>
          <p:cNvSpPr txBox="1"/>
          <p:nvPr>
            <p:ph idx="1" type="subTitle"/>
          </p:nvPr>
        </p:nvSpPr>
        <p:spPr>
          <a:xfrm>
            <a:off x="4872123" y="3199725"/>
            <a:ext cx="2649300" cy="8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3" name="Google Shape;73;p5"/>
          <p:cNvSpPr txBox="1"/>
          <p:nvPr>
            <p:ph idx="4" type="subTitle"/>
          </p:nvPr>
        </p:nvSpPr>
        <p:spPr>
          <a:xfrm>
            <a:off x="1622425" y="3199725"/>
            <a:ext cx="2649300" cy="8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" name="Google Shape;74;p5"/>
          <p:cNvSpPr/>
          <p:nvPr/>
        </p:nvSpPr>
        <p:spPr>
          <a:xfrm>
            <a:off x="0" y="-5876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6266175" y="126900"/>
            <a:ext cx="2574300" cy="264900"/>
          </a:xfrm>
          <a:prstGeom prst="roundRect">
            <a:avLst>
              <a:gd fmla="val 50000" name="adj"/>
            </a:avLst>
          </a:prstGeom>
          <a:solidFill>
            <a:srgbClr val="D9D9D9">
              <a:alpha val="2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5"/>
          <p:cNvGrpSpPr/>
          <p:nvPr/>
        </p:nvGrpSpPr>
        <p:grpSpPr>
          <a:xfrm>
            <a:off x="8518925" y="170863"/>
            <a:ext cx="190166" cy="176966"/>
            <a:chOff x="985850" y="385775"/>
            <a:chExt cx="190166" cy="176966"/>
          </a:xfrm>
        </p:grpSpPr>
        <p:sp>
          <p:nvSpPr>
            <p:cNvPr id="77" name="Google Shape;77;p5"/>
            <p:cNvSpPr/>
            <p:nvPr/>
          </p:nvSpPr>
          <p:spPr>
            <a:xfrm>
              <a:off x="985850" y="385775"/>
              <a:ext cx="117000" cy="117000"/>
            </a:xfrm>
            <a:prstGeom prst="ellipse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8" name="Google Shape;78;p5"/>
            <p:cNvCxnSpPr>
              <a:stCxn id="77" idx="5"/>
            </p:cNvCxnSpPr>
            <p:nvPr/>
          </p:nvCxnSpPr>
          <p:spPr>
            <a:xfrm>
              <a:off x="1085716" y="485641"/>
              <a:ext cx="90300" cy="7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9" name="Google Shape;79;p5"/>
          <p:cNvSpPr/>
          <p:nvPr/>
        </p:nvSpPr>
        <p:spPr>
          <a:xfrm>
            <a:off x="-200" y="4667699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5"/>
          <p:cNvGrpSpPr/>
          <p:nvPr/>
        </p:nvGrpSpPr>
        <p:grpSpPr>
          <a:xfrm>
            <a:off x="3603929" y="4740825"/>
            <a:ext cx="1935995" cy="310753"/>
            <a:chOff x="2225600" y="2152250"/>
            <a:chExt cx="3266400" cy="524300"/>
          </a:xfrm>
        </p:grpSpPr>
        <p:sp>
          <p:nvSpPr>
            <p:cNvPr id="81" name="Google Shape;81;p5"/>
            <p:cNvSpPr/>
            <p:nvPr/>
          </p:nvSpPr>
          <p:spPr>
            <a:xfrm>
              <a:off x="5307250" y="24176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2215" y="0"/>
                  </a:moveTo>
                  <a:cubicBezTo>
                    <a:pt x="2135" y="0"/>
                    <a:pt x="2052" y="25"/>
                    <a:pt x="1978" y="83"/>
                  </a:cubicBezTo>
                  <a:lnTo>
                    <a:pt x="150" y="1560"/>
                  </a:lnTo>
                  <a:cubicBezTo>
                    <a:pt x="50" y="1637"/>
                    <a:pt x="0" y="1737"/>
                    <a:pt x="0" y="1837"/>
                  </a:cubicBezTo>
                  <a:cubicBezTo>
                    <a:pt x="0" y="1961"/>
                    <a:pt x="50" y="2062"/>
                    <a:pt x="150" y="2138"/>
                  </a:cubicBezTo>
                  <a:lnTo>
                    <a:pt x="1978" y="3615"/>
                  </a:lnTo>
                  <a:cubicBezTo>
                    <a:pt x="2054" y="3665"/>
                    <a:pt x="2129" y="3691"/>
                    <a:pt x="2205" y="3691"/>
                  </a:cubicBezTo>
                  <a:cubicBezTo>
                    <a:pt x="2279" y="3691"/>
                    <a:pt x="2329" y="3665"/>
                    <a:pt x="2379" y="3665"/>
                  </a:cubicBezTo>
                  <a:cubicBezTo>
                    <a:pt x="2505" y="3591"/>
                    <a:pt x="2580" y="3465"/>
                    <a:pt x="2580" y="3314"/>
                  </a:cubicBezTo>
                  <a:lnTo>
                    <a:pt x="2580" y="2212"/>
                  </a:lnTo>
                  <a:lnTo>
                    <a:pt x="5536" y="2212"/>
                  </a:lnTo>
                  <a:cubicBezTo>
                    <a:pt x="6564" y="2212"/>
                    <a:pt x="7390" y="1386"/>
                    <a:pt x="7390" y="358"/>
                  </a:cubicBezTo>
                  <a:cubicBezTo>
                    <a:pt x="7390" y="157"/>
                    <a:pt x="7216" y="7"/>
                    <a:pt x="7015" y="7"/>
                  </a:cubicBezTo>
                  <a:cubicBezTo>
                    <a:pt x="6815" y="7"/>
                    <a:pt x="6638" y="157"/>
                    <a:pt x="6638" y="358"/>
                  </a:cubicBezTo>
                  <a:cubicBezTo>
                    <a:pt x="6638" y="985"/>
                    <a:pt x="6163" y="1486"/>
                    <a:pt x="5536" y="1486"/>
                  </a:cubicBezTo>
                  <a:lnTo>
                    <a:pt x="2580" y="1486"/>
                  </a:lnTo>
                  <a:lnTo>
                    <a:pt x="2580" y="358"/>
                  </a:lnTo>
                  <a:cubicBezTo>
                    <a:pt x="2580" y="234"/>
                    <a:pt x="2505" y="83"/>
                    <a:pt x="2379" y="33"/>
                  </a:cubicBezTo>
                  <a:cubicBezTo>
                    <a:pt x="2328" y="12"/>
                    <a:pt x="2272" y="0"/>
                    <a:pt x="2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5307250" y="23067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5175" y="1"/>
                  </a:moveTo>
                  <a:cubicBezTo>
                    <a:pt x="5118" y="1"/>
                    <a:pt x="5062" y="13"/>
                    <a:pt x="5011" y="34"/>
                  </a:cubicBezTo>
                  <a:cubicBezTo>
                    <a:pt x="4885" y="110"/>
                    <a:pt x="4810" y="234"/>
                    <a:pt x="4810" y="360"/>
                  </a:cubicBezTo>
                  <a:lnTo>
                    <a:pt x="4810" y="1487"/>
                  </a:lnTo>
                  <a:lnTo>
                    <a:pt x="1854" y="1487"/>
                  </a:lnTo>
                  <a:cubicBezTo>
                    <a:pt x="826" y="1487"/>
                    <a:pt x="0" y="2314"/>
                    <a:pt x="0" y="3317"/>
                  </a:cubicBezTo>
                  <a:cubicBezTo>
                    <a:pt x="0" y="3541"/>
                    <a:pt x="174" y="3691"/>
                    <a:pt x="375" y="3691"/>
                  </a:cubicBezTo>
                  <a:cubicBezTo>
                    <a:pt x="575" y="3691"/>
                    <a:pt x="752" y="3541"/>
                    <a:pt x="752" y="3317"/>
                  </a:cubicBezTo>
                  <a:cubicBezTo>
                    <a:pt x="752" y="2715"/>
                    <a:pt x="1227" y="2214"/>
                    <a:pt x="1854" y="2214"/>
                  </a:cubicBezTo>
                  <a:lnTo>
                    <a:pt x="4810" y="2214"/>
                  </a:lnTo>
                  <a:lnTo>
                    <a:pt x="4810" y="3317"/>
                  </a:lnTo>
                  <a:cubicBezTo>
                    <a:pt x="4810" y="3467"/>
                    <a:pt x="4885" y="3591"/>
                    <a:pt x="5011" y="3667"/>
                  </a:cubicBezTo>
                  <a:cubicBezTo>
                    <a:pt x="5061" y="3691"/>
                    <a:pt x="5111" y="3691"/>
                    <a:pt x="5161" y="3691"/>
                  </a:cubicBezTo>
                  <a:cubicBezTo>
                    <a:pt x="5261" y="3691"/>
                    <a:pt x="5336" y="3667"/>
                    <a:pt x="5412" y="3617"/>
                  </a:cubicBezTo>
                  <a:lnTo>
                    <a:pt x="7240" y="2138"/>
                  </a:lnTo>
                  <a:cubicBezTo>
                    <a:pt x="7340" y="2064"/>
                    <a:pt x="7390" y="1964"/>
                    <a:pt x="7390" y="1837"/>
                  </a:cubicBezTo>
                  <a:cubicBezTo>
                    <a:pt x="7390" y="1737"/>
                    <a:pt x="7340" y="1637"/>
                    <a:pt x="7240" y="1563"/>
                  </a:cubicBezTo>
                  <a:lnTo>
                    <a:pt x="5412" y="84"/>
                  </a:lnTo>
                  <a:cubicBezTo>
                    <a:pt x="5338" y="25"/>
                    <a:pt x="5256" y="1"/>
                    <a:pt x="5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2225600" y="2306750"/>
              <a:ext cx="259925" cy="209625"/>
            </a:xfrm>
            <a:custGeom>
              <a:rect b="b" l="l" r="r" t="t"/>
              <a:pathLst>
                <a:path extrusionOk="0" h="8385" w="10397">
                  <a:moveTo>
                    <a:pt x="8206" y="1"/>
                  </a:moveTo>
                  <a:cubicBezTo>
                    <a:pt x="8151" y="1"/>
                    <a:pt x="8094" y="13"/>
                    <a:pt x="8042" y="34"/>
                  </a:cubicBezTo>
                  <a:cubicBezTo>
                    <a:pt x="7918" y="110"/>
                    <a:pt x="7817" y="234"/>
                    <a:pt x="7817" y="360"/>
                  </a:cubicBezTo>
                  <a:lnTo>
                    <a:pt x="7817" y="986"/>
                  </a:lnTo>
                  <a:cubicBezTo>
                    <a:pt x="7366" y="986"/>
                    <a:pt x="6739" y="986"/>
                    <a:pt x="6138" y="1036"/>
                  </a:cubicBezTo>
                  <a:cubicBezTo>
                    <a:pt x="5613" y="1036"/>
                    <a:pt x="5286" y="1413"/>
                    <a:pt x="4735" y="2539"/>
                  </a:cubicBezTo>
                  <a:cubicBezTo>
                    <a:pt x="4159" y="1437"/>
                    <a:pt x="3883" y="1136"/>
                    <a:pt x="3458" y="1036"/>
                  </a:cubicBezTo>
                  <a:cubicBezTo>
                    <a:pt x="3314" y="988"/>
                    <a:pt x="3098" y="971"/>
                    <a:pt x="2696" y="971"/>
                  </a:cubicBezTo>
                  <a:cubicBezTo>
                    <a:pt x="2467" y="971"/>
                    <a:pt x="2177" y="977"/>
                    <a:pt x="1804" y="986"/>
                  </a:cubicBezTo>
                  <a:lnTo>
                    <a:pt x="1053" y="986"/>
                  </a:lnTo>
                  <a:cubicBezTo>
                    <a:pt x="1037" y="985"/>
                    <a:pt x="1021" y="984"/>
                    <a:pt x="1006" y="984"/>
                  </a:cubicBezTo>
                  <a:cubicBezTo>
                    <a:pt x="576" y="984"/>
                    <a:pt x="224" y="1301"/>
                    <a:pt x="201" y="1713"/>
                  </a:cubicBezTo>
                  <a:cubicBezTo>
                    <a:pt x="151" y="2164"/>
                    <a:pt x="475" y="2539"/>
                    <a:pt x="926" y="2565"/>
                  </a:cubicBezTo>
                  <a:cubicBezTo>
                    <a:pt x="977" y="2573"/>
                    <a:pt x="1049" y="2576"/>
                    <a:pt x="1138" y="2576"/>
                  </a:cubicBezTo>
                  <a:cubicBezTo>
                    <a:pt x="1316" y="2576"/>
                    <a:pt x="1561" y="2565"/>
                    <a:pt x="1828" y="2565"/>
                  </a:cubicBezTo>
                  <a:lnTo>
                    <a:pt x="2907" y="2565"/>
                  </a:lnTo>
                  <a:cubicBezTo>
                    <a:pt x="3131" y="2916"/>
                    <a:pt x="3558" y="3742"/>
                    <a:pt x="3859" y="4369"/>
                  </a:cubicBezTo>
                  <a:cubicBezTo>
                    <a:pt x="3608" y="4920"/>
                    <a:pt x="3308" y="5545"/>
                    <a:pt x="3107" y="5846"/>
                  </a:cubicBezTo>
                  <a:cubicBezTo>
                    <a:pt x="2530" y="5846"/>
                    <a:pt x="1203" y="5822"/>
                    <a:pt x="852" y="5822"/>
                  </a:cubicBezTo>
                  <a:cubicBezTo>
                    <a:pt x="836" y="5821"/>
                    <a:pt x="820" y="5821"/>
                    <a:pt x="805" y="5821"/>
                  </a:cubicBezTo>
                  <a:cubicBezTo>
                    <a:pt x="398" y="5821"/>
                    <a:pt x="50" y="6140"/>
                    <a:pt x="24" y="6574"/>
                  </a:cubicBezTo>
                  <a:cubicBezTo>
                    <a:pt x="0" y="6999"/>
                    <a:pt x="351" y="7375"/>
                    <a:pt x="776" y="7399"/>
                  </a:cubicBezTo>
                  <a:cubicBezTo>
                    <a:pt x="977" y="7399"/>
                    <a:pt x="2005" y="7426"/>
                    <a:pt x="2756" y="7426"/>
                  </a:cubicBezTo>
                  <a:cubicBezTo>
                    <a:pt x="3107" y="7426"/>
                    <a:pt x="3408" y="7426"/>
                    <a:pt x="3532" y="7399"/>
                  </a:cubicBezTo>
                  <a:cubicBezTo>
                    <a:pt x="3983" y="7349"/>
                    <a:pt x="4284" y="7025"/>
                    <a:pt x="4761" y="6123"/>
                  </a:cubicBezTo>
                  <a:cubicBezTo>
                    <a:pt x="5262" y="7025"/>
                    <a:pt x="5586" y="7349"/>
                    <a:pt x="6064" y="7375"/>
                  </a:cubicBezTo>
                  <a:cubicBezTo>
                    <a:pt x="6665" y="7399"/>
                    <a:pt x="7290" y="7399"/>
                    <a:pt x="7741" y="7399"/>
                  </a:cubicBezTo>
                  <a:lnTo>
                    <a:pt x="7741" y="8027"/>
                  </a:lnTo>
                  <a:cubicBezTo>
                    <a:pt x="7741" y="8151"/>
                    <a:pt x="7841" y="8301"/>
                    <a:pt x="7968" y="8351"/>
                  </a:cubicBezTo>
                  <a:cubicBezTo>
                    <a:pt x="8019" y="8372"/>
                    <a:pt x="8075" y="8384"/>
                    <a:pt x="8130" y="8384"/>
                  </a:cubicBezTo>
                  <a:cubicBezTo>
                    <a:pt x="8208" y="8384"/>
                    <a:pt x="8284" y="8360"/>
                    <a:pt x="8342" y="8301"/>
                  </a:cubicBezTo>
                  <a:lnTo>
                    <a:pt x="10196" y="6824"/>
                  </a:lnTo>
                  <a:cubicBezTo>
                    <a:pt x="10297" y="6774"/>
                    <a:pt x="10347" y="6648"/>
                    <a:pt x="10347" y="6548"/>
                  </a:cubicBezTo>
                  <a:cubicBezTo>
                    <a:pt x="10347" y="6423"/>
                    <a:pt x="10297" y="6323"/>
                    <a:pt x="10196" y="6247"/>
                  </a:cubicBezTo>
                  <a:lnTo>
                    <a:pt x="8342" y="4770"/>
                  </a:lnTo>
                  <a:cubicBezTo>
                    <a:pt x="8292" y="4720"/>
                    <a:pt x="8192" y="4694"/>
                    <a:pt x="8118" y="4694"/>
                  </a:cubicBezTo>
                  <a:cubicBezTo>
                    <a:pt x="8068" y="4694"/>
                    <a:pt x="8018" y="4720"/>
                    <a:pt x="7968" y="4744"/>
                  </a:cubicBezTo>
                  <a:cubicBezTo>
                    <a:pt x="7841" y="4794"/>
                    <a:pt x="7741" y="4920"/>
                    <a:pt x="7741" y="5070"/>
                  </a:cubicBezTo>
                  <a:lnTo>
                    <a:pt x="7741" y="5822"/>
                  </a:lnTo>
                  <a:cubicBezTo>
                    <a:pt x="7390" y="5822"/>
                    <a:pt x="6889" y="5796"/>
                    <a:pt x="6414" y="5796"/>
                  </a:cubicBezTo>
                  <a:cubicBezTo>
                    <a:pt x="6214" y="5495"/>
                    <a:pt x="5913" y="4894"/>
                    <a:pt x="5637" y="4343"/>
                  </a:cubicBezTo>
                  <a:cubicBezTo>
                    <a:pt x="5913" y="3718"/>
                    <a:pt x="6288" y="2940"/>
                    <a:pt x="6514" y="2589"/>
                  </a:cubicBezTo>
                  <a:cubicBezTo>
                    <a:pt x="6990" y="2589"/>
                    <a:pt x="7467" y="2589"/>
                    <a:pt x="7817" y="2565"/>
                  </a:cubicBezTo>
                  <a:lnTo>
                    <a:pt x="7817" y="3317"/>
                  </a:lnTo>
                  <a:cubicBezTo>
                    <a:pt x="7817" y="3467"/>
                    <a:pt x="7918" y="3591"/>
                    <a:pt x="8042" y="3667"/>
                  </a:cubicBezTo>
                  <a:cubicBezTo>
                    <a:pt x="8092" y="3691"/>
                    <a:pt x="8142" y="3691"/>
                    <a:pt x="8192" y="3691"/>
                  </a:cubicBezTo>
                  <a:cubicBezTo>
                    <a:pt x="8268" y="3691"/>
                    <a:pt x="8368" y="3667"/>
                    <a:pt x="8419" y="3617"/>
                  </a:cubicBezTo>
                  <a:lnTo>
                    <a:pt x="10273" y="2138"/>
                  </a:lnTo>
                  <a:cubicBezTo>
                    <a:pt x="10347" y="2064"/>
                    <a:pt x="10397" y="1964"/>
                    <a:pt x="10397" y="1837"/>
                  </a:cubicBezTo>
                  <a:cubicBezTo>
                    <a:pt x="10397" y="1737"/>
                    <a:pt x="10347" y="1637"/>
                    <a:pt x="10273" y="1563"/>
                  </a:cubicBezTo>
                  <a:lnTo>
                    <a:pt x="8419" y="84"/>
                  </a:lnTo>
                  <a:cubicBezTo>
                    <a:pt x="8360" y="25"/>
                    <a:pt x="8284" y="1"/>
                    <a:pt x="8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3576600" y="2152250"/>
              <a:ext cx="524925" cy="524300"/>
            </a:xfrm>
            <a:custGeom>
              <a:rect b="b" l="l" r="r" t="t"/>
              <a:pathLst>
                <a:path extrusionOk="0" h="20972" w="20997">
                  <a:moveTo>
                    <a:pt x="9661" y="6644"/>
                  </a:moveTo>
                  <a:cubicBezTo>
                    <a:pt x="9890" y="6644"/>
                    <a:pt x="10123" y="6720"/>
                    <a:pt x="10323" y="6891"/>
                  </a:cubicBezTo>
                  <a:lnTo>
                    <a:pt x="13606" y="9697"/>
                  </a:lnTo>
                  <a:cubicBezTo>
                    <a:pt x="14107" y="10098"/>
                    <a:pt x="14107" y="10874"/>
                    <a:pt x="13606" y="11301"/>
                  </a:cubicBezTo>
                  <a:lnTo>
                    <a:pt x="10323" y="14081"/>
                  </a:lnTo>
                  <a:cubicBezTo>
                    <a:pt x="10120" y="14254"/>
                    <a:pt x="9883" y="14332"/>
                    <a:pt x="9650" y="14332"/>
                  </a:cubicBezTo>
                  <a:cubicBezTo>
                    <a:pt x="9110" y="14332"/>
                    <a:pt x="8595" y="13909"/>
                    <a:pt x="8595" y="13279"/>
                  </a:cubicBezTo>
                  <a:lnTo>
                    <a:pt x="8595" y="7693"/>
                  </a:lnTo>
                  <a:cubicBezTo>
                    <a:pt x="8595" y="7075"/>
                    <a:pt x="9117" y="6644"/>
                    <a:pt x="9661" y="6644"/>
                  </a:cubicBezTo>
                  <a:close/>
                  <a:moveTo>
                    <a:pt x="10500" y="0"/>
                  </a:moveTo>
                  <a:cubicBezTo>
                    <a:pt x="4687" y="0"/>
                    <a:pt x="1" y="4686"/>
                    <a:pt x="1" y="10499"/>
                  </a:cubicBezTo>
                  <a:cubicBezTo>
                    <a:pt x="1" y="16285"/>
                    <a:pt x="4687" y="20971"/>
                    <a:pt x="10500" y="20971"/>
                  </a:cubicBezTo>
                  <a:cubicBezTo>
                    <a:pt x="16286" y="20971"/>
                    <a:pt x="20996" y="16285"/>
                    <a:pt x="20996" y="10499"/>
                  </a:cubicBezTo>
                  <a:cubicBezTo>
                    <a:pt x="20996" y="4686"/>
                    <a:pt x="16286" y="0"/>
                    <a:pt x="10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2999125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4122" y="0"/>
                  </a:moveTo>
                  <a:cubicBezTo>
                    <a:pt x="3910" y="0"/>
                    <a:pt x="3693" y="70"/>
                    <a:pt x="3508" y="225"/>
                  </a:cubicBezTo>
                  <a:lnTo>
                    <a:pt x="451" y="2807"/>
                  </a:lnTo>
                  <a:cubicBezTo>
                    <a:pt x="0" y="3208"/>
                    <a:pt x="0" y="3909"/>
                    <a:pt x="451" y="4284"/>
                  </a:cubicBezTo>
                  <a:lnTo>
                    <a:pt x="3508" y="6866"/>
                  </a:lnTo>
                  <a:cubicBezTo>
                    <a:pt x="3693" y="7021"/>
                    <a:pt x="3910" y="7091"/>
                    <a:pt x="4122" y="7091"/>
                  </a:cubicBezTo>
                  <a:cubicBezTo>
                    <a:pt x="4627" y="7091"/>
                    <a:pt x="5111" y="6695"/>
                    <a:pt x="5111" y="6114"/>
                  </a:cubicBezTo>
                  <a:lnTo>
                    <a:pt x="5111" y="977"/>
                  </a:lnTo>
                  <a:cubicBezTo>
                    <a:pt x="5111" y="396"/>
                    <a:pt x="4627" y="0"/>
                    <a:pt x="4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4550600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990" y="0"/>
                  </a:moveTo>
                  <a:cubicBezTo>
                    <a:pt x="485" y="0"/>
                    <a:pt x="1" y="396"/>
                    <a:pt x="1" y="977"/>
                  </a:cubicBezTo>
                  <a:lnTo>
                    <a:pt x="1" y="6114"/>
                  </a:lnTo>
                  <a:cubicBezTo>
                    <a:pt x="1" y="6695"/>
                    <a:pt x="485" y="7091"/>
                    <a:pt x="990" y="7091"/>
                  </a:cubicBezTo>
                  <a:cubicBezTo>
                    <a:pt x="1202" y="7091"/>
                    <a:pt x="1419" y="7021"/>
                    <a:pt x="1604" y="6866"/>
                  </a:cubicBezTo>
                  <a:lnTo>
                    <a:pt x="4661" y="4284"/>
                  </a:lnTo>
                  <a:cubicBezTo>
                    <a:pt x="5112" y="3909"/>
                    <a:pt x="5112" y="3208"/>
                    <a:pt x="4661" y="2807"/>
                  </a:cubicBezTo>
                  <a:lnTo>
                    <a:pt x="1604" y="225"/>
                  </a:lnTo>
                  <a:cubicBezTo>
                    <a:pt x="1419" y="70"/>
                    <a:pt x="1202" y="0"/>
                    <a:pt x="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5"/>
          <p:cNvGrpSpPr/>
          <p:nvPr/>
        </p:nvGrpSpPr>
        <p:grpSpPr>
          <a:xfrm>
            <a:off x="434044" y="182778"/>
            <a:ext cx="96345" cy="153150"/>
            <a:chOff x="771525" y="1135925"/>
            <a:chExt cx="128700" cy="204582"/>
          </a:xfrm>
        </p:grpSpPr>
        <p:cxnSp>
          <p:nvCxnSpPr>
            <p:cNvPr id="88" name="Google Shape;88;p5"/>
            <p:cNvCxnSpPr/>
            <p:nvPr/>
          </p:nvCxnSpPr>
          <p:spPr>
            <a:xfrm flipH="1" rot="10800000">
              <a:off x="771525" y="1135925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5"/>
            <p:cNvCxnSpPr/>
            <p:nvPr/>
          </p:nvCxnSpPr>
          <p:spPr>
            <a:xfrm>
              <a:off x="771525" y="1233407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2" name="Google Shape;92;p6"/>
          <p:cNvSpPr/>
          <p:nvPr/>
        </p:nvSpPr>
        <p:spPr>
          <a:xfrm>
            <a:off x="0" y="-5876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6266175" y="126900"/>
            <a:ext cx="2574300" cy="264900"/>
          </a:xfrm>
          <a:prstGeom prst="roundRect">
            <a:avLst>
              <a:gd fmla="val 50000" name="adj"/>
            </a:avLst>
          </a:prstGeom>
          <a:solidFill>
            <a:srgbClr val="D9D9D9">
              <a:alpha val="2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6"/>
          <p:cNvGrpSpPr/>
          <p:nvPr/>
        </p:nvGrpSpPr>
        <p:grpSpPr>
          <a:xfrm>
            <a:off x="8518925" y="170863"/>
            <a:ext cx="190166" cy="176966"/>
            <a:chOff x="985850" y="385775"/>
            <a:chExt cx="190166" cy="176966"/>
          </a:xfrm>
        </p:grpSpPr>
        <p:sp>
          <p:nvSpPr>
            <p:cNvPr id="95" name="Google Shape;95;p6"/>
            <p:cNvSpPr/>
            <p:nvPr/>
          </p:nvSpPr>
          <p:spPr>
            <a:xfrm>
              <a:off x="985850" y="385775"/>
              <a:ext cx="117000" cy="117000"/>
            </a:xfrm>
            <a:prstGeom prst="ellipse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6" name="Google Shape;96;p6"/>
            <p:cNvCxnSpPr>
              <a:stCxn id="95" idx="5"/>
            </p:cNvCxnSpPr>
            <p:nvPr/>
          </p:nvCxnSpPr>
          <p:spPr>
            <a:xfrm>
              <a:off x="1085716" y="485641"/>
              <a:ext cx="90300" cy="7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7" name="Google Shape;97;p6"/>
          <p:cNvSpPr/>
          <p:nvPr/>
        </p:nvSpPr>
        <p:spPr>
          <a:xfrm>
            <a:off x="-200" y="4667699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6"/>
          <p:cNvGrpSpPr/>
          <p:nvPr/>
        </p:nvGrpSpPr>
        <p:grpSpPr>
          <a:xfrm>
            <a:off x="3603929" y="4740825"/>
            <a:ext cx="1935995" cy="310753"/>
            <a:chOff x="2225600" y="2152250"/>
            <a:chExt cx="3266400" cy="524300"/>
          </a:xfrm>
        </p:grpSpPr>
        <p:sp>
          <p:nvSpPr>
            <p:cNvPr id="99" name="Google Shape;99;p6"/>
            <p:cNvSpPr/>
            <p:nvPr/>
          </p:nvSpPr>
          <p:spPr>
            <a:xfrm>
              <a:off x="5307250" y="24176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2215" y="0"/>
                  </a:moveTo>
                  <a:cubicBezTo>
                    <a:pt x="2135" y="0"/>
                    <a:pt x="2052" y="25"/>
                    <a:pt x="1978" y="83"/>
                  </a:cubicBezTo>
                  <a:lnTo>
                    <a:pt x="150" y="1560"/>
                  </a:lnTo>
                  <a:cubicBezTo>
                    <a:pt x="50" y="1637"/>
                    <a:pt x="0" y="1737"/>
                    <a:pt x="0" y="1837"/>
                  </a:cubicBezTo>
                  <a:cubicBezTo>
                    <a:pt x="0" y="1961"/>
                    <a:pt x="50" y="2062"/>
                    <a:pt x="150" y="2138"/>
                  </a:cubicBezTo>
                  <a:lnTo>
                    <a:pt x="1978" y="3615"/>
                  </a:lnTo>
                  <a:cubicBezTo>
                    <a:pt x="2054" y="3665"/>
                    <a:pt x="2129" y="3691"/>
                    <a:pt x="2205" y="3691"/>
                  </a:cubicBezTo>
                  <a:cubicBezTo>
                    <a:pt x="2279" y="3691"/>
                    <a:pt x="2329" y="3665"/>
                    <a:pt x="2379" y="3665"/>
                  </a:cubicBezTo>
                  <a:cubicBezTo>
                    <a:pt x="2505" y="3591"/>
                    <a:pt x="2580" y="3465"/>
                    <a:pt x="2580" y="3314"/>
                  </a:cubicBezTo>
                  <a:lnTo>
                    <a:pt x="2580" y="2212"/>
                  </a:lnTo>
                  <a:lnTo>
                    <a:pt x="5536" y="2212"/>
                  </a:lnTo>
                  <a:cubicBezTo>
                    <a:pt x="6564" y="2212"/>
                    <a:pt x="7390" y="1386"/>
                    <a:pt x="7390" y="358"/>
                  </a:cubicBezTo>
                  <a:cubicBezTo>
                    <a:pt x="7390" y="157"/>
                    <a:pt x="7216" y="7"/>
                    <a:pt x="7015" y="7"/>
                  </a:cubicBezTo>
                  <a:cubicBezTo>
                    <a:pt x="6815" y="7"/>
                    <a:pt x="6638" y="157"/>
                    <a:pt x="6638" y="358"/>
                  </a:cubicBezTo>
                  <a:cubicBezTo>
                    <a:pt x="6638" y="985"/>
                    <a:pt x="6163" y="1486"/>
                    <a:pt x="5536" y="1486"/>
                  </a:cubicBezTo>
                  <a:lnTo>
                    <a:pt x="2580" y="1486"/>
                  </a:lnTo>
                  <a:lnTo>
                    <a:pt x="2580" y="358"/>
                  </a:lnTo>
                  <a:cubicBezTo>
                    <a:pt x="2580" y="234"/>
                    <a:pt x="2505" y="83"/>
                    <a:pt x="2379" y="33"/>
                  </a:cubicBezTo>
                  <a:cubicBezTo>
                    <a:pt x="2328" y="12"/>
                    <a:pt x="2272" y="0"/>
                    <a:pt x="2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5307250" y="23067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5175" y="1"/>
                  </a:moveTo>
                  <a:cubicBezTo>
                    <a:pt x="5118" y="1"/>
                    <a:pt x="5062" y="13"/>
                    <a:pt x="5011" y="34"/>
                  </a:cubicBezTo>
                  <a:cubicBezTo>
                    <a:pt x="4885" y="110"/>
                    <a:pt x="4810" y="234"/>
                    <a:pt x="4810" y="360"/>
                  </a:cubicBezTo>
                  <a:lnTo>
                    <a:pt x="4810" y="1487"/>
                  </a:lnTo>
                  <a:lnTo>
                    <a:pt x="1854" y="1487"/>
                  </a:lnTo>
                  <a:cubicBezTo>
                    <a:pt x="826" y="1487"/>
                    <a:pt x="0" y="2314"/>
                    <a:pt x="0" y="3317"/>
                  </a:cubicBezTo>
                  <a:cubicBezTo>
                    <a:pt x="0" y="3541"/>
                    <a:pt x="174" y="3691"/>
                    <a:pt x="375" y="3691"/>
                  </a:cubicBezTo>
                  <a:cubicBezTo>
                    <a:pt x="575" y="3691"/>
                    <a:pt x="752" y="3541"/>
                    <a:pt x="752" y="3317"/>
                  </a:cubicBezTo>
                  <a:cubicBezTo>
                    <a:pt x="752" y="2715"/>
                    <a:pt x="1227" y="2214"/>
                    <a:pt x="1854" y="2214"/>
                  </a:cubicBezTo>
                  <a:lnTo>
                    <a:pt x="4810" y="2214"/>
                  </a:lnTo>
                  <a:lnTo>
                    <a:pt x="4810" y="3317"/>
                  </a:lnTo>
                  <a:cubicBezTo>
                    <a:pt x="4810" y="3467"/>
                    <a:pt x="4885" y="3591"/>
                    <a:pt x="5011" y="3667"/>
                  </a:cubicBezTo>
                  <a:cubicBezTo>
                    <a:pt x="5061" y="3691"/>
                    <a:pt x="5111" y="3691"/>
                    <a:pt x="5161" y="3691"/>
                  </a:cubicBezTo>
                  <a:cubicBezTo>
                    <a:pt x="5261" y="3691"/>
                    <a:pt x="5336" y="3667"/>
                    <a:pt x="5412" y="3617"/>
                  </a:cubicBezTo>
                  <a:lnTo>
                    <a:pt x="7240" y="2138"/>
                  </a:lnTo>
                  <a:cubicBezTo>
                    <a:pt x="7340" y="2064"/>
                    <a:pt x="7390" y="1964"/>
                    <a:pt x="7390" y="1837"/>
                  </a:cubicBezTo>
                  <a:cubicBezTo>
                    <a:pt x="7390" y="1737"/>
                    <a:pt x="7340" y="1637"/>
                    <a:pt x="7240" y="1563"/>
                  </a:cubicBezTo>
                  <a:lnTo>
                    <a:pt x="5412" y="84"/>
                  </a:lnTo>
                  <a:cubicBezTo>
                    <a:pt x="5338" y="25"/>
                    <a:pt x="5256" y="1"/>
                    <a:pt x="5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2225600" y="2306750"/>
              <a:ext cx="259925" cy="209625"/>
            </a:xfrm>
            <a:custGeom>
              <a:rect b="b" l="l" r="r" t="t"/>
              <a:pathLst>
                <a:path extrusionOk="0" h="8385" w="10397">
                  <a:moveTo>
                    <a:pt x="8206" y="1"/>
                  </a:moveTo>
                  <a:cubicBezTo>
                    <a:pt x="8151" y="1"/>
                    <a:pt x="8094" y="13"/>
                    <a:pt x="8042" y="34"/>
                  </a:cubicBezTo>
                  <a:cubicBezTo>
                    <a:pt x="7918" y="110"/>
                    <a:pt x="7817" y="234"/>
                    <a:pt x="7817" y="360"/>
                  </a:cubicBezTo>
                  <a:lnTo>
                    <a:pt x="7817" y="986"/>
                  </a:lnTo>
                  <a:cubicBezTo>
                    <a:pt x="7366" y="986"/>
                    <a:pt x="6739" y="986"/>
                    <a:pt x="6138" y="1036"/>
                  </a:cubicBezTo>
                  <a:cubicBezTo>
                    <a:pt x="5613" y="1036"/>
                    <a:pt x="5286" y="1413"/>
                    <a:pt x="4735" y="2539"/>
                  </a:cubicBezTo>
                  <a:cubicBezTo>
                    <a:pt x="4159" y="1437"/>
                    <a:pt x="3883" y="1136"/>
                    <a:pt x="3458" y="1036"/>
                  </a:cubicBezTo>
                  <a:cubicBezTo>
                    <a:pt x="3314" y="988"/>
                    <a:pt x="3098" y="971"/>
                    <a:pt x="2696" y="971"/>
                  </a:cubicBezTo>
                  <a:cubicBezTo>
                    <a:pt x="2467" y="971"/>
                    <a:pt x="2177" y="977"/>
                    <a:pt x="1804" y="986"/>
                  </a:cubicBezTo>
                  <a:lnTo>
                    <a:pt x="1053" y="986"/>
                  </a:lnTo>
                  <a:cubicBezTo>
                    <a:pt x="1037" y="985"/>
                    <a:pt x="1021" y="984"/>
                    <a:pt x="1006" y="984"/>
                  </a:cubicBezTo>
                  <a:cubicBezTo>
                    <a:pt x="576" y="984"/>
                    <a:pt x="224" y="1301"/>
                    <a:pt x="201" y="1713"/>
                  </a:cubicBezTo>
                  <a:cubicBezTo>
                    <a:pt x="151" y="2164"/>
                    <a:pt x="475" y="2539"/>
                    <a:pt x="926" y="2565"/>
                  </a:cubicBezTo>
                  <a:cubicBezTo>
                    <a:pt x="977" y="2573"/>
                    <a:pt x="1049" y="2576"/>
                    <a:pt x="1138" y="2576"/>
                  </a:cubicBezTo>
                  <a:cubicBezTo>
                    <a:pt x="1316" y="2576"/>
                    <a:pt x="1561" y="2565"/>
                    <a:pt x="1828" y="2565"/>
                  </a:cubicBezTo>
                  <a:lnTo>
                    <a:pt x="2907" y="2565"/>
                  </a:lnTo>
                  <a:cubicBezTo>
                    <a:pt x="3131" y="2916"/>
                    <a:pt x="3558" y="3742"/>
                    <a:pt x="3859" y="4369"/>
                  </a:cubicBezTo>
                  <a:cubicBezTo>
                    <a:pt x="3608" y="4920"/>
                    <a:pt x="3308" y="5545"/>
                    <a:pt x="3107" y="5846"/>
                  </a:cubicBezTo>
                  <a:cubicBezTo>
                    <a:pt x="2530" y="5846"/>
                    <a:pt x="1203" y="5822"/>
                    <a:pt x="852" y="5822"/>
                  </a:cubicBezTo>
                  <a:cubicBezTo>
                    <a:pt x="836" y="5821"/>
                    <a:pt x="820" y="5821"/>
                    <a:pt x="805" y="5821"/>
                  </a:cubicBezTo>
                  <a:cubicBezTo>
                    <a:pt x="398" y="5821"/>
                    <a:pt x="50" y="6140"/>
                    <a:pt x="24" y="6574"/>
                  </a:cubicBezTo>
                  <a:cubicBezTo>
                    <a:pt x="0" y="6999"/>
                    <a:pt x="351" y="7375"/>
                    <a:pt x="776" y="7399"/>
                  </a:cubicBezTo>
                  <a:cubicBezTo>
                    <a:pt x="977" y="7399"/>
                    <a:pt x="2005" y="7426"/>
                    <a:pt x="2756" y="7426"/>
                  </a:cubicBezTo>
                  <a:cubicBezTo>
                    <a:pt x="3107" y="7426"/>
                    <a:pt x="3408" y="7426"/>
                    <a:pt x="3532" y="7399"/>
                  </a:cubicBezTo>
                  <a:cubicBezTo>
                    <a:pt x="3983" y="7349"/>
                    <a:pt x="4284" y="7025"/>
                    <a:pt x="4761" y="6123"/>
                  </a:cubicBezTo>
                  <a:cubicBezTo>
                    <a:pt x="5262" y="7025"/>
                    <a:pt x="5586" y="7349"/>
                    <a:pt x="6064" y="7375"/>
                  </a:cubicBezTo>
                  <a:cubicBezTo>
                    <a:pt x="6665" y="7399"/>
                    <a:pt x="7290" y="7399"/>
                    <a:pt x="7741" y="7399"/>
                  </a:cubicBezTo>
                  <a:lnTo>
                    <a:pt x="7741" y="8027"/>
                  </a:lnTo>
                  <a:cubicBezTo>
                    <a:pt x="7741" y="8151"/>
                    <a:pt x="7841" y="8301"/>
                    <a:pt x="7968" y="8351"/>
                  </a:cubicBezTo>
                  <a:cubicBezTo>
                    <a:pt x="8019" y="8372"/>
                    <a:pt x="8075" y="8384"/>
                    <a:pt x="8130" y="8384"/>
                  </a:cubicBezTo>
                  <a:cubicBezTo>
                    <a:pt x="8208" y="8384"/>
                    <a:pt x="8284" y="8360"/>
                    <a:pt x="8342" y="8301"/>
                  </a:cubicBezTo>
                  <a:lnTo>
                    <a:pt x="10196" y="6824"/>
                  </a:lnTo>
                  <a:cubicBezTo>
                    <a:pt x="10297" y="6774"/>
                    <a:pt x="10347" y="6648"/>
                    <a:pt x="10347" y="6548"/>
                  </a:cubicBezTo>
                  <a:cubicBezTo>
                    <a:pt x="10347" y="6423"/>
                    <a:pt x="10297" y="6323"/>
                    <a:pt x="10196" y="6247"/>
                  </a:cubicBezTo>
                  <a:lnTo>
                    <a:pt x="8342" y="4770"/>
                  </a:lnTo>
                  <a:cubicBezTo>
                    <a:pt x="8292" y="4720"/>
                    <a:pt x="8192" y="4694"/>
                    <a:pt x="8118" y="4694"/>
                  </a:cubicBezTo>
                  <a:cubicBezTo>
                    <a:pt x="8068" y="4694"/>
                    <a:pt x="8018" y="4720"/>
                    <a:pt x="7968" y="4744"/>
                  </a:cubicBezTo>
                  <a:cubicBezTo>
                    <a:pt x="7841" y="4794"/>
                    <a:pt x="7741" y="4920"/>
                    <a:pt x="7741" y="5070"/>
                  </a:cubicBezTo>
                  <a:lnTo>
                    <a:pt x="7741" y="5822"/>
                  </a:lnTo>
                  <a:cubicBezTo>
                    <a:pt x="7390" y="5822"/>
                    <a:pt x="6889" y="5796"/>
                    <a:pt x="6414" y="5796"/>
                  </a:cubicBezTo>
                  <a:cubicBezTo>
                    <a:pt x="6214" y="5495"/>
                    <a:pt x="5913" y="4894"/>
                    <a:pt x="5637" y="4343"/>
                  </a:cubicBezTo>
                  <a:cubicBezTo>
                    <a:pt x="5913" y="3718"/>
                    <a:pt x="6288" y="2940"/>
                    <a:pt x="6514" y="2589"/>
                  </a:cubicBezTo>
                  <a:cubicBezTo>
                    <a:pt x="6990" y="2589"/>
                    <a:pt x="7467" y="2589"/>
                    <a:pt x="7817" y="2565"/>
                  </a:cubicBezTo>
                  <a:lnTo>
                    <a:pt x="7817" y="3317"/>
                  </a:lnTo>
                  <a:cubicBezTo>
                    <a:pt x="7817" y="3467"/>
                    <a:pt x="7918" y="3591"/>
                    <a:pt x="8042" y="3667"/>
                  </a:cubicBezTo>
                  <a:cubicBezTo>
                    <a:pt x="8092" y="3691"/>
                    <a:pt x="8142" y="3691"/>
                    <a:pt x="8192" y="3691"/>
                  </a:cubicBezTo>
                  <a:cubicBezTo>
                    <a:pt x="8268" y="3691"/>
                    <a:pt x="8368" y="3667"/>
                    <a:pt x="8419" y="3617"/>
                  </a:cubicBezTo>
                  <a:lnTo>
                    <a:pt x="10273" y="2138"/>
                  </a:lnTo>
                  <a:cubicBezTo>
                    <a:pt x="10347" y="2064"/>
                    <a:pt x="10397" y="1964"/>
                    <a:pt x="10397" y="1837"/>
                  </a:cubicBezTo>
                  <a:cubicBezTo>
                    <a:pt x="10397" y="1737"/>
                    <a:pt x="10347" y="1637"/>
                    <a:pt x="10273" y="1563"/>
                  </a:cubicBezTo>
                  <a:lnTo>
                    <a:pt x="8419" y="84"/>
                  </a:lnTo>
                  <a:cubicBezTo>
                    <a:pt x="8360" y="25"/>
                    <a:pt x="8284" y="1"/>
                    <a:pt x="8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3576600" y="2152250"/>
              <a:ext cx="524925" cy="524300"/>
            </a:xfrm>
            <a:custGeom>
              <a:rect b="b" l="l" r="r" t="t"/>
              <a:pathLst>
                <a:path extrusionOk="0" h="20972" w="20997">
                  <a:moveTo>
                    <a:pt x="9661" y="6644"/>
                  </a:moveTo>
                  <a:cubicBezTo>
                    <a:pt x="9890" y="6644"/>
                    <a:pt x="10123" y="6720"/>
                    <a:pt x="10323" y="6891"/>
                  </a:cubicBezTo>
                  <a:lnTo>
                    <a:pt x="13606" y="9697"/>
                  </a:lnTo>
                  <a:cubicBezTo>
                    <a:pt x="14107" y="10098"/>
                    <a:pt x="14107" y="10874"/>
                    <a:pt x="13606" y="11301"/>
                  </a:cubicBezTo>
                  <a:lnTo>
                    <a:pt x="10323" y="14081"/>
                  </a:lnTo>
                  <a:cubicBezTo>
                    <a:pt x="10120" y="14254"/>
                    <a:pt x="9883" y="14332"/>
                    <a:pt x="9650" y="14332"/>
                  </a:cubicBezTo>
                  <a:cubicBezTo>
                    <a:pt x="9110" y="14332"/>
                    <a:pt x="8595" y="13909"/>
                    <a:pt x="8595" y="13279"/>
                  </a:cubicBezTo>
                  <a:lnTo>
                    <a:pt x="8595" y="7693"/>
                  </a:lnTo>
                  <a:cubicBezTo>
                    <a:pt x="8595" y="7075"/>
                    <a:pt x="9117" y="6644"/>
                    <a:pt x="9661" y="6644"/>
                  </a:cubicBezTo>
                  <a:close/>
                  <a:moveTo>
                    <a:pt x="10500" y="0"/>
                  </a:moveTo>
                  <a:cubicBezTo>
                    <a:pt x="4687" y="0"/>
                    <a:pt x="1" y="4686"/>
                    <a:pt x="1" y="10499"/>
                  </a:cubicBezTo>
                  <a:cubicBezTo>
                    <a:pt x="1" y="16285"/>
                    <a:pt x="4687" y="20971"/>
                    <a:pt x="10500" y="20971"/>
                  </a:cubicBezTo>
                  <a:cubicBezTo>
                    <a:pt x="16286" y="20971"/>
                    <a:pt x="20996" y="16285"/>
                    <a:pt x="20996" y="10499"/>
                  </a:cubicBezTo>
                  <a:cubicBezTo>
                    <a:pt x="20996" y="4686"/>
                    <a:pt x="16286" y="0"/>
                    <a:pt x="10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2999125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4122" y="0"/>
                  </a:moveTo>
                  <a:cubicBezTo>
                    <a:pt x="3910" y="0"/>
                    <a:pt x="3693" y="70"/>
                    <a:pt x="3508" y="225"/>
                  </a:cubicBezTo>
                  <a:lnTo>
                    <a:pt x="451" y="2807"/>
                  </a:lnTo>
                  <a:cubicBezTo>
                    <a:pt x="0" y="3208"/>
                    <a:pt x="0" y="3909"/>
                    <a:pt x="451" y="4284"/>
                  </a:cubicBezTo>
                  <a:lnTo>
                    <a:pt x="3508" y="6866"/>
                  </a:lnTo>
                  <a:cubicBezTo>
                    <a:pt x="3693" y="7021"/>
                    <a:pt x="3910" y="7091"/>
                    <a:pt x="4122" y="7091"/>
                  </a:cubicBezTo>
                  <a:cubicBezTo>
                    <a:pt x="4627" y="7091"/>
                    <a:pt x="5111" y="6695"/>
                    <a:pt x="5111" y="6114"/>
                  </a:cubicBezTo>
                  <a:lnTo>
                    <a:pt x="5111" y="977"/>
                  </a:lnTo>
                  <a:cubicBezTo>
                    <a:pt x="5111" y="396"/>
                    <a:pt x="4627" y="0"/>
                    <a:pt x="4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4550600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990" y="0"/>
                  </a:moveTo>
                  <a:cubicBezTo>
                    <a:pt x="485" y="0"/>
                    <a:pt x="1" y="396"/>
                    <a:pt x="1" y="977"/>
                  </a:cubicBezTo>
                  <a:lnTo>
                    <a:pt x="1" y="6114"/>
                  </a:lnTo>
                  <a:cubicBezTo>
                    <a:pt x="1" y="6695"/>
                    <a:pt x="485" y="7091"/>
                    <a:pt x="990" y="7091"/>
                  </a:cubicBezTo>
                  <a:cubicBezTo>
                    <a:pt x="1202" y="7091"/>
                    <a:pt x="1419" y="7021"/>
                    <a:pt x="1604" y="6866"/>
                  </a:cubicBezTo>
                  <a:lnTo>
                    <a:pt x="4661" y="4284"/>
                  </a:lnTo>
                  <a:cubicBezTo>
                    <a:pt x="5112" y="3909"/>
                    <a:pt x="5112" y="3208"/>
                    <a:pt x="4661" y="2807"/>
                  </a:cubicBezTo>
                  <a:lnTo>
                    <a:pt x="1604" y="225"/>
                  </a:lnTo>
                  <a:cubicBezTo>
                    <a:pt x="1419" y="70"/>
                    <a:pt x="1202" y="0"/>
                    <a:pt x="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6"/>
          <p:cNvGrpSpPr/>
          <p:nvPr/>
        </p:nvGrpSpPr>
        <p:grpSpPr>
          <a:xfrm>
            <a:off x="434044" y="182778"/>
            <a:ext cx="96345" cy="153150"/>
            <a:chOff x="771525" y="1135925"/>
            <a:chExt cx="128700" cy="204582"/>
          </a:xfrm>
        </p:grpSpPr>
        <p:cxnSp>
          <p:nvCxnSpPr>
            <p:cNvPr id="106" name="Google Shape;106;p6"/>
            <p:cNvCxnSpPr/>
            <p:nvPr/>
          </p:nvCxnSpPr>
          <p:spPr>
            <a:xfrm flipH="1" rot="10800000">
              <a:off x="771525" y="1135925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6"/>
            <p:cNvCxnSpPr/>
            <p:nvPr/>
          </p:nvCxnSpPr>
          <p:spPr>
            <a:xfrm>
              <a:off x="771525" y="1233407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/>
          <p:nvPr>
            <p:ph idx="1" type="body"/>
          </p:nvPr>
        </p:nvSpPr>
        <p:spPr>
          <a:xfrm>
            <a:off x="3932888" y="2087175"/>
            <a:ext cx="4289700" cy="17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>
                <a:solidFill>
                  <a:srgbClr val="434343"/>
                </a:solidFill>
              </a:defRPr>
            </a:lvl1pPr>
            <a:lvl2pPr indent="-279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>
                <a:solidFill>
                  <a:srgbClr val="434343"/>
                </a:solidFill>
              </a:defRPr>
            </a:lvl2pPr>
            <a:lvl3pPr indent="-2794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>
                <a:solidFill>
                  <a:srgbClr val="434343"/>
                </a:solidFill>
              </a:defRPr>
            </a:lvl3pPr>
            <a:lvl4pPr indent="-2794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Open Sans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Open Sans"/>
              <a:buChar char="■"/>
              <a:defRPr>
                <a:solidFill>
                  <a:srgbClr val="434343"/>
                </a:solidFill>
              </a:defRPr>
            </a:lvl6pPr>
            <a:lvl7pPr indent="-2730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>
                <a:solidFill>
                  <a:srgbClr val="434343"/>
                </a:solidFill>
              </a:defRPr>
            </a:lvl7pPr>
            <a:lvl8pPr indent="-2730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>
                <a:solidFill>
                  <a:srgbClr val="434343"/>
                </a:solidFill>
              </a:defRPr>
            </a:lvl8pPr>
            <a:lvl9pPr indent="-2667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3932888" y="1289625"/>
            <a:ext cx="42897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1" name="Google Shape;111;p7"/>
          <p:cNvSpPr/>
          <p:nvPr/>
        </p:nvSpPr>
        <p:spPr>
          <a:xfrm>
            <a:off x="0" y="-5876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6266175" y="126900"/>
            <a:ext cx="2574300" cy="264900"/>
          </a:xfrm>
          <a:prstGeom prst="roundRect">
            <a:avLst>
              <a:gd fmla="val 50000" name="adj"/>
            </a:avLst>
          </a:prstGeom>
          <a:solidFill>
            <a:srgbClr val="D9D9D9">
              <a:alpha val="2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" name="Google Shape;113;p7"/>
          <p:cNvGrpSpPr/>
          <p:nvPr/>
        </p:nvGrpSpPr>
        <p:grpSpPr>
          <a:xfrm>
            <a:off x="8518925" y="170863"/>
            <a:ext cx="190166" cy="176966"/>
            <a:chOff x="985850" y="385775"/>
            <a:chExt cx="190166" cy="176966"/>
          </a:xfrm>
        </p:grpSpPr>
        <p:sp>
          <p:nvSpPr>
            <p:cNvPr id="114" name="Google Shape;114;p7"/>
            <p:cNvSpPr/>
            <p:nvPr/>
          </p:nvSpPr>
          <p:spPr>
            <a:xfrm>
              <a:off x="985850" y="385775"/>
              <a:ext cx="117000" cy="117000"/>
            </a:xfrm>
            <a:prstGeom prst="ellipse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5" name="Google Shape;115;p7"/>
            <p:cNvCxnSpPr>
              <a:stCxn id="114" idx="5"/>
            </p:cNvCxnSpPr>
            <p:nvPr/>
          </p:nvCxnSpPr>
          <p:spPr>
            <a:xfrm>
              <a:off x="1085716" y="485641"/>
              <a:ext cx="90300" cy="7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6" name="Google Shape;116;p7"/>
          <p:cNvSpPr/>
          <p:nvPr/>
        </p:nvSpPr>
        <p:spPr>
          <a:xfrm>
            <a:off x="-200" y="4667699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" name="Google Shape;117;p7"/>
          <p:cNvGrpSpPr/>
          <p:nvPr/>
        </p:nvGrpSpPr>
        <p:grpSpPr>
          <a:xfrm>
            <a:off x="3603929" y="4740825"/>
            <a:ext cx="1935995" cy="310753"/>
            <a:chOff x="2225600" y="2152250"/>
            <a:chExt cx="3266400" cy="524300"/>
          </a:xfrm>
        </p:grpSpPr>
        <p:sp>
          <p:nvSpPr>
            <p:cNvPr id="118" name="Google Shape;118;p7"/>
            <p:cNvSpPr/>
            <p:nvPr/>
          </p:nvSpPr>
          <p:spPr>
            <a:xfrm>
              <a:off x="5307250" y="24176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2215" y="0"/>
                  </a:moveTo>
                  <a:cubicBezTo>
                    <a:pt x="2135" y="0"/>
                    <a:pt x="2052" y="25"/>
                    <a:pt x="1978" y="83"/>
                  </a:cubicBezTo>
                  <a:lnTo>
                    <a:pt x="150" y="1560"/>
                  </a:lnTo>
                  <a:cubicBezTo>
                    <a:pt x="50" y="1637"/>
                    <a:pt x="0" y="1737"/>
                    <a:pt x="0" y="1837"/>
                  </a:cubicBezTo>
                  <a:cubicBezTo>
                    <a:pt x="0" y="1961"/>
                    <a:pt x="50" y="2062"/>
                    <a:pt x="150" y="2138"/>
                  </a:cubicBezTo>
                  <a:lnTo>
                    <a:pt x="1978" y="3615"/>
                  </a:lnTo>
                  <a:cubicBezTo>
                    <a:pt x="2054" y="3665"/>
                    <a:pt x="2129" y="3691"/>
                    <a:pt x="2205" y="3691"/>
                  </a:cubicBezTo>
                  <a:cubicBezTo>
                    <a:pt x="2279" y="3691"/>
                    <a:pt x="2329" y="3665"/>
                    <a:pt x="2379" y="3665"/>
                  </a:cubicBezTo>
                  <a:cubicBezTo>
                    <a:pt x="2505" y="3591"/>
                    <a:pt x="2580" y="3465"/>
                    <a:pt x="2580" y="3314"/>
                  </a:cubicBezTo>
                  <a:lnTo>
                    <a:pt x="2580" y="2212"/>
                  </a:lnTo>
                  <a:lnTo>
                    <a:pt x="5536" y="2212"/>
                  </a:lnTo>
                  <a:cubicBezTo>
                    <a:pt x="6564" y="2212"/>
                    <a:pt x="7390" y="1386"/>
                    <a:pt x="7390" y="358"/>
                  </a:cubicBezTo>
                  <a:cubicBezTo>
                    <a:pt x="7390" y="157"/>
                    <a:pt x="7216" y="7"/>
                    <a:pt x="7015" y="7"/>
                  </a:cubicBezTo>
                  <a:cubicBezTo>
                    <a:pt x="6815" y="7"/>
                    <a:pt x="6638" y="157"/>
                    <a:pt x="6638" y="358"/>
                  </a:cubicBezTo>
                  <a:cubicBezTo>
                    <a:pt x="6638" y="985"/>
                    <a:pt x="6163" y="1486"/>
                    <a:pt x="5536" y="1486"/>
                  </a:cubicBezTo>
                  <a:lnTo>
                    <a:pt x="2580" y="1486"/>
                  </a:lnTo>
                  <a:lnTo>
                    <a:pt x="2580" y="358"/>
                  </a:lnTo>
                  <a:cubicBezTo>
                    <a:pt x="2580" y="234"/>
                    <a:pt x="2505" y="83"/>
                    <a:pt x="2379" y="33"/>
                  </a:cubicBezTo>
                  <a:cubicBezTo>
                    <a:pt x="2328" y="12"/>
                    <a:pt x="2272" y="0"/>
                    <a:pt x="2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5307250" y="23067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5175" y="1"/>
                  </a:moveTo>
                  <a:cubicBezTo>
                    <a:pt x="5118" y="1"/>
                    <a:pt x="5062" y="13"/>
                    <a:pt x="5011" y="34"/>
                  </a:cubicBezTo>
                  <a:cubicBezTo>
                    <a:pt x="4885" y="110"/>
                    <a:pt x="4810" y="234"/>
                    <a:pt x="4810" y="360"/>
                  </a:cubicBezTo>
                  <a:lnTo>
                    <a:pt x="4810" y="1487"/>
                  </a:lnTo>
                  <a:lnTo>
                    <a:pt x="1854" y="1487"/>
                  </a:lnTo>
                  <a:cubicBezTo>
                    <a:pt x="826" y="1487"/>
                    <a:pt x="0" y="2314"/>
                    <a:pt x="0" y="3317"/>
                  </a:cubicBezTo>
                  <a:cubicBezTo>
                    <a:pt x="0" y="3541"/>
                    <a:pt x="174" y="3691"/>
                    <a:pt x="375" y="3691"/>
                  </a:cubicBezTo>
                  <a:cubicBezTo>
                    <a:pt x="575" y="3691"/>
                    <a:pt x="752" y="3541"/>
                    <a:pt x="752" y="3317"/>
                  </a:cubicBezTo>
                  <a:cubicBezTo>
                    <a:pt x="752" y="2715"/>
                    <a:pt x="1227" y="2214"/>
                    <a:pt x="1854" y="2214"/>
                  </a:cubicBezTo>
                  <a:lnTo>
                    <a:pt x="4810" y="2214"/>
                  </a:lnTo>
                  <a:lnTo>
                    <a:pt x="4810" y="3317"/>
                  </a:lnTo>
                  <a:cubicBezTo>
                    <a:pt x="4810" y="3467"/>
                    <a:pt x="4885" y="3591"/>
                    <a:pt x="5011" y="3667"/>
                  </a:cubicBezTo>
                  <a:cubicBezTo>
                    <a:pt x="5061" y="3691"/>
                    <a:pt x="5111" y="3691"/>
                    <a:pt x="5161" y="3691"/>
                  </a:cubicBezTo>
                  <a:cubicBezTo>
                    <a:pt x="5261" y="3691"/>
                    <a:pt x="5336" y="3667"/>
                    <a:pt x="5412" y="3617"/>
                  </a:cubicBezTo>
                  <a:lnTo>
                    <a:pt x="7240" y="2138"/>
                  </a:lnTo>
                  <a:cubicBezTo>
                    <a:pt x="7340" y="2064"/>
                    <a:pt x="7390" y="1964"/>
                    <a:pt x="7390" y="1837"/>
                  </a:cubicBezTo>
                  <a:cubicBezTo>
                    <a:pt x="7390" y="1737"/>
                    <a:pt x="7340" y="1637"/>
                    <a:pt x="7240" y="1563"/>
                  </a:cubicBezTo>
                  <a:lnTo>
                    <a:pt x="5412" y="84"/>
                  </a:lnTo>
                  <a:cubicBezTo>
                    <a:pt x="5338" y="25"/>
                    <a:pt x="5256" y="1"/>
                    <a:pt x="5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2225600" y="2306750"/>
              <a:ext cx="259925" cy="209625"/>
            </a:xfrm>
            <a:custGeom>
              <a:rect b="b" l="l" r="r" t="t"/>
              <a:pathLst>
                <a:path extrusionOk="0" h="8385" w="10397">
                  <a:moveTo>
                    <a:pt x="8206" y="1"/>
                  </a:moveTo>
                  <a:cubicBezTo>
                    <a:pt x="8151" y="1"/>
                    <a:pt x="8094" y="13"/>
                    <a:pt x="8042" y="34"/>
                  </a:cubicBezTo>
                  <a:cubicBezTo>
                    <a:pt x="7918" y="110"/>
                    <a:pt x="7817" y="234"/>
                    <a:pt x="7817" y="360"/>
                  </a:cubicBezTo>
                  <a:lnTo>
                    <a:pt x="7817" y="986"/>
                  </a:lnTo>
                  <a:cubicBezTo>
                    <a:pt x="7366" y="986"/>
                    <a:pt x="6739" y="986"/>
                    <a:pt x="6138" y="1036"/>
                  </a:cubicBezTo>
                  <a:cubicBezTo>
                    <a:pt x="5613" y="1036"/>
                    <a:pt x="5286" y="1413"/>
                    <a:pt x="4735" y="2539"/>
                  </a:cubicBezTo>
                  <a:cubicBezTo>
                    <a:pt x="4159" y="1437"/>
                    <a:pt x="3883" y="1136"/>
                    <a:pt x="3458" y="1036"/>
                  </a:cubicBezTo>
                  <a:cubicBezTo>
                    <a:pt x="3314" y="988"/>
                    <a:pt x="3098" y="971"/>
                    <a:pt x="2696" y="971"/>
                  </a:cubicBezTo>
                  <a:cubicBezTo>
                    <a:pt x="2467" y="971"/>
                    <a:pt x="2177" y="977"/>
                    <a:pt x="1804" y="986"/>
                  </a:cubicBezTo>
                  <a:lnTo>
                    <a:pt x="1053" y="986"/>
                  </a:lnTo>
                  <a:cubicBezTo>
                    <a:pt x="1037" y="985"/>
                    <a:pt x="1021" y="984"/>
                    <a:pt x="1006" y="984"/>
                  </a:cubicBezTo>
                  <a:cubicBezTo>
                    <a:pt x="576" y="984"/>
                    <a:pt x="224" y="1301"/>
                    <a:pt x="201" y="1713"/>
                  </a:cubicBezTo>
                  <a:cubicBezTo>
                    <a:pt x="151" y="2164"/>
                    <a:pt x="475" y="2539"/>
                    <a:pt x="926" y="2565"/>
                  </a:cubicBezTo>
                  <a:cubicBezTo>
                    <a:pt x="977" y="2573"/>
                    <a:pt x="1049" y="2576"/>
                    <a:pt x="1138" y="2576"/>
                  </a:cubicBezTo>
                  <a:cubicBezTo>
                    <a:pt x="1316" y="2576"/>
                    <a:pt x="1561" y="2565"/>
                    <a:pt x="1828" y="2565"/>
                  </a:cubicBezTo>
                  <a:lnTo>
                    <a:pt x="2907" y="2565"/>
                  </a:lnTo>
                  <a:cubicBezTo>
                    <a:pt x="3131" y="2916"/>
                    <a:pt x="3558" y="3742"/>
                    <a:pt x="3859" y="4369"/>
                  </a:cubicBezTo>
                  <a:cubicBezTo>
                    <a:pt x="3608" y="4920"/>
                    <a:pt x="3308" y="5545"/>
                    <a:pt x="3107" y="5846"/>
                  </a:cubicBezTo>
                  <a:cubicBezTo>
                    <a:pt x="2530" y="5846"/>
                    <a:pt x="1203" y="5822"/>
                    <a:pt x="852" y="5822"/>
                  </a:cubicBezTo>
                  <a:cubicBezTo>
                    <a:pt x="836" y="5821"/>
                    <a:pt x="820" y="5821"/>
                    <a:pt x="805" y="5821"/>
                  </a:cubicBezTo>
                  <a:cubicBezTo>
                    <a:pt x="398" y="5821"/>
                    <a:pt x="50" y="6140"/>
                    <a:pt x="24" y="6574"/>
                  </a:cubicBezTo>
                  <a:cubicBezTo>
                    <a:pt x="0" y="6999"/>
                    <a:pt x="351" y="7375"/>
                    <a:pt x="776" y="7399"/>
                  </a:cubicBezTo>
                  <a:cubicBezTo>
                    <a:pt x="977" y="7399"/>
                    <a:pt x="2005" y="7426"/>
                    <a:pt x="2756" y="7426"/>
                  </a:cubicBezTo>
                  <a:cubicBezTo>
                    <a:pt x="3107" y="7426"/>
                    <a:pt x="3408" y="7426"/>
                    <a:pt x="3532" y="7399"/>
                  </a:cubicBezTo>
                  <a:cubicBezTo>
                    <a:pt x="3983" y="7349"/>
                    <a:pt x="4284" y="7025"/>
                    <a:pt x="4761" y="6123"/>
                  </a:cubicBezTo>
                  <a:cubicBezTo>
                    <a:pt x="5262" y="7025"/>
                    <a:pt x="5586" y="7349"/>
                    <a:pt x="6064" y="7375"/>
                  </a:cubicBezTo>
                  <a:cubicBezTo>
                    <a:pt x="6665" y="7399"/>
                    <a:pt x="7290" y="7399"/>
                    <a:pt x="7741" y="7399"/>
                  </a:cubicBezTo>
                  <a:lnTo>
                    <a:pt x="7741" y="8027"/>
                  </a:lnTo>
                  <a:cubicBezTo>
                    <a:pt x="7741" y="8151"/>
                    <a:pt x="7841" y="8301"/>
                    <a:pt x="7968" y="8351"/>
                  </a:cubicBezTo>
                  <a:cubicBezTo>
                    <a:pt x="8019" y="8372"/>
                    <a:pt x="8075" y="8384"/>
                    <a:pt x="8130" y="8384"/>
                  </a:cubicBezTo>
                  <a:cubicBezTo>
                    <a:pt x="8208" y="8384"/>
                    <a:pt x="8284" y="8360"/>
                    <a:pt x="8342" y="8301"/>
                  </a:cubicBezTo>
                  <a:lnTo>
                    <a:pt x="10196" y="6824"/>
                  </a:lnTo>
                  <a:cubicBezTo>
                    <a:pt x="10297" y="6774"/>
                    <a:pt x="10347" y="6648"/>
                    <a:pt x="10347" y="6548"/>
                  </a:cubicBezTo>
                  <a:cubicBezTo>
                    <a:pt x="10347" y="6423"/>
                    <a:pt x="10297" y="6323"/>
                    <a:pt x="10196" y="6247"/>
                  </a:cubicBezTo>
                  <a:lnTo>
                    <a:pt x="8342" y="4770"/>
                  </a:lnTo>
                  <a:cubicBezTo>
                    <a:pt x="8292" y="4720"/>
                    <a:pt x="8192" y="4694"/>
                    <a:pt x="8118" y="4694"/>
                  </a:cubicBezTo>
                  <a:cubicBezTo>
                    <a:pt x="8068" y="4694"/>
                    <a:pt x="8018" y="4720"/>
                    <a:pt x="7968" y="4744"/>
                  </a:cubicBezTo>
                  <a:cubicBezTo>
                    <a:pt x="7841" y="4794"/>
                    <a:pt x="7741" y="4920"/>
                    <a:pt x="7741" y="5070"/>
                  </a:cubicBezTo>
                  <a:lnTo>
                    <a:pt x="7741" y="5822"/>
                  </a:lnTo>
                  <a:cubicBezTo>
                    <a:pt x="7390" y="5822"/>
                    <a:pt x="6889" y="5796"/>
                    <a:pt x="6414" y="5796"/>
                  </a:cubicBezTo>
                  <a:cubicBezTo>
                    <a:pt x="6214" y="5495"/>
                    <a:pt x="5913" y="4894"/>
                    <a:pt x="5637" y="4343"/>
                  </a:cubicBezTo>
                  <a:cubicBezTo>
                    <a:pt x="5913" y="3718"/>
                    <a:pt x="6288" y="2940"/>
                    <a:pt x="6514" y="2589"/>
                  </a:cubicBezTo>
                  <a:cubicBezTo>
                    <a:pt x="6990" y="2589"/>
                    <a:pt x="7467" y="2589"/>
                    <a:pt x="7817" y="2565"/>
                  </a:cubicBezTo>
                  <a:lnTo>
                    <a:pt x="7817" y="3317"/>
                  </a:lnTo>
                  <a:cubicBezTo>
                    <a:pt x="7817" y="3467"/>
                    <a:pt x="7918" y="3591"/>
                    <a:pt x="8042" y="3667"/>
                  </a:cubicBezTo>
                  <a:cubicBezTo>
                    <a:pt x="8092" y="3691"/>
                    <a:pt x="8142" y="3691"/>
                    <a:pt x="8192" y="3691"/>
                  </a:cubicBezTo>
                  <a:cubicBezTo>
                    <a:pt x="8268" y="3691"/>
                    <a:pt x="8368" y="3667"/>
                    <a:pt x="8419" y="3617"/>
                  </a:cubicBezTo>
                  <a:lnTo>
                    <a:pt x="10273" y="2138"/>
                  </a:lnTo>
                  <a:cubicBezTo>
                    <a:pt x="10347" y="2064"/>
                    <a:pt x="10397" y="1964"/>
                    <a:pt x="10397" y="1837"/>
                  </a:cubicBezTo>
                  <a:cubicBezTo>
                    <a:pt x="10397" y="1737"/>
                    <a:pt x="10347" y="1637"/>
                    <a:pt x="10273" y="1563"/>
                  </a:cubicBezTo>
                  <a:lnTo>
                    <a:pt x="8419" y="84"/>
                  </a:lnTo>
                  <a:cubicBezTo>
                    <a:pt x="8360" y="25"/>
                    <a:pt x="8284" y="1"/>
                    <a:pt x="8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3576600" y="2152250"/>
              <a:ext cx="524925" cy="524300"/>
            </a:xfrm>
            <a:custGeom>
              <a:rect b="b" l="l" r="r" t="t"/>
              <a:pathLst>
                <a:path extrusionOk="0" h="20972" w="20997">
                  <a:moveTo>
                    <a:pt x="9661" y="6644"/>
                  </a:moveTo>
                  <a:cubicBezTo>
                    <a:pt x="9890" y="6644"/>
                    <a:pt x="10123" y="6720"/>
                    <a:pt x="10323" y="6891"/>
                  </a:cubicBezTo>
                  <a:lnTo>
                    <a:pt x="13606" y="9697"/>
                  </a:lnTo>
                  <a:cubicBezTo>
                    <a:pt x="14107" y="10098"/>
                    <a:pt x="14107" y="10874"/>
                    <a:pt x="13606" y="11301"/>
                  </a:cubicBezTo>
                  <a:lnTo>
                    <a:pt x="10323" y="14081"/>
                  </a:lnTo>
                  <a:cubicBezTo>
                    <a:pt x="10120" y="14254"/>
                    <a:pt x="9883" y="14332"/>
                    <a:pt x="9650" y="14332"/>
                  </a:cubicBezTo>
                  <a:cubicBezTo>
                    <a:pt x="9110" y="14332"/>
                    <a:pt x="8595" y="13909"/>
                    <a:pt x="8595" y="13279"/>
                  </a:cubicBezTo>
                  <a:lnTo>
                    <a:pt x="8595" y="7693"/>
                  </a:lnTo>
                  <a:cubicBezTo>
                    <a:pt x="8595" y="7075"/>
                    <a:pt x="9117" y="6644"/>
                    <a:pt x="9661" y="6644"/>
                  </a:cubicBezTo>
                  <a:close/>
                  <a:moveTo>
                    <a:pt x="10500" y="0"/>
                  </a:moveTo>
                  <a:cubicBezTo>
                    <a:pt x="4687" y="0"/>
                    <a:pt x="1" y="4686"/>
                    <a:pt x="1" y="10499"/>
                  </a:cubicBezTo>
                  <a:cubicBezTo>
                    <a:pt x="1" y="16285"/>
                    <a:pt x="4687" y="20971"/>
                    <a:pt x="10500" y="20971"/>
                  </a:cubicBezTo>
                  <a:cubicBezTo>
                    <a:pt x="16286" y="20971"/>
                    <a:pt x="20996" y="16285"/>
                    <a:pt x="20996" y="10499"/>
                  </a:cubicBezTo>
                  <a:cubicBezTo>
                    <a:pt x="20996" y="4686"/>
                    <a:pt x="16286" y="0"/>
                    <a:pt x="10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2999125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4122" y="0"/>
                  </a:moveTo>
                  <a:cubicBezTo>
                    <a:pt x="3910" y="0"/>
                    <a:pt x="3693" y="70"/>
                    <a:pt x="3508" y="225"/>
                  </a:cubicBezTo>
                  <a:lnTo>
                    <a:pt x="451" y="2807"/>
                  </a:lnTo>
                  <a:cubicBezTo>
                    <a:pt x="0" y="3208"/>
                    <a:pt x="0" y="3909"/>
                    <a:pt x="451" y="4284"/>
                  </a:cubicBezTo>
                  <a:lnTo>
                    <a:pt x="3508" y="6866"/>
                  </a:lnTo>
                  <a:cubicBezTo>
                    <a:pt x="3693" y="7021"/>
                    <a:pt x="3910" y="7091"/>
                    <a:pt x="4122" y="7091"/>
                  </a:cubicBezTo>
                  <a:cubicBezTo>
                    <a:pt x="4627" y="7091"/>
                    <a:pt x="5111" y="6695"/>
                    <a:pt x="5111" y="6114"/>
                  </a:cubicBezTo>
                  <a:lnTo>
                    <a:pt x="5111" y="977"/>
                  </a:lnTo>
                  <a:cubicBezTo>
                    <a:pt x="5111" y="396"/>
                    <a:pt x="4627" y="0"/>
                    <a:pt x="4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4550600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990" y="0"/>
                  </a:moveTo>
                  <a:cubicBezTo>
                    <a:pt x="485" y="0"/>
                    <a:pt x="1" y="396"/>
                    <a:pt x="1" y="977"/>
                  </a:cubicBezTo>
                  <a:lnTo>
                    <a:pt x="1" y="6114"/>
                  </a:lnTo>
                  <a:cubicBezTo>
                    <a:pt x="1" y="6695"/>
                    <a:pt x="485" y="7091"/>
                    <a:pt x="990" y="7091"/>
                  </a:cubicBezTo>
                  <a:cubicBezTo>
                    <a:pt x="1202" y="7091"/>
                    <a:pt x="1419" y="7021"/>
                    <a:pt x="1604" y="6866"/>
                  </a:cubicBezTo>
                  <a:lnTo>
                    <a:pt x="4661" y="4284"/>
                  </a:lnTo>
                  <a:cubicBezTo>
                    <a:pt x="5112" y="3909"/>
                    <a:pt x="5112" y="3208"/>
                    <a:pt x="4661" y="2807"/>
                  </a:cubicBezTo>
                  <a:lnTo>
                    <a:pt x="1604" y="225"/>
                  </a:lnTo>
                  <a:cubicBezTo>
                    <a:pt x="1419" y="70"/>
                    <a:pt x="1202" y="0"/>
                    <a:pt x="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Google Shape;124;p7"/>
          <p:cNvGrpSpPr/>
          <p:nvPr/>
        </p:nvGrpSpPr>
        <p:grpSpPr>
          <a:xfrm>
            <a:off x="434044" y="182778"/>
            <a:ext cx="96345" cy="153150"/>
            <a:chOff x="771525" y="1135925"/>
            <a:chExt cx="128700" cy="204582"/>
          </a:xfrm>
        </p:grpSpPr>
        <p:cxnSp>
          <p:nvCxnSpPr>
            <p:cNvPr id="125" name="Google Shape;125;p7"/>
            <p:cNvCxnSpPr/>
            <p:nvPr/>
          </p:nvCxnSpPr>
          <p:spPr>
            <a:xfrm flipH="1" rot="10800000">
              <a:off x="771525" y="1135925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7"/>
            <p:cNvCxnSpPr/>
            <p:nvPr/>
          </p:nvCxnSpPr>
          <p:spPr>
            <a:xfrm>
              <a:off x="771525" y="1233407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713100" y="1307100"/>
            <a:ext cx="7717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8"/>
          <p:cNvSpPr/>
          <p:nvPr/>
        </p:nvSpPr>
        <p:spPr>
          <a:xfrm>
            <a:off x="0" y="-5876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66175" y="126900"/>
            <a:ext cx="2574300" cy="264900"/>
          </a:xfrm>
          <a:prstGeom prst="roundRect">
            <a:avLst>
              <a:gd fmla="val 50000" name="adj"/>
            </a:avLst>
          </a:prstGeom>
          <a:solidFill>
            <a:srgbClr val="D9D9D9">
              <a:alpha val="2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" name="Google Shape;131;p8"/>
          <p:cNvGrpSpPr/>
          <p:nvPr/>
        </p:nvGrpSpPr>
        <p:grpSpPr>
          <a:xfrm>
            <a:off x="8518925" y="170863"/>
            <a:ext cx="190166" cy="176966"/>
            <a:chOff x="985850" y="385775"/>
            <a:chExt cx="190166" cy="176966"/>
          </a:xfrm>
        </p:grpSpPr>
        <p:sp>
          <p:nvSpPr>
            <p:cNvPr id="132" name="Google Shape;132;p8"/>
            <p:cNvSpPr/>
            <p:nvPr/>
          </p:nvSpPr>
          <p:spPr>
            <a:xfrm>
              <a:off x="985850" y="385775"/>
              <a:ext cx="117000" cy="117000"/>
            </a:xfrm>
            <a:prstGeom prst="ellipse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3" name="Google Shape;133;p8"/>
            <p:cNvCxnSpPr>
              <a:stCxn id="132" idx="5"/>
            </p:cNvCxnSpPr>
            <p:nvPr/>
          </p:nvCxnSpPr>
          <p:spPr>
            <a:xfrm>
              <a:off x="1085716" y="485641"/>
              <a:ext cx="90300" cy="7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4" name="Google Shape;134;p8"/>
          <p:cNvSpPr/>
          <p:nvPr/>
        </p:nvSpPr>
        <p:spPr>
          <a:xfrm>
            <a:off x="-200" y="4667699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" name="Google Shape;135;p8"/>
          <p:cNvGrpSpPr/>
          <p:nvPr/>
        </p:nvGrpSpPr>
        <p:grpSpPr>
          <a:xfrm>
            <a:off x="3603929" y="4740825"/>
            <a:ext cx="1935995" cy="310753"/>
            <a:chOff x="2225600" y="2152250"/>
            <a:chExt cx="3266400" cy="524300"/>
          </a:xfrm>
        </p:grpSpPr>
        <p:sp>
          <p:nvSpPr>
            <p:cNvPr id="136" name="Google Shape;136;p8"/>
            <p:cNvSpPr/>
            <p:nvPr/>
          </p:nvSpPr>
          <p:spPr>
            <a:xfrm>
              <a:off x="5307250" y="24176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2215" y="0"/>
                  </a:moveTo>
                  <a:cubicBezTo>
                    <a:pt x="2135" y="0"/>
                    <a:pt x="2052" y="25"/>
                    <a:pt x="1978" y="83"/>
                  </a:cubicBezTo>
                  <a:lnTo>
                    <a:pt x="150" y="1560"/>
                  </a:lnTo>
                  <a:cubicBezTo>
                    <a:pt x="50" y="1637"/>
                    <a:pt x="0" y="1737"/>
                    <a:pt x="0" y="1837"/>
                  </a:cubicBezTo>
                  <a:cubicBezTo>
                    <a:pt x="0" y="1961"/>
                    <a:pt x="50" y="2062"/>
                    <a:pt x="150" y="2138"/>
                  </a:cubicBezTo>
                  <a:lnTo>
                    <a:pt x="1978" y="3615"/>
                  </a:lnTo>
                  <a:cubicBezTo>
                    <a:pt x="2054" y="3665"/>
                    <a:pt x="2129" y="3691"/>
                    <a:pt x="2205" y="3691"/>
                  </a:cubicBezTo>
                  <a:cubicBezTo>
                    <a:pt x="2279" y="3691"/>
                    <a:pt x="2329" y="3665"/>
                    <a:pt x="2379" y="3665"/>
                  </a:cubicBezTo>
                  <a:cubicBezTo>
                    <a:pt x="2505" y="3591"/>
                    <a:pt x="2580" y="3465"/>
                    <a:pt x="2580" y="3314"/>
                  </a:cubicBezTo>
                  <a:lnTo>
                    <a:pt x="2580" y="2212"/>
                  </a:lnTo>
                  <a:lnTo>
                    <a:pt x="5536" y="2212"/>
                  </a:lnTo>
                  <a:cubicBezTo>
                    <a:pt x="6564" y="2212"/>
                    <a:pt x="7390" y="1386"/>
                    <a:pt x="7390" y="358"/>
                  </a:cubicBezTo>
                  <a:cubicBezTo>
                    <a:pt x="7390" y="157"/>
                    <a:pt x="7216" y="7"/>
                    <a:pt x="7015" y="7"/>
                  </a:cubicBezTo>
                  <a:cubicBezTo>
                    <a:pt x="6815" y="7"/>
                    <a:pt x="6638" y="157"/>
                    <a:pt x="6638" y="358"/>
                  </a:cubicBezTo>
                  <a:cubicBezTo>
                    <a:pt x="6638" y="985"/>
                    <a:pt x="6163" y="1486"/>
                    <a:pt x="5536" y="1486"/>
                  </a:cubicBezTo>
                  <a:lnTo>
                    <a:pt x="2580" y="1486"/>
                  </a:lnTo>
                  <a:lnTo>
                    <a:pt x="2580" y="358"/>
                  </a:lnTo>
                  <a:cubicBezTo>
                    <a:pt x="2580" y="234"/>
                    <a:pt x="2505" y="83"/>
                    <a:pt x="2379" y="33"/>
                  </a:cubicBezTo>
                  <a:cubicBezTo>
                    <a:pt x="2328" y="12"/>
                    <a:pt x="2272" y="0"/>
                    <a:pt x="2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7250" y="23067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5175" y="1"/>
                  </a:moveTo>
                  <a:cubicBezTo>
                    <a:pt x="5118" y="1"/>
                    <a:pt x="5062" y="13"/>
                    <a:pt x="5011" y="34"/>
                  </a:cubicBezTo>
                  <a:cubicBezTo>
                    <a:pt x="4885" y="110"/>
                    <a:pt x="4810" y="234"/>
                    <a:pt x="4810" y="360"/>
                  </a:cubicBezTo>
                  <a:lnTo>
                    <a:pt x="4810" y="1487"/>
                  </a:lnTo>
                  <a:lnTo>
                    <a:pt x="1854" y="1487"/>
                  </a:lnTo>
                  <a:cubicBezTo>
                    <a:pt x="826" y="1487"/>
                    <a:pt x="0" y="2314"/>
                    <a:pt x="0" y="3317"/>
                  </a:cubicBezTo>
                  <a:cubicBezTo>
                    <a:pt x="0" y="3541"/>
                    <a:pt x="174" y="3691"/>
                    <a:pt x="375" y="3691"/>
                  </a:cubicBezTo>
                  <a:cubicBezTo>
                    <a:pt x="575" y="3691"/>
                    <a:pt x="752" y="3541"/>
                    <a:pt x="752" y="3317"/>
                  </a:cubicBezTo>
                  <a:cubicBezTo>
                    <a:pt x="752" y="2715"/>
                    <a:pt x="1227" y="2214"/>
                    <a:pt x="1854" y="2214"/>
                  </a:cubicBezTo>
                  <a:lnTo>
                    <a:pt x="4810" y="2214"/>
                  </a:lnTo>
                  <a:lnTo>
                    <a:pt x="4810" y="3317"/>
                  </a:lnTo>
                  <a:cubicBezTo>
                    <a:pt x="4810" y="3467"/>
                    <a:pt x="4885" y="3591"/>
                    <a:pt x="5011" y="3667"/>
                  </a:cubicBezTo>
                  <a:cubicBezTo>
                    <a:pt x="5061" y="3691"/>
                    <a:pt x="5111" y="3691"/>
                    <a:pt x="5161" y="3691"/>
                  </a:cubicBezTo>
                  <a:cubicBezTo>
                    <a:pt x="5261" y="3691"/>
                    <a:pt x="5336" y="3667"/>
                    <a:pt x="5412" y="3617"/>
                  </a:cubicBezTo>
                  <a:lnTo>
                    <a:pt x="7240" y="2138"/>
                  </a:lnTo>
                  <a:cubicBezTo>
                    <a:pt x="7340" y="2064"/>
                    <a:pt x="7390" y="1964"/>
                    <a:pt x="7390" y="1837"/>
                  </a:cubicBezTo>
                  <a:cubicBezTo>
                    <a:pt x="7390" y="1737"/>
                    <a:pt x="7340" y="1637"/>
                    <a:pt x="7240" y="1563"/>
                  </a:cubicBezTo>
                  <a:lnTo>
                    <a:pt x="5412" y="84"/>
                  </a:lnTo>
                  <a:cubicBezTo>
                    <a:pt x="5338" y="25"/>
                    <a:pt x="5256" y="1"/>
                    <a:pt x="5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2225600" y="2306750"/>
              <a:ext cx="259925" cy="209625"/>
            </a:xfrm>
            <a:custGeom>
              <a:rect b="b" l="l" r="r" t="t"/>
              <a:pathLst>
                <a:path extrusionOk="0" h="8385" w="10397">
                  <a:moveTo>
                    <a:pt x="8206" y="1"/>
                  </a:moveTo>
                  <a:cubicBezTo>
                    <a:pt x="8151" y="1"/>
                    <a:pt x="8094" y="13"/>
                    <a:pt x="8042" y="34"/>
                  </a:cubicBezTo>
                  <a:cubicBezTo>
                    <a:pt x="7918" y="110"/>
                    <a:pt x="7817" y="234"/>
                    <a:pt x="7817" y="360"/>
                  </a:cubicBezTo>
                  <a:lnTo>
                    <a:pt x="7817" y="986"/>
                  </a:lnTo>
                  <a:cubicBezTo>
                    <a:pt x="7366" y="986"/>
                    <a:pt x="6739" y="986"/>
                    <a:pt x="6138" y="1036"/>
                  </a:cubicBezTo>
                  <a:cubicBezTo>
                    <a:pt x="5613" y="1036"/>
                    <a:pt x="5286" y="1413"/>
                    <a:pt x="4735" y="2539"/>
                  </a:cubicBezTo>
                  <a:cubicBezTo>
                    <a:pt x="4159" y="1437"/>
                    <a:pt x="3883" y="1136"/>
                    <a:pt x="3458" y="1036"/>
                  </a:cubicBezTo>
                  <a:cubicBezTo>
                    <a:pt x="3314" y="988"/>
                    <a:pt x="3098" y="971"/>
                    <a:pt x="2696" y="971"/>
                  </a:cubicBezTo>
                  <a:cubicBezTo>
                    <a:pt x="2467" y="971"/>
                    <a:pt x="2177" y="977"/>
                    <a:pt x="1804" y="986"/>
                  </a:cubicBezTo>
                  <a:lnTo>
                    <a:pt x="1053" y="986"/>
                  </a:lnTo>
                  <a:cubicBezTo>
                    <a:pt x="1037" y="985"/>
                    <a:pt x="1021" y="984"/>
                    <a:pt x="1006" y="984"/>
                  </a:cubicBezTo>
                  <a:cubicBezTo>
                    <a:pt x="576" y="984"/>
                    <a:pt x="224" y="1301"/>
                    <a:pt x="201" y="1713"/>
                  </a:cubicBezTo>
                  <a:cubicBezTo>
                    <a:pt x="151" y="2164"/>
                    <a:pt x="475" y="2539"/>
                    <a:pt x="926" y="2565"/>
                  </a:cubicBezTo>
                  <a:cubicBezTo>
                    <a:pt x="977" y="2573"/>
                    <a:pt x="1049" y="2576"/>
                    <a:pt x="1138" y="2576"/>
                  </a:cubicBezTo>
                  <a:cubicBezTo>
                    <a:pt x="1316" y="2576"/>
                    <a:pt x="1561" y="2565"/>
                    <a:pt x="1828" y="2565"/>
                  </a:cubicBezTo>
                  <a:lnTo>
                    <a:pt x="2907" y="2565"/>
                  </a:lnTo>
                  <a:cubicBezTo>
                    <a:pt x="3131" y="2916"/>
                    <a:pt x="3558" y="3742"/>
                    <a:pt x="3859" y="4369"/>
                  </a:cubicBezTo>
                  <a:cubicBezTo>
                    <a:pt x="3608" y="4920"/>
                    <a:pt x="3308" y="5545"/>
                    <a:pt x="3107" y="5846"/>
                  </a:cubicBezTo>
                  <a:cubicBezTo>
                    <a:pt x="2530" y="5846"/>
                    <a:pt x="1203" y="5822"/>
                    <a:pt x="852" y="5822"/>
                  </a:cubicBezTo>
                  <a:cubicBezTo>
                    <a:pt x="836" y="5821"/>
                    <a:pt x="820" y="5821"/>
                    <a:pt x="805" y="5821"/>
                  </a:cubicBezTo>
                  <a:cubicBezTo>
                    <a:pt x="398" y="5821"/>
                    <a:pt x="50" y="6140"/>
                    <a:pt x="24" y="6574"/>
                  </a:cubicBezTo>
                  <a:cubicBezTo>
                    <a:pt x="0" y="6999"/>
                    <a:pt x="351" y="7375"/>
                    <a:pt x="776" y="7399"/>
                  </a:cubicBezTo>
                  <a:cubicBezTo>
                    <a:pt x="977" y="7399"/>
                    <a:pt x="2005" y="7426"/>
                    <a:pt x="2756" y="7426"/>
                  </a:cubicBezTo>
                  <a:cubicBezTo>
                    <a:pt x="3107" y="7426"/>
                    <a:pt x="3408" y="7426"/>
                    <a:pt x="3532" y="7399"/>
                  </a:cubicBezTo>
                  <a:cubicBezTo>
                    <a:pt x="3983" y="7349"/>
                    <a:pt x="4284" y="7025"/>
                    <a:pt x="4761" y="6123"/>
                  </a:cubicBezTo>
                  <a:cubicBezTo>
                    <a:pt x="5262" y="7025"/>
                    <a:pt x="5586" y="7349"/>
                    <a:pt x="6064" y="7375"/>
                  </a:cubicBezTo>
                  <a:cubicBezTo>
                    <a:pt x="6665" y="7399"/>
                    <a:pt x="7290" y="7399"/>
                    <a:pt x="7741" y="7399"/>
                  </a:cubicBezTo>
                  <a:lnTo>
                    <a:pt x="7741" y="8027"/>
                  </a:lnTo>
                  <a:cubicBezTo>
                    <a:pt x="7741" y="8151"/>
                    <a:pt x="7841" y="8301"/>
                    <a:pt x="7968" y="8351"/>
                  </a:cubicBezTo>
                  <a:cubicBezTo>
                    <a:pt x="8019" y="8372"/>
                    <a:pt x="8075" y="8384"/>
                    <a:pt x="8130" y="8384"/>
                  </a:cubicBezTo>
                  <a:cubicBezTo>
                    <a:pt x="8208" y="8384"/>
                    <a:pt x="8284" y="8360"/>
                    <a:pt x="8342" y="8301"/>
                  </a:cubicBezTo>
                  <a:lnTo>
                    <a:pt x="10196" y="6824"/>
                  </a:lnTo>
                  <a:cubicBezTo>
                    <a:pt x="10297" y="6774"/>
                    <a:pt x="10347" y="6648"/>
                    <a:pt x="10347" y="6548"/>
                  </a:cubicBezTo>
                  <a:cubicBezTo>
                    <a:pt x="10347" y="6423"/>
                    <a:pt x="10297" y="6323"/>
                    <a:pt x="10196" y="6247"/>
                  </a:cubicBezTo>
                  <a:lnTo>
                    <a:pt x="8342" y="4770"/>
                  </a:lnTo>
                  <a:cubicBezTo>
                    <a:pt x="8292" y="4720"/>
                    <a:pt x="8192" y="4694"/>
                    <a:pt x="8118" y="4694"/>
                  </a:cubicBezTo>
                  <a:cubicBezTo>
                    <a:pt x="8068" y="4694"/>
                    <a:pt x="8018" y="4720"/>
                    <a:pt x="7968" y="4744"/>
                  </a:cubicBezTo>
                  <a:cubicBezTo>
                    <a:pt x="7841" y="4794"/>
                    <a:pt x="7741" y="4920"/>
                    <a:pt x="7741" y="5070"/>
                  </a:cubicBezTo>
                  <a:lnTo>
                    <a:pt x="7741" y="5822"/>
                  </a:lnTo>
                  <a:cubicBezTo>
                    <a:pt x="7390" y="5822"/>
                    <a:pt x="6889" y="5796"/>
                    <a:pt x="6414" y="5796"/>
                  </a:cubicBezTo>
                  <a:cubicBezTo>
                    <a:pt x="6214" y="5495"/>
                    <a:pt x="5913" y="4894"/>
                    <a:pt x="5637" y="4343"/>
                  </a:cubicBezTo>
                  <a:cubicBezTo>
                    <a:pt x="5913" y="3718"/>
                    <a:pt x="6288" y="2940"/>
                    <a:pt x="6514" y="2589"/>
                  </a:cubicBezTo>
                  <a:cubicBezTo>
                    <a:pt x="6990" y="2589"/>
                    <a:pt x="7467" y="2589"/>
                    <a:pt x="7817" y="2565"/>
                  </a:cubicBezTo>
                  <a:lnTo>
                    <a:pt x="7817" y="3317"/>
                  </a:lnTo>
                  <a:cubicBezTo>
                    <a:pt x="7817" y="3467"/>
                    <a:pt x="7918" y="3591"/>
                    <a:pt x="8042" y="3667"/>
                  </a:cubicBezTo>
                  <a:cubicBezTo>
                    <a:pt x="8092" y="3691"/>
                    <a:pt x="8142" y="3691"/>
                    <a:pt x="8192" y="3691"/>
                  </a:cubicBezTo>
                  <a:cubicBezTo>
                    <a:pt x="8268" y="3691"/>
                    <a:pt x="8368" y="3667"/>
                    <a:pt x="8419" y="3617"/>
                  </a:cubicBezTo>
                  <a:lnTo>
                    <a:pt x="10273" y="2138"/>
                  </a:lnTo>
                  <a:cubicBezTo>
                    <a:pt x="10347" y="2064"/>
                    <a:pt x="10397" y="1964"/>
                    <a:pt x="10397" y="1837"/>
                  </a:cubicBezTo>
                  <a:cubicBezTo>
                    <a:pt x="10397" y="1737"/>
                    <a:pt x="10347" y="1637"/>
                    <a:pt x="10273" y="1563"/>
                  </a:cubicBezTo>
                  <a:lnTo>
                    <a:pt x="8419" y="84"/>
                  </a:lnTo>
                  <a:cubicBezTo>
                    <a:pt x="8360" y="25"/>
                    <a:pt x="8284" y="1"/>
                    <a:pt x="8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3576600" y="2152250"/>
              <a:ext cx="524925" cy="524300"/>
            </a:xfrm>
            <a:custGeom>
              <a:rect b="b" l="l" r="r" t="t"/>
              <a:pathLst>
                <a:path extrusionOk="0" h="20972" w="20997">
                  <a:moveTo>
                    <a:pt x="9661" y="6644"/>
                  </a:moveTo>
                  <a:cubicBezTo>
                    <a:pt x="9890" y="6644"/>
                    <a:pt x="10123" y="6720"/>
                    <a:pt x="10323" y="6891"/>
                  </a:cubicBezTo>
                  <a:lnTo>
                    <a:pt x="13606" y="9697"/>
                  </a:lnTo>
                  <a:cubicBezTo>
                    <a:pt x="14107" y="10098"/>
                    <a:pt x="14107" y="10874"/>
                    <a:pt x="13606" y="11301"/>
                  </a:cubicBezTo>
                  <a:lnTo>
                    <a:pt x="10323" y="14081"/>
                  </a:lnTo>
                  <a:cubicBezTo>
                    <a:pt x="10120" y="14254"/>
                    <a:pt x="9883" y="14332"/>
                    <a:pt x="9650" y="14332"/>
                  </a:cubicBezTo>
                  <a:cubicBezTo>
                    <a:pt x="9110" y="14332"/>
                    <a:pt x="8595" y="13909"/>
                    <a:pt x="8595" y="13279"/>
                  </a:cubicBezTo>
                  <a:lnTo>
                    <a:pt x="8595" y="7693"/>
                  </a:lnTo>
                  <a:cubicBezTo>
                    <a:pt x="8595" y="7075"/>
                    <a:pt x="9117" y="6644"/>
                    <a:pt x="9661" y="6644"/>
                  </a:cubicBezTo>
                  <a:close/>
                  <a:moveTo>
                    <a:pt x="10500" y="0"/>
                  </a:moveTo>
                  <a:cubicBezTo>
                    <a:pt x="4687" y="0"/>
                    <a:pt x="1" y="4686"/>
                    <a:pt x="1" y="10499"/>
                  </a:cubicBezTo>
                  <a:cubicBezTo>
                    <a:pt x="1" y="16285"/>
                    <a:pt x="4687" y="20971"/>
                    <a:pt x="10500" y="20971"/>
                  </a:cubicBezTo>
                  <a:cubicBezTo>
                    <a:pt x="16286" y="20971"/>
                    <a:pt x="20996" y="16285"/>
                    <a:pt x="20996" y="10499"/>
                  </a:cubicBezTo>
                  <a:cubicBezTo>
                    <a:pt x="20996" y="4686"/>
                    <a:pt x="16286" y="0"/>
                    <a:pt x="10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2999125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4122" y="0"/>
                  </a:moveTo>
                  <a:cubicBezTo>
                    <a:pt x="3910" y="0"/>
                    <a:pt x="3693" y="70"/>
                    <a:pt x="3508" y="225"/>
                  </a:cubicBezTo>
                  <a:lnTo>
                    <a:pt x="451" y="2807"/>
                  </a:lnTo>
                  <a:cubicBezTo>
                    <a:pt x="0" y="3208"/>
                    <a:pt x="0" y="3909"/>
                    <a:pt x="451" y="4284"/>
                  </a:cubicBezTo>
                  <a:lnTo>
                    <a:pt x="3508" y="6866"/>
                  </a:lnTo>
                  <a:cubicBezTo>
                    <a:pt x="3693" y="7021"/>
                    <a:pt x="3910" y="7091"/>
                    <a:pt x="4122" y="7091"/>
                  </a:cubicBezTo>
                  <a:cubicBezTo>
                    <a:pt x="4627" y="7091"/>
                    <a:pt x="5111" y="6695"/>
                    <a:pt x="5111" y="6114"/>
                  </a:cubicBezTo>
                  <a:lnTo>
                    <a:pt x="5111" y="977"/>
                  </a:lnTo>
                  <a:cubicBezTo>
                    <a:pt x="5111" y="396"/>
                    <a:pt x="4627" y="0"/>
                    <a:pt x="4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4550600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990" y="0"/>
                  </a:moveTo>
                  <a:cubicBezTo>
                    <a:pt x="485" y="0"/>
                    <a:pt x="1" y="396"/>
                    <a:pt x="1" y="977"/>
                  </a:cubicBezTo>
                  <a:lnTo>
                    <a:pt x="1" y="6114"/>
                  </a:lnTo>
                  <a:cubicBezTo>
                    <a:pt x="1" y="6695"/>
                    <a:pt x="485" y="7091"/>
                    <a:pt x="990" y="7091"/>
                  </a:cubicBezTo>
                  <a:cubicBezTo>
                    <a:pt x="1202" y="7091"/>
                    <a:pt x="1419" y="7021"/>
                    <a:pt x="1604" y="6866"/>
                  </a:cubicBezTo>
                  <a:lnTo>
                    <a:pt x="4661" y="4284"/>
                  </a:lnTo>
                  <a:cubicBezTo>
                    <a:pt x="5112" y="3909"/>
                    <a:pt x="5112" y="3208"/>
                    <a:pt x="4661" y="2807"/>
                  </a:cubicBezTo>
                  <a:lnTo>
                    <a:pt x="1604" y="225"/>
                  </a:lnTo>
                  <a:cubicBezTo>
                    <a:pt x="1419" y="70"/>
                    <a:pt x="1202" y="0"/>
                    <a:pt x="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Google Shape;142;p8"/>
          <p:cNvGrpSpPr/>
          <p:nvPr/>
        </p:nvGrpSpPr>
        <p:grpSpPr>
          <a:xfrm>
            <a:off x="434044" y="182778"/>
            <a:ext cx="96345" cy="153150"/>
            <a:chOff x="771525" y="1135925"/>
            <a:chExt cx="128700" cy="204582"/>
          </a:xfrm>
        </p:grpSpPr>
        <p:cxnSp>
          <p:nvCxnSpPr>
            <p:cNvPr id="143" name="Google Shape;143;p8"/>
            <p:cNvCxnSpPr/>
            <p:nvPr/>
          </p:nvCxnSpPr>
          <p:spPr>
            <a:xfrm flipH="1" rot="10800000">
              <a:off x="771525" y="1135925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8"/>
            <p:cNvCxnSpPr/>
            <p:nvPr/>
          </p:nvCxnSpPr>
          <p:spPr>
            <a:xfrm>
              <a:off x="771525" y="1233407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>
            <p:ph type="title"/>
          </p:nvPr>
        </p:nvSpPr>
        <p:spPr>
          <a:xfrm>
            <a:off x="1179850" y="1224400"/>
            <a:ext cx="39237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" name="Google Shape;147;p9"/>
          <p:cNvSpPr txBox="1"/>
          <p:nvPr>
            <p:ph idx="1" type="subTitle"/>
          </p:nvPr>
        </p:nvSpPr>
        <p:spPr>
          <a:xfrm>
            <a:off x="1349050" y="2090300"/>
            <a:ext cx="37545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9"/>
          <p:cNvSpPr/>
          <p:nvPr/>
        </p:nvSpPr>
        <p:spPr>
          <a:xfrm>
            <a:off x="0" y="-5875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6266175" y="126900"/>
            <a:ext cx="2574300" cy="264900"/>
          </a:xfrm>
          <a:prstGeom prst="roundRect">
            <a:avLst>
              <a:gd fmla="val 50000" name="adj"/>
            </a:avLst>
          </a:prstGeom>
          <a:solidFill>
            <a:srgbClr val="D9D9D9">
              <a:alpha val="2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9"/>
          <p:cNvGrpSpPr/>
          <p:nvPr/>
        </p:nvGrpSpPr>
        <p:grpSpPr>
          <a:xfrm>
            <a:off x="8518925" y="170863"/>
            <a:ext cx="190166" cy="176966"/>
            <a:chOff x="985850" y="385775"/>
            <a:chExt cx="190166" cy="176966"/>
          </a:xfrm>
        </p:grpSpPr>
        <p:sp>
          <p:nvSpPr>
            <p:cNvPr id="151" name="Google Shape;151;p9"/>
            <p:cNvSpPr/>
            <p:nvPr/>
          </p:nvSpPr>
          <p:spPr>
            <a:xfrm>
              <a:off x="985850" y="385775"/>
              <a:ext cx="117000" cy="117000"/>
            </a:xfrm>
            <a:prstGeom prst="ellipse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2" name="Google Shape;152;p9"/>
            <p:cNvCxnSpPr>
              <a:stCxn id="151" idx="5"/>
            </p:cNvCxnSpPr>
            <p:nvPr/>
          </p:nvCxnSpPr>
          <p:spPr>
            <a:xfrm>
              <a:off x="1085716" y="485641"/>
              <a:ext cx="90300" cy="7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3" name="Google Shape;153;p9"/>
          <p:cNvSpPr/>
          <p:nvPr/>
        </p:nvSpPr>
        <p:spPr>
          <a:xfrm>
            <a:off x="-200" y="4667699"/>
            <a:ext cx="9144300" cy="475800"/>
          </a:xfrm>
          <a:prstGeom prst="roundRect">
            <a:avLst>
              <a:gd fmla="val 269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>
            <a:off x="3603929" y="4740825"/>
            <a:ext cx="1935995" cy="310753"/>
            <a:chOff x="2225600" y="2152250"/>
            <a:chExt cx="3266400" cy="524300"/>
          </a:xfrm>
        </p:grpSpPr>
        <p:sp>
          <p:nvSpPr>
            <p:cNvPr id="155" name="Google Shape;155;p9"/>
            <p:cNvSpPr/>
            <p:nvPr/>
          </p:nvSpPr>
          <p:spPr>
            <a:xfrm>
              <a:off x="5307250" y="24176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2215" y="0"/>
                  </a:moveTo>
                  <a:cubicBezTo>
                    <a:pt x="2135" y="0"/>
                    <a:pt x="2052" y="25"/>
                    <a:pt x="1978" y="83"/>
                  </a:cubicBezTo>
                  <a:lnTo>
                    <a:pt x="150" y="1560"/>
                  </a:lnTo>
                  <a:cubicBezTo>
                    <a:pt x="50" y="1637"/>
                    <a:pt x="0" y="1737"/>
                    <a:pt x="0" y="1837"/>
                  </a:cubicBezTo>
                  <a:cubicBezTo>
                    <a:pt x="0" y="1961"/>
                    <a:pt x="50" y="2062"/>
                    <a:pt x="150" y="2138"/>
                  </a:cubicBezTo>
                  <a:lnTo>
                    <a:pt x="1978" y="3615"/>
                  </a:lnTo>
                  <a:cubicBezTo>
                    <a:pt x="2054" y="3665"/>
                    <a:pt x="2129" y="3691"/>
                    <a:pt x="2205" y="3691"/>
                  </a:cubicBezTo>
                  <a:cubicBezTo>
                    <a:pt x="2279" y="3691"/>
                    <a:pt x="2329" y="3665"/>
                    <a:pt x="2379" y="3665"/>
                  </a:cubicBezTo>
                  <a:cubicBezTo>
                    <a:pt x="2505" y="3591"/>
                    <a:pt x="2580" y="3465"/>
                    <a:pt x="2580" y="3314"/>
                  </a:cubicBezTo>
                  <a:lnTo>
                    <a:pt x="2580" y="2212"/>
                  </a:lnTo>
                  <a:lnTo>
                    <a:pt x="5536" y="2212"/>
                  </a:lnTo>
                  <a:cubicBezTo>
                    <a:pt x="6564" y="2212"/>
                    <a:pt x="7390" y="1386"/>
                    <a:pt x="7390" y="358"/>
                  </a:cubicBezTo>
                  <a:cubicBezTo>
                    <a:pt x="7390" y="157"/>
                    <a:pt x="7216" y="7"/>
                    <a:pt x="7015" y="7"/>
                  </a:cubicBezTo>
                  <a:cubicBezTo>
                    <a:pt x="6815" y="7"/>
                    <a:pt x="6638" y="157"/>
                    <a:pt x="6638" y="358"/>
                  </a:cubicBezTo>
                  <a:cubicBezTo>
                    <a:pt x="6638" y="985"/>
                    <a:pt x="6163" y="1486"/>
                    <a:pt x="5536" y="1486"/>
                  </a:cubicBezTo>
                  <a:lnTo>
                    <a:pt x="2580" y="1486"/>
                  </a:lnTo>
                  <a:lnTo>
                    <a:pt x="2580" y="358"/>
                  </a:lnTo>
                  <a:cubicBezTo>
                    <a:pt x="2580" y="234"/>
                    <a:pt x="2505" y="83"/>
                    <a:pt x="2379" y="33"/>
                  </a:cubicBezTo>
                  <a:cubicBezTo>
                    <a:pt x="2328" y="12"/>
                    <a:pt x="2272" y="0"/>
                    <a:pt x="2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5307250" y="2306750"/>
              <a:ext cx="184750" cy="92300"/>
            </a:xfrm>
            <a:custGeom>
              <a:rect b="b" l="l" r="r" t="t"/>
              <a:pathLst>
                <a:path extrusionOk="0" h="3692" w="7390">
                  <a:moveTo>
                    <a:pt x="5175" y="1"/>
                  </a:moveTo>
                  <a:cubicBezTo>
                    <a:pt x="5118" y="1"/>
                    <a:pt x="5062" y="13"/>
                    <a:pt x="5011" y="34"/>
                  </a:cubicBezTo>
                  <a:cubicBezTo>
                    <a:pt x="4885" y="110"/>
                    <a:pt x="4810" y="234"/>
                    <a:pt x="4810" y="360"/>
                  </a:cubicBezTo>
                  <a:lnTo>
                    <a:pt x="4810" y="1487"/>
                  </a:lnTo>
                  <a:lnTo>
                    <a:pt x="1854" y="1487"/>
                  </a:lnTo>
                  <a:cubicBezTo>
                    <a:pt x="826" y="1487"/>
                    <a:pt x="0" y="2314"/>
                    <a:pt x="0" y="3317"/>
                  </a:cubicBezTo>
                  <a:cubicBezTo>
                    <a:pt x="0" y="3541"/>
                    <a:pt x="174" y="3691"/>
                    <a:pt x="375" y="3691"/>
                  </a:cubicBezTo>
                  <a:cubicBezTo>
                    <a:pt x="575" y="3691"/>
                    <a:pt x="752" y="3541"/>
                    <a:pt x="752" y="3317"/>
                  </a:cubicBezTo>
                  <a:cubicBezTo>
                    <a:pt x="752" y="2715"/>
                    <a:pt x="1227" y="2214"/>
                    <a:pt x="1854" y="2214"/>
                  </a:cubicBezTo>
                  <a:lnTo>
                    <a:pt x="4810" y="2214"/>
                  </a:lnTo>
                  <a:lnTo>
                    <a:pt x="4810" y="3317"/>
                  </a:lnTo>
                  <a:cubicBezTo>
                    <a:pt x="4810" y="3467"/>
                    <a:pt x="4885" y="3591"/>
                    <a:pt x="5011" y="3667"/>
                  </a:cubicBezTo>
                  <a:cubicBezTo>
                    <a:pt x="5061" y="3691"/>
                    <a:pt x="5111" y="3691"/>
                    <a:pt x="5161" y="3691"/>
                  </a:cubicBezTo>
                  <a:cubicBezTo>
                    <a:pt x="5261" y="3691"/>
                    <a:pt x="5336" y="3667"/>
                    <a:pt x="5412" y="3617"/>
                  </a:cubicBezTo>
                  <a:lnTo>
                    <a:pt x="7240" y="2138"/>
                  </a:lnTo>
                  <a:cubicBezTo>
                    <a:pt x="7340" y="2064"/>
                    <a:pt x="7390" y="1964"/>
                    <a:pt x="7390" y="1837"/>
                  </a:cubicBezTo>
                  <a:cubicBezTo>
                    <a:pt x="7390" y="1737"/>
                    <a:pt x="7340" y="1637"/>
                    <a:pt x="7240" y="1563"/>
                  </a:cubicBezTo>
                  <a:lnTo>
                    <a:pt x="5412" y="84"/>
                  </a:lnTo>
                  <a:cubicBezTo>
                    <a:pt x="5338" y="25"/>
                    <a:pt x="5256" y="1"/>
                    <a:pt x="5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2225600" y="2306750"/>
              <a:ext cx="259925" cy="209625"/>
            </a:xfrm>
            <a:custGeom>
              <a:rect b="b" l="l" r="r" t="t"/>
              <a:pathLst>
                <a:path extrusionOk="0" h="8385" w="10397">
                  <a:moveTo>
                    <a:pt x="8206" y="1"/>
                  </a:moveTo>
                  <a:cubicBezTo>
                    <a:pt x="8151" y="1"/>
                    <a:pt x="8094" y="13"/>
                    <a:pt x="8042" y="34"/>
                  </a:cubicBezTo>
                  <a:cubicBezTo>
                    <a:pt x="7918" y="110"/>
                    <a:pt x="7817" y="234"/>
                    <a:pt x="7817" y="360"/>
                  </a:cubicBezTo>
                  <a:lnTo>
                    <a:pt x="7817" y="986"/>
                  </a:lnTo>
                  <a:cubicBezTo>
                    <a:pt x="7366" y="986"/>
                    <a:pt x="6739" y="986"/>
                    <a:pt x="6138" y="1036"/>
                  </a:cubicBezTo>
                  <a:cubicBezTo>
                    <a:pt x="5613" y="1036"/>
                    <a:pt x="5286" y="1413"/>
                    <a:pt x="4735" y="2539"/>
                  </a:cubicBezTo>
                  <a:cubicBezTo>
                    <a:pt x="4159" y="1437"/>
                    <a:pt x="3883" y="1136"/>
                    <a:pt x="3458" y="1036"/>
                  </a:cubicBezTo>
                  <a:cubicBezTo>
                    <a:pt x="3314" y="988"/>
                    <a:pt x="3098" y="971"/>
                    <a:pt x="2696" y="971"/>
                  </a:cubicBezTo>
                  <a:cubicBezTo>
                    <a:pt x="2467" y="971"/>
                    <a:pt x="2177" y="977"/>
                    <a:pt x="1804" y="986"/>
                  </a:cubicBezTo>
                  <a:lnTo>
                    <a:pt x="1053" y="986"/>
                  </a:lnTo>
                  <a:cubicBezTo>
                    <a:pt x="1037" y="985"/>
                    <a:pt x="1021" y="984"/>
                    <a:pt x="1006" y="984"/>
                  </a:cubicBezTo>
                  <a:cubicBezTo>
                    <a:pt x="576" y="984"/>
                    <a:pt x="224" y="1301"/>
                    <a:pt x="201" y="1713"/>
                  </a:cubicBezTo>
                  <a:cubicBezTo>
                    <a:pt x="151" y="2164"/>
                    <a:pt x="475" y="2539"/>
                    <a:pt x="926" y="2565"/>
                  </a:cubicBezTo>
                  <a:cubicBezTo>
                    <a:pt x="977" y="2573"/>
                    <a:pt x="1049" y="2576"/>
                    <a:pt x="1138" y="2576"/>
                  </a:cubicBezTo>
                  <a:cubicBezTo>
                    <a:pt x="1316" y="2576"/>
                    <a:pt x="1561" y="2565"/>
                    <a:pt x="1828" y="2565"/>
                  </a:cubicBezTo>
                  <a:lnTo>
                    <a:pt x="2907" y="2565"/>
                  </a:lnTo>
                  <a:cubicBezTo>
                    <a:pt x="3131" y="2916"/>
                    <a:pt x="3558" y="3742"/>
                    <a:pt x="3859" y="4369"/>
                  </a:cubicBezTo>
                  <a:cubicBezTo>
                    <a:pt x="3608" y="4920"/>
                    <a:pt x="3308" y="5545"/>
                    <a:pt x="3107" y="5846"/>
                  </a:cubicBezTo>
                  <a:cubicBezTo>
                    <a:pt x="2530" y="5846"/>
                    <a:pt x="1203" y="5822"/>
                    <a:pt x="852" y="5822"/>
                  </a:cubicBezTo>
                  <a:cubicBezTo>
                    <a:pt x="836" y="5821"/>
                    <a:pt x="820" y="5821"/>
                    <a:pt x="805" y="5821"/>
                  </a:cubicBezTo>
                  <a:cubicBezTo>
                    <a:pt x="398" y="5821"/>
                    <a:pt x="50" y="6140"/>
                    <a:pt x="24" y="6574"/>
                  </a:cubicBezTo>
                  <a:cubicBezTo>
                    <a:pt x="0" y="6999"/>
                    <a:pt x="351" y="7375"/>
                    <a:pt x="776" y="7399"/>
                  </a:cubicBezTo>
                  <a:cubicBezTo>
                    <a:pt x="977" y="7399"/>
                    <a:pt x="2005" y="7426"/>
                    <a:pt x="2756" y="7426"/>
                  </a:cubicBezTo>
                  <a:cubicBezTo>
                    <a:pt x="3107" y="7426"/>
                    <a:pt x="3408" y="7426"/>
                    <a:pt x="3532" y="7399"/>
                  </a:cubicBezTo>
                  <a:cubicBezTo>
                    <a:pt x="3983" y="7349"/>
                    <a:pt x="4284" y="7025"/>
                    <a:pt x="4761" y="6123"/>
                  </a:cubicBezTo>
                  <a:cubicBezTo>
                    <a:pt x="5262" y="7025"/>
                    <a:pt x="5586" y="7349"/>
                    <a:pt x="6064" y="7375"/>
                  </a:cubicBezTo>
                  <a:cubicBezTo>
                    <a:pt x="6665" y="7399"/>
                    <a:pt x="7290" y="7399"/>
                    <a:pt x="7741" y="7399"/>
                  </a:cubicBezTo>
                  <a:lnTo>
                    <a:pt x="7741" y="8027"/>
                  </a:lnTo>
                  <a:cubicBezTo>
                    <a:pt x="7741" y="8151"/>
                    <a:pt x="7841" y="8301"/>
                    <a:pt x="7968" y="8351"/>
                  </a:cubicBezTo>
                  <a:cubicBezTo>
                    <a:pt x="8019" y="8372"/>
                    <a:pt x="8075" y="8384"/>
                    <a:pt x="8130" y="8384"/>
                  </a:cubicBezTo>
                  <a:cubicBezTo>
                    <a:pt x="8208" y="8384"/>
                    <a:pt x="8284" y="8360"/>
                    <a:pt x="8342" y="8301"/>
                  </a:cubicBezTo>
                  <a:lnTo>
                    <a:pt x="10196" y="6824"/>
                  </a:lnTo>
                  <a:cubicBezTo>
                    <a:pt x="10297" y="6774"/>
                    <a:pt x="10347" y="6648"/>
                    <a:pt x="10347" y="6548"/>
                  </a:cubicBezTo>
                  <a:cubicBezTo>
                    <a:pt x="10347" y="6423"/>
                    <a:pt x="10297" y="6323"/>
                    <a:pt x="10196" y="6247"/>
                  </a:cubicBezTo>
                  <a:lnTo>
                    <a:pt x="8342" y="4770"/>
                  </a:lnTo>
                  <a:cubicBezTo>
                    <a:pt x="8292" y="4720"/>
                    <a:pt x="8192" y="4694"/>
                    <a:pt x="8118" y="4694"/>
                  </a:cubicBezTo>
                  <a:cubicBezTo>
                    <a:pt x="8068" y="4694"/>
                    <a:pt x="8018" y="4720"/>
                    <a:pt x="7968" y="4744"/>
                  </a:cubicBezTo>
                  <a:cubicBezTo>
                    <a:pt x="7841" y="4794"/>
                    <a:pt x="7741" y="4920"/>
                    <a:pt x="7741" y="5070"/>
                  </a:cubicBezTo>
                  <a:lnTo>
                    <a:pt x="7741" y="5822"/>
                  </a:lnTo>
                  <a:cubicBezTo>
                    <a:pt x="7390" y="5822"/>
                    <a:pt x="6889" y="5796"/>
                    <a:pt x="6414" y="5796"/>
                  </a:cubicBezTo>
                  <a:cubicBezTo>
                    <a:pt x="6214" y="5495"/>
                    <a:pt x="5913" y="4894"/>
                    <a:pt x="5637" y="4343"/>
                  </a:cubicBezTo>
                  <a:cubicBezTo>
                    <a:pt x="5913" y="3718"/>
                    <a:pt x="6288" y="2940"/>
                    <a:pt x="6514" y="2589"/>
                  </a:cubicBezTo>
                  <a:cubicBezTo>
                    <a:pt x="6990" y="2589"/>
                    <a:pt x="7467" y="2589"/>
                    <a:pt x="7817" y="2565"/>
                  </a:cubicBezTo>
                  <a:lnTo>
                    <a:pt x="7817" y="3317"/>
                  </a:lnTo>
                  <a:cubicBezTo>
                    <a:pt x="7817" y="3467"/>
                    <a:pt x="7918" y="3591"/>
                    <a:pt x="8042" y="3667"/>
                  </a:cubicBezTo>
                  <a:cubicBezTo>
                    <a:pt x="8092" y="3691"/>
                    <a:pt x="8142" y="3691"/>
                    <a:pt x="8192" y="3691"/>
                  </a:cubicBezTo>
                  <a:cubicBezTo>
                    <a:pt x="8268" y="3691"/>
                    <a:pt x="8368" y="3667"/>
                    <a:pt x="8419" y="3617"/>
                  </a:cubicBezTo>
                  <a:lnTo>
                    <a:pt x="10273" y="2138"/>
                  </a:lnTo>
                  <a:cubicBezTo>
                    <a:pt x="10347" y="2064"/>
                    <a:pt x="10397" y="1964"/>
                    <a:pt x="10397" y="1837"/>
                  </a:cubicBezTo>
                  <a:cubicBezTo>
                    <a:pt x="10397" y="1737"/>
                    <a:pt x="10347" y="1637"/>
                    <a:pt x="10273" y="1563"/>
                  </a:cubicBezTo>
                  <a:lnTo>
                    <a:pt x="8419" y="84"/>
                  </a:lnTo>
                  <a:cubicBezTo>
                    <a:pt x="8360" y="25"/>
                    <a:pt x="8284" y="1"/>
                    <a:pt x="8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3576600" y="2152250"/>
              <a:ext cx="524925" cy="524300"/>
            </a:xfrm>
            <a:custGeom>
              <a:rect b="b" l="l" r="r" t="t"/>
              <a:pathLst>
                <a:path extrusionOk="0" h="20972" w="20997">
                  <a:moveTo>
                    <a:pt x="9661" y="6644"/>
                  </a:moveTo>
                  <a:cubicBezTo>
                    <a:pt x="9890" y="6644"/>
                    <a:pt x="10123" y="6720"/>
                    <a:pt x="10323" y="6891"/>
                  </a:cubicBezTo>
                  <a:lnTo>
                    <a:pt x="13606" y="9697"/>
                  </a:lnTo>
                  <a:cubicBezTo>
                    <a:pt x="14107" y="10098"/>
                    <a:pt x="14107" y="10874"/>
                    <a:pt x="13606" y="11301"/>
                  </a:cubicBezTo>
                  <a:lnTo>
                    <a:pt x="10323" y="14081"/>
                  </a:lnTo>
                  <a:cubicBezTo>
                    <a:pt x="10120" y="14254"/>
                    <a:pt x="9883" y="14332"/>
                    <a:pt x="9650" y="14332"/>
                  </a:cubicBezTo>
                  <a:cubicBezTo>
                    <a:pt x="9110" y="14332"/>
                    <a:pt x="8595" y="13909"/>
                    <a:pt x="8595" y="13279"/>
                  </a:cubicBezTo>
                  <a:lnTo>
                    <a:pt x="8595" y="7693"/>
                  </a:lnTo>
                  <a:cubicBezTo>
                    <a:pt x="8595" y="7075"/>
                    <a:pt x="9117" y="6644"/>
                    <a:pt x="9661" y="6644"/>
                  </a:cubicBezTo>
                  <a:close/>
                  <a:moveTo>
                    <a:pt x="10500" y="0"/>
                  </a:moveTo>
                  <a:cubicBezTo>
                    <a:pt x="4687" y="0"/>
                    <a:pt x="1" y="4686"/>
                    <a:pt x="1" y="10499"/>
                  </a:cubicBezTo>
                  <a:cubicBezTo>
                    <a:pt x="1" y="16285"/>
                    <a:pt x="4687" y="20971"/>
                    <a:pt x="10500" y="20971"/>
                  </a:cubicBezTo>
                  <a:cubicBezTo>
                    <a:pt x="16286" y="20971"/>
                    <a:pt x="20996" y="16285"/>
                    <a:pt x="20996" y="10499"/>
                  </a:cubicBezTo>
                  <a:cubicBezTo>
                    <a:pt x="20996" y="4686"/>
                    <a:pt x="16286" y="0"/>
                    <a:pt x="10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2999125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4122" y="0"/>
                  </a:moveTo>
                  <a:cubicBezTo>
                    <a:pt x="3910" y="0"/>
                    <a:pt x="3693" y="70"/>
                    <a:pt x="3508" y="225"/>
                  </a:cubicBezTo>
                  <a:lnTo>
                    <a:pt x="451" y="2807"/>
                  </a:lnTo>
                  <a:cubicBezTo>
                    <a:pt x="0" y="3208"/>
                    <a:pt x="0" y="3909"/>
                    <a:pt x="451" y="4284"/>
                  </a:cubicBezTo>
                  <a:lnTo>
                    <a:pt x="3508" y="6866"/>
                  </a:lnTo>
                  <a:cubicBezTo>
                    <a:pt x="3693" y="7021"/>
                    <a:pt x="3910" y="7091"/>
                    <a:pt x="4122" y="7091"/>
                  </a:cubicBezTo>
                  <a:cubicBezTo>
                    <a:pt x="4627" y="7091"/>
                    <a:pt x="5111" y="6695"/>
                    <a:pt x="5111" y="6114"/>
                  </a:cubicBezTo>
                  <a:lnTo>
                    <a:pt x="5111" y="977"/>
                  </a:lnTo>
                  <a:cubicBezTo>
                    <a:pt x="5111" y="396"/>
                    <a:pt x="4627" y="0"/>
                    <a:pt x="4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4550600" y="2323250"/>
              <a:ext cx="127800" cy="177300"/>
            </a:xfrm>
            <a:custGeom>
              <a:rect b="b" l="l" r="r" t="t"/>
              <a:pathLst>
                <a:path extrusionOk="0" h="7092" w="5112">
                  <a:moveTo>
                    <a:pt x="990" y="0"/>
                  </a:moveTo>
                  <a:cubicBezTo>
                    <a:pt x="485" y="0"/>
                    <a:pt x="1" y="396"/>
                    <a:pt x="1" y="977"/>
                  </a:cubicBezTo>
                  <a:lnTo>
                    <a:pt x="1" y="6114"/>
                  </a:lnTo>
                  <a:cubicBezTo>
                    <a:pt x="1" y="6695"/>
                    <a:pt x="485" y="7091"/>
                    <a:pt x="990" y="7091"/>
                  </a:cubicBezTo>
                  <a:cubicBezTo>
                    <a:pt x="1202" y="7091"/>
                    <a:pt x="1419" y="7021"/>
                    <a:pt x="1604" y="6866"/>
                  </a:cubicBezTo>
                  <a:lnTo>
                    <a:pt x="4661" y="4284"/>
                  </a:lnTo>
                  <a:cubicBezTo>
                    <a:pt x="5112" y="3909"/>
                    <a:pt x="5112" y="3208"/>
                    <a:pt x="4661" y="2807"/>
                  </a:cubicBezTo>
                  <a:lnTo>
                    <a:pt x="1604" y="225"/>
                  </a:lnTo>
                  <a:cubicBezTo>
                    <a:pt x="1419" y="70"/>
                    <a:pt x="1202" y="0"/>
                    <a:pt x="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9"/>
          <p:cNvGrpSpPr/>
          <p:nvPr/>
        </p:nvGrpSpPr>
        <p:grpSpPr>
          <a:xfrm>
            <a:off x="434044" y="182778"/>
            <a:ext cx="96345" cy="153150"/>
            <a:chOff x="771525" y="1135925"/>
            <a:chExt cx="128700" cy="204582"/>
          </a:xfrm>
        </p:grpSpPr>
        <p:cxnSp>
          <p:nvCxnSpPr>
            <p:cNvPr id="162" name="Google Shape;162;p9"/>
            <p:cNvCxnSpPr/>
            <p:nvPr/>
          </p:nvCxnSpPr>
          <p:spPr>
            <a:xfrm flipH="1" rot="10800000">
              <a:off x="771525" y="1135925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9"/>
            <p:cNvCxnSpPr/>
            <p:nvPr/>
          </p:nvCxnSpPr>
          <p:spPr>
            <a:xfrm>
              <a:off x="771525" y="1233407"/>
              <a:ext cx="128700" cy="107100"/>
            </a:xfrm>
            <a:prstGeom prst="straightConnector1">
              <a:avLst/>
            </a:prstGeom>
            <a:noFill/>
            <a:ln cap="flat" cmpd="sng" w="19050">
              <a:solidFill>
                <a:srgbClr val="FEFEF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 txBox="1"/>
          <p:nvPr>
            <p:ph type="title"/>
          </p:nvPr>
        </p:nvSpPr>
        <p:spPr>
          <a:xfrm>
            <a:off x="4861175" y="539400"/>
            <a:ext cx="2807700" cy="17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4"/>
          <p:cNvSpPr txBox="1"/>
          <p:nvPr>
            <p:ph type="ctrTitle"/>
          </p:nvPr>
        </p:nvSpPr>
        <p:spPr>
          <a:xfrm>
            <a:off x="1409700" y="949825"/>
            <a:ext cx="6324600" cy="24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chemeClr val="dk1"/>
                </a:solidFill>
              </a:rPr>
              <a:t>Radio Consulting</a:t>
            </a:r>
            <a:endParaRPr sz="3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solidFill>
                <a:schemeClr val="dk1"/>
              </a:solidFill>
            </a:endParaRPr>
          </a:p>
        </p:txBody>
      </p:sp>
      <p:sp>
        <p:nvSpPr>
          <p:cNvPr id="663" name="Google Shape;663;p34"/>
          <p:cNvSpPr txBox="1"/>
          <p:nvPr>
            <p:ph idx="1" type="subTitle"/>
          </p:nvPr>
        </p:nvSpPr>
        <p:spPr>
          <a:xfrm>
            <a:off x="2307750" y="3245400"/>
            <a:ext cx="45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</a:t>
            </a:r>
            <a:r>
              <a:rPr b="1" lang="en" sz="1800"/>
              <a:t>Spotify</a:t>
            </a:r>
            <a:r>
              <a:rPr lang="en"/>
              <a:t> Trends</a:t>
            </a:r>
            <a:endParaRPr/>
          </a:p>
        </p:txBody>
      </p:sp>
      <p:grpSp>
        <p:nvGrpSpPr>
          <p:cNvPr id="664" name="Google Shape;664;p34"/>
          <p:cNvGrpSpPr/>
          <p:nvPr/>
        </p:nvGrpSpPr>
        <p:grpSpPr>
          <a:xfrm>
            <a:off x="3129779" y="4033173"/>
            <a:ext cx="2884743" cy="459611"/>
            <a:chOff x="1034702" y="-308664"/>
            <a:chExt cx="2884743" cy="459611"/>
          </a:xfrm>
        </p:grpSpPr>
        <p:sp>
          <p:nvSpPr>
            <p:cNvPr id="665" name="Google Shape;665;p34"/>
            <p:cNvSpPr/>
            <p:nvPr/>
          </p:nvSpPr>
          <p:spPr>
            <a:xfrm>
              <a:off x="1456453" y="-158696"/>
              <a:ext cx="21856" cy="159841"/>
            </a:xfrm>
            <a:custGeom>
              <a:rect b="b" l="l" r="r" t="t"/>
              <a:pathLst>
                <a:path extrusionOk="0" h="5507" w="753">
                  <a:moveTo>
                    <a:pt x="377" y="0"/>
                  </a:moveTo>
                  <a:cubicBezTo>
                    <a:pt x="296" y="0"/>
                    <a:pt x="214" y="32"/>
                    <a:pt x="151" y="95"/>
                  </a:cubicBezTo>
                  <a:cubicBezTo>
                    <a:pt x="77" y="145"/>
                    <a:pt x="27" y="195"/>
                    <a:pt x="27" y="295"/>
                  </a:cubicBezTo>
                  <a:cubicBezTo>
                    <a:pt x="1" y="320"/>
                    <a:pt x="1" y="370"/>
                    <a:pt x="1" y="396"/>
                  </a:cubicBezTo>
                  <a:lnTo>
                    <a:pt x="1" y="520"/>
                  </a:lnTo>
                  <a:lnTo>
                    <a:pt x="1" y="4980"/>
                  </a:lnTo>
                  <a:lnTo>
                    <a:pt x="1" y="5106"/>
                  </a:lnTo>
                  <a:cubicBezTo>
                    <a:pt x="1" y="5156"/>
                    <a:pt x="1" y="5206"/>
                    <a:pt x="27" y="5230"/>
                  </a:cubicBezTo>
                  <a:cubicBezTo>
                    <a:pt x="27" y="5306"/>
                    <a:pt x="77" y="5380"/>
                    <a:pt x="151" y="5431"/>
                  </a:cubicBezTo>
                  <a:cubicBezTo>
                    <a:pt x="201" y="5481"/>
                    <a:pt x="301" y="5507"/>
                    <a:pt x="378" y="5507"/>
                  </a:cubicBezTo>
                  <a:cubicBezTo>
                    <a:pt x="452" y="5507"/>
                    <a:pt x="528" y="5481"/>
                    <a:pt x="602" y="5431"/>
                  </a:cubicBezTo>
                  <a:cubicBezTo>
                    <a:pt x="678" y="5380"/>
                    <a:pt x="702" y="5306"/>
                    <a:pt x="728" y="5230"/>
                  </a:cubicBezTo>
                  <a:cubicBezTo>
                    <a:pt x="752" y="5206"/>
                    <a:pt x="752" y="5156"/>
                    <a:pt x="752" y="5106"/>
                  </a:cubicBezTo>
                  <a:lnTo>
                    <a:pt x="752" y="4980"/>
                  </a:lnTo>
                  <a:lnTo>
                    <a:pt x="752" y="520"/>
                  </a:lnTo>
                  <a:lnTo>
                    <a:pt x="752" y="396"/>
                  </a:lnTo>
                  <a:cubicBezTo>
                    <a:pt x="752" y="370"/>
                    <a:pt x="752" y="320"/>
                    <a:pt x="728" y="295"/>
                  </a:cubicBezTo>
                  <a:cubicBezTo>
                    <a:pt x="702" y="195"/>
                    <a:pt x="678" y="145"/>
                    <a:pt x="602" y="95"/>
                  </a:cubicBezTo>
                  <a:cubicBezTo>
                    <a:pt x="540" y="32"/>
                    <a:pt x="459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1692826" y="-154517"/>
              <a:ext cx="21827" cy="152004"/>
            </a:xfrm>
            <a:custGeom>
              <a:rect b="b" l="l" r="r" t="t"/>
              <a:pathLst>
                <a:path extrusionOk="0" h="5237" w="752">
                  <a:moveTo>
                    <a:pt x="375" y="0"/>
                  </a:moveTo>
                  <a:cubicBezTo>
                    <a:pt x="294" y="0"/>
                    <a:pt x="213" y="25"/>
                    <a:pt x="151" y="75"/>
                  </a:cubicBezTo>
                  <a:cubicBezTo>
                    <a:pt x="101" y="125"/>
                    <a:pt x="50" y="202"/>
                    <a:pt x="24" y="276"/>
                  </a:cubicBezTo>
                  <a:cubicBezTo>
                    <a:pt x="24" y="326"/>
                    <a:pt x="0" y="352"/>
                    <a:pt x="0" y="402"/>
                  </a:cubicBezTo>
                  <a:lnTo>
                    <a:pt x="0" y="526"/>
                  </a:lnTo>
                  <a:lnTo>
                    <a:pt x="0" y="4711"/>
                  </a:lnTo>
                  <a:lnTo>
                    <a:pt x="0" y="4836"/>
                  </a:lnTo>
                  <a:cubicBezTo>
                    <a:pt x="0" y="4886"/>
                    <a:pt x="24" y="4912"/>
                    <a:pt x="24" y="4962"/>
                  </a:cubicBezTo>
                  <a:cubicBezTo>
                    <a:pt x="50" y="5036"/>
                    <a:pt x="101" y="5112"/>
                    <a:pt x="151" y="5162"/>
                  </a:cubicBezTo>
                  <a:cubicBezTo>
                    <a:pt x="225" y="5212"/>
                    <a:pt x="301" y="5236"/>
                    <a:pt x="375" y="5236"/>
                  </a:cubicBezTo>
                  <a:cubicBezTo>
                    <a:pt x="475" y="5236"/>
                    <a:pt x="552" y="5212"/>
                    <a:pt x="602" y="5162"/>
                  </a:cubicBezTo>
                  <a:cubicBezTo>
                    <a:pt x="676" y="5112"/>
                    <a:pt x="726" y="5036"/>
                    <a:pt x="752" y="4962"/>
                  </a:cubicBezTo>
                  <a:lnTo>
                    <a:pt x="752" y="4836"/>
                  </a:lnTo>
                  <a:lnTo>
                    <a:pt x="752" y="4711"/>
                  </a:lnTo>
                  <a:lnTo>
                    <a:pt x="752" y="526"/>
                  </a:lnTo>
                  <a:lnTo>
                    <a:pt x="752" y="402"/>
                  </a:lnTo>
                  <a:lnTo>
                    <a:pt x="752" y="276"/>
                  </a:lnTo>
                  <a:cubicBezTo>
                    <a:pt x="726" y="202"/>
                    <a:pt x="676" y="125"/>
                    <a:pt x="602" y="75"/>
                  </a:cubicBezTo>
                  <a:cubicBezTo>
                    <a:pt x="538" y="25"/>
                    <a:pt x="457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1783700" y="-190129"/>
              <a:ext cx="21827" cy="223289"/>
            </a:xfrm>
            <a:custGeom>
              <a:rect b="b" l="l" r="r" t="t"/>
              <a:pathLst>
                <a:path extrusionOk="0" h="7693" w="752">
                  <a:moveTo>
                    <a:pt x="377" y="1"/>
                  </a:moveTo>
                  <a:cubicBezTo>
                    <a:pt x="295" y="1"/>
                    <a:pt x="214" y="26"/>
                    <a:pt x="150" y="76"/>
                  </a:cubicBezTo>
                  <a:cubicBezTo>
                    <a:pt x="76" y="126"/>
                    <a:pt x="50" y="200"/>
                    <a:pt x="26" y="276"/>
                  </a:cubicBezTo>
                  <a:cubicBezTo>
                    <a:pt x="0" y="326"/>
                    <a:pt x="0" y="350"/>
                    <a:pt x="0" y="400"/>
                  </a:cubicBezTo>
                  <a:lnTo>
                    <a:pt x="0" y="527"/>
                  </a:lnTo>
                  <a:lnTo>
                    <a:pt x="0" y="7165"/>
                  </a:lnTo>
                  <a:lnTo>
                    <a:pt x="0" y="7291"/>
                  </a:lnTo>
                  <a:cubicBezTo>
                    <a:pt x="0" y="7341"/>
                    <a:pt x="0" y="7365"/>
                    <a:pt x="26" y="7391"/>
                  </a:cubicBezTo>
                  <a:cubicBezTo>
                    <a:pt x="50" y="7492"/>
                    <a:pt x="76" y="7566"/>
                    <a:pt x="150" y="7616"/>
                  </a:cubicBezTo>
                  <a:cubicBezTo>
                    <a:pt x="227" y="7666"/>
                    <a:pt x="301" y="7692"/>
                    <a:pt x="377" y="7692"/>
                  </a:cubicBezTo>
                  <a:cubicBezTo>
                    <a:pt x="451" y="7692"/>
                    <a:pt x="551" y="7666"/>
                    <a:pt x="601" y="7616"/>
                  </a:cubicBezTo>
                  <a:cubicBezTo>
                    <a:pt x="678" y="7542"/>
                    <a:pt x="728" y="7492"/>
                    <a:pt x="728" y="7391"/>
                  </a:cubicBezTo>
                  <a:cubicBezTo>
                    <a:pt x="752" y="7365"/>
                    <a:pt x="752" y="7341"/>
                    <a:pt x="752" y="7291"/>
                  </a:cubicBezTo>
                  <a:lnTo>
                    <a:pt x="752" y="7165"/>
                  </a:lnTo>
                  <a:lnTo>
                    <a:pt x="752" y="527"/>
                  </a:lnTo>
                  <a:lnTo>
                    <a:pt x="752" y="400"/>
                  </a:lnTo>
                  <a:cubicBezTo>
                    <a:pt x="752" y="350"/>
                    <a:pt x="752" y="326"/>
                    <a:pt x="728" y="276"/>
                  </a:cubicBezTo>
                  <a:cubicBezTo>
                    <a:pt x="728" y="200"/>
                    <a:pt x="678" y="126"/>
                    <a:pt x="601" y="76"/>
                  </a:cubicBezTo>
                  <a:cubicBezTo>
                    <a:pt x="539" y="26"/>
                    <a:pt x="458" y="1"/>
                    <a:pt x="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1645516" y="-126886"/>
              <a:ext cx="21856" cy="96740"/>
            </a:xfrm>
            <a:custGeom>
              <a:rect b="b" l="l" r="r" t="t"/>
              <a:pathLst>
                <a:path extrusionOk="0" h="3333" w="753">
                  <a:moveTo>
                    <a:pt x="377" y="0"/>
                  </a:moveTo>
                  <a:cubicBezTo>
                    <a:pt x="296" y="0"/>
                    <a:pt x="214" y="25"/>
                    <a:pt x="151" y="75"/>
                  </a:cubicBezTo>
                  <a:cubicBezTo>
                    <a:pt x="101" y="125"/>
                    <a:pt x="51" y="202"/>
                    <a:pt x="27" y="276"/>
                  </a:cubicBezTo>
                  <a:cubicBezTo>
                    <a:pt x="27" y="326"/>
                    <a:pt x="1" y="352"/>
                    <a:pt x="1" y="402"/>
                  </a:cubicBezTo>
                  <a:lnTo>
                    <a:pt x="1" y="526"/>
                  </a:lnTo>
                  <a:lnTo>
                    <a:pt x="1" y="2807"/>
                  </a:lnTo>
                  <a:lnTo>
                    <a:pt x="1" y="2932"/>
                  </a:lnTo>
                  <a:cubicBezTo>
                    <a:pt x="1" y="2982"/>
                    <a:pt x="27" y="3008"/>
                    <a:pt x="27" y="3058"/>
                  </a:cubicBezTo>
                  <a:cubicBezTo>
                    <a:pt x="51" y="3132"/>
                    <a:pt x="101" y="3208"/>
                    <a:pt x="151" y="3258"/>
                  </a:cubicBezTo>
                  <a:cubicBezTo>
                    <a:pt x="227" y="3308"/>
                    <a:pt x="301" y="3332"/>
                    <a:pt x="378" y="3332"/>
                  </a:cubicBezTo>
                  <a:cubicBezTo>
                    <a:pt x="452" y="3332"/>
                    <a:pt x="552" y="3308"/>
                    <a:pt x="602" y="3258"/>
                  </a:cubicBezTo>
                  <a:cubicBezTo>
                    <a:pt x="678" y="3208"/>
                    <a:pt x="728" y="3132"/>
                    <a:pt x="752" y="3058"/>
                  </a:cubicBezTo>
                  <a:lnTo>
                    <a:pt x="752" y="2932"/>
                  </a:lnTo>
                  <a:lnTo>
                    <a:pt x="752" y="2807"/>
                  </a:lnTo>
                  <a:lnTo>
                    <a:pt x="752" y="526"/>
                  </a:lnTo>
                  <a:lnTo>
                    <a:pt x="752" y="402"/>
                  </a:lnTo>
                  <a:lnTo>
                    <a:pt x="752" y="276"/>
                  </a:lnTo>
                  <a:cubicBezTo>
                    <a:pt x="728" y="202"/>
                    <a:pt x="678" y="125"/>
                    <a:pt x="602" y="75"/>
                  </a:cubicBezTo>
                  <a:cubicBezTo>
                    <a:pt x="540" y="25"/>
                    <a:pt x="459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1598294" y="-201768"/>
              <a:ext cx="21827" cy="246538"/>
            </a:xfrm>
            <a:custGeom>
              <a:rect b="b" l="l" r="r" t="t"/>
              <a:pathLst>
                <a:path extrusionOk="0" h="8494" w="752">
                  <a:moveTo>
                    <a:pt x="375" y="1"/>
                  </a:moveTo>
                  <a:cubicBezTo>
                    <a:pt x="294" y="1"/>
                    <a:pt x="213" y="26"/>
                    <a:pt x="151" y="76"/>
                  </a:cubicBezTo>
                  <a:cubicBezTo>
                    <a:pt x="101" y="126"/>
                    <a:pt x="50" y="200"/>
                    <a:pt x="24" y="276"/>
                  </a:cubicBezTo>
                  <a:cubicBezTo>
                    <a:pt x="0" y="300"/>
                    <a:pt x="0" y="350"/>
                    <a:pt x="0" y="401"/>
                  </a:cubicBezTo>
                  <a:lnTo>
                    <a:pt x="0" y="527"/>
                  </a:lnTo>
                  <a:lnTo>
                    <a:pt x="0" y="7967"/>
                  </a:lnTo>
                  <a:lnTo>
                    <a:pt x="0" y="8093"/>
                  </a:lnTo>
                  <a:cubicBezTo>
                    <a:pt x="0" y="8143"/>
                    <a:pt x="0" y="8167"/>
                    <a:pt x="24" y="8217"/>
                  </a:cubicBezTo>
                  <a:cubicBezTo>
                    <a:pt x="50" y="8294"/>
                    <a:pt x="101" y="8368"/>
                    <a:pt x="151" y="8418"/>
                  </a:cubicBezTo>
                  <a:cubicBezTo>
                    <a:pt x="225" y="8468"/>
                    <a:pt x="301" y="8494"/>
                    <a:pt x="375" y="8494"/>
                  </a:cubicBezTo>
                  <a:cubicBezTo>
                    <a:pt x="451" y="8494"/>
                    <a:pt x="551" y="8468"/>
                    <a:pt x="602" y="8418"/>
                  </a:cubicBezTo>
                  <a:cubicBezTo>
                    <a:pt x="676" y="8368"/>
                    <a:pt x="726" y="8294"/>
                    <a:pt x="726" y="8217"/>
                  </a:cubicBezTo>
                  <a:cubicBezTo>
                    <a:pt x="752" y="8167"/>
                    <a:pt x="752" y="8143"/>
                    <a:pt x="752" y="8093"/>
                  </a:cubicBezTo>
                  <a:lnTo>
                    <a:pt x="752" y="7967"/>
                  </a:lnTo>
                  <a:lnTo>
                    <a:pt x="752" y="527"/>
                  </a:lnTo>
                  <a:lnTo>
                    <a:pt x="752" y="401"/>
                  </a:lnTo>
                  <a:cubicBezTo>
                    <a:pt x="752" y="350"/>
                    <a:pt x="752" y="300"/>
                    <a:pt x="726" y="276"/>
                  </a:cubicBezTo>
                  <a:cubicBezTo>
                    <a:pt x="726" y="200"/>
                    <a:pt x="676" y="126"/>
                    <a:pt x="602" y="76"/>
                  </a:cubicBezTo>
                  <a:cubicBezTo>
                    <a:pt x="538" y="26"/>
                    <a:pt x="457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1503762" y="-170538"/>
              <a:ext cx="21827" cy="184019"/>
            </a:xfrm>
            <a:custGeom>
              <a:rect b="b" l="l" r="r" t="t"/>
              <a:pathLst>
                <a:path extrusionOk="0" h="6340" w="752">
                  <a:moveTo>
                    <a:pt x="375" y="1"/>
                  </a:moveTo>
                  <a:cubicBezTo>
                    <a:pt x="294" y="1"/>
                    <a:pt x="213" y="26"/>
                    <a:pt x="151" y="76"/>
                  </a:cubicBezTo>
                  <a:cubicBezTo>
                    <a:pt x="74" y="126"/>
                    <a:pt x="50" y="202"/>
                    <a:pt x="24" y="303"/>
                  </a:cubicBezTo>
                  <a:cubicBezTo>
                    <a:pt x="0" y="327"/>
                    <a:pt x="0" y="353"/>
                    <a:pt x="0" y="403"/>
                  </a:cubicBezTo>
                  <a:lnTo>
                    <a:pt x="0" y="527"/>
                  </a:lnTo>
                  <a:lnTo>
                    <a:pt x="0" y="5815"/>
                  </a:lnTo>
                  <a:lnTo>
                    <a:pt x="0" y="5939"/>
                  </a:lnTo>
                  <a:cubicBezTo>
                    <a:pt x="0" y="5965"/>
                    <a:pt x="0" y="6015"/>
                    <a:pt x="24" y="6039"/>
                  </a:cubicBezTo>
                  <a:cubicBezTo>
                    <a:pt x="50" y="6139"/>
                    <a:pt x="74" y="6189"/>
                    <a:pt x="151" y="6239"/>
                  </a:cubicBezTo>
                  <a:cubicBezTo>
                    <a:pt x="225" y="6316"/>
                    <a:pt x="301" y="6340"/>
                    <a:pt x="375" y="6340"/>
                  </a:cubicBezTo>
                  <a:cubicBezTo>
                    <a:pt x="451" y="6340"/>
                    <a:pt x="525" y="6316"/>
                    <a:pt x="602" y="6239"/>
                  </a:cubicBezTo>
                  <a:cubicBezTo>
                    <a:pt x="676" y="6189"/>
                    <a:pt x="702" y="6139"/>
                    <a:pt x="726" y="6039"/>
                  </a:cubicBezTo>
                  <a:cubicBezTo>
                    <a:pt x="752" y="6015"/>
                    <a:pt x="752" y="5965"/>
                    <a:pt x="752" y="5939"/>
                  </a:cubicBezTo>
                  <a:lnTo>
                    <a:pt x="752" y="5815"/>
                  </a:lnTo>
                  <a:lnTo>
                    <a:pt x="752" y="527"/>
                  </a:lnTo>
                  <a:lnTo>
                    <a:pt x="752" y="403"/>
                  </a:lnTo>
                  <a:cubicBezTo>
                    <a:pt x="752" y="353"/>
                    <a:pt x="752" y="327"/>
                    <a:pt x="726" y="303"/>
                  </a:cubicBezTo>
                  <a:cubicBezTo>
                    <a:pt x="702" y="202"/>
                    <a:pt x="676" y="126"/>
                    <a:pt x="602" y="76"/>
                  </a:cubicBezTo>
                  <a:cubicBezTo>
                    <a:pt x="538" y="26"/>
                    <a:pt x="457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1830981" y="-237439"/>
              <a:ext cx="21856" cy="317824"/>
            </a:xfrm>
            <a:custGeom>
              <a:rect b="b" l="l" r="r" t="t"/>
              <a:pathLst>
                <a:path extrusionOk="0" h="10950" w="753">
                  <a:moveTo>
                    <a:pt x="376" y="1"/>
                  </a:moveTo>
                  <a:cubicBezTo>
                    <a:pt x="294" y="1"/>
                    <a:pt x="213" y="26"/>
                    <a:pt x="151" y="76"/>
                  </a:cubicBezTo>
                  <a:cubicBezTo>
                    <a:pt x="101" y="126"/>
                    <a:pt x="51" y="202"/>
                    <a:pt x="25" y="277"/>
                  </a:cubicBezTo>
                  <a:cubicBezTo>
                    <a:pt x="1" y="327"/>
                    <a:pt x="1" y="353"/>
                    <a:pt x="1" y="403"/>
                  </a:cubicBezTo>
                  <a:lnTo>
                    <a:pt x="1" y="527"/>
                  </a:lnTo>
                  <a:lnTo>
                    <a:pt x="1" y="10424"/>
                  </a:lnTo>
                  <a:lnTo>
                    <a:pt x="1" y="10549"/>
                  </a:lnTo>
                  <a:cubicBezTo>
                    <a:pt x="1" y="10599"/>
                    <a:pt x="1" y="10625"/>
                    <a:pt x="25" y="10649"/>
                  </a:cubicBezTo>
                  <a:cubicBezTo>
                    <a:pt x="51" y="10749"/>
                    <a:pt x="101" y="10825"/>
                    <a:pt x="151" y="10875"/>
                  </a:cubicBezTo>
                  <a:cubicBezTo>
                    <a:pt x="225" y="10926"/>
                    <a:pt x="301" y="10950"/>
                    <a:pt x="375" y="10950"/>
                  </a:cubicBezTo>
                  <a:cubicBezTo>
                    <a:pt x="452" y="10950"/>
                    <a:pt x="552" y="10926"/>
                    <a:pt x="602" y="10875"/>
                  </a:cubicBezTo>
                  <a:cubicBezTo>
                    <a:pt x="676" y="10825"/>
                    <a:pt x="726" y="10749"/>
                    <a:pt x="726" y="10649"/>
                  </a:cubicBezTo>
                  <a:cubicBezTo>
                    <a:pt x="752" y="10625"/>
                    <a:pt x="752" y="10599"/>
                    <a:pt x="752" y="10549"/>
                  </a:cubicBezTo>
                  <a:lnTo>
                    <a:pt x="752" y="10424"/>
                  </a:lnTo>
                  <a:lnTo>
                    <a:pt x="752" y="527"/>
                  </a:lnTo>
                  <a:lnTo>
                    <a:pt x="752" y="403"/>
                  </a:lnTo>
                  <a:cubicBezTo>
                    <a:pt x="752" y="353"/>
                    <a:pt x="752" y="327"/>
                    <a:pt x="726" y="277"/>
                  </a:cubicBezTo>
                  <a:cubicBezTo>
                    <a:pt x="726" y="202"/>
                    <a:pt x="676" y="126"/>
                    <a:pt x="602" y="76"/>
                  </a:cubicBezTo>
                  <a:cubicBezTo>
                    <a:pt x="539" y="26"/>
                    <a:pt x="457" y="1"/>
                    <a:pt x="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1550984" y="-111155"/>
              <a:ext cx="21856" cy="65016"/>
            </a:xfrm>
            <a:custGeom>
              <a:rect b="b" l="l" r="r" t="t"/>
              <a:pathLst>
                <a:path extrusionOk="0" h="2240" w="753">
                  <a:moveTo>
                    <a:pt x="364" y="0"/>
                  </a:moveTo>
                  <a:cubicBezTo>
                    <a:pt x="287" y="0"/>
                    <a:pt x="211" y="26"/>
                    <a:pt x="151" y="85"/>
                  </a:cubicBezTo>
                  <a:cubicBezTo>
                    <a:pt x="77" y="135"/>
                    <a:pt x="51" y="211"/>
                    <a:pt x="27" y="285"/>
                  </a:cubicBezTo>
                  <a:cubicBezTo>
                    <a:pt x="1" y="311"/>
                    <a:pt x="1" y="361"/>
                    <a:pt x="1" y="385"/>
                  </a:cubicBezTo>
                  <a:lnTo>
                    <a:pt x="1" y="511"/>
                  </a:lnTo>
                  <a:lnTo>
                    <a:pt x="1" y="1714"/>
                  </a:lnTo>
                  <a:lnTo>
                    <a:pt x="1" y="1838"/>
                  </a:lnTo>
                  <a:cubicBezTo>
                    <a:pt x="1" y="1888"/>
                    <a:pt x="1" y="1939"/>
                    <a:pt x="27" y="1965"/>
                  </a:cubicBezTo>
                  <a:cubicBezTo>
                    <a:pt x="51" y="2039"/>
                    <a:pt x="77" y="2115"/>
                    <a:pt x="151" y="2165"/>
                  </a:cubicBezTo>
                  <a:cubicBezTo>
                    <a:pt x="227" y="2215"/>
                    <a:pt x="301" y="2239"/>
                    <a:pt x="378" y="2239"/>
                  </a:cubicBezTo>
                  <a:cubicBezTo>
                    <a:pt x="452" y="2239"/>
                    <a:pt x="552" y="2215"/>
                    <a:pt x="602" y="2165"/>
                  </a:cubicBezTo>
                  <a:cubicBezTo>
                    <a:pt x="678" y="2115"/>
                    <a:pt x="728" y="2039"/>
                    <a:pt x="728" y="1965"/>
                  </a:cubicBezTo>
                  <a:cubicBezTo>
                    <a:pt x="752" y="1939"/>
                    <a:pt x="752" y="1888"/>
                    <a:pt x="752" y="1838"/>
                  </a:cubicBezTo>
                  <a:lnTo>
                    <a:pt x="752" y="1714"/>
                  </a:lnTo>
                  <a:lnTo>
                    <a:pt x="752" y="511"/>
                  </a:lnTo>
                  <a:lnTo>
                    <a:pt x="752" y="385"/>
                  </a:lnTo>
                  <a:cubicBezTo>
                    <a:pt x="752" y="361"/>
                    <a:pt x="752" y="311"/>
                    <a:pt x="728" y="285"/>
                  </a:cubicBezTo>
                  <a:cubicBezTo>
                    <a:pt x="728" y="211"/>
                    <a:pt x="678" y="135"/>
                    <a:pt x="602" y="85"/>
                  </a:cubicBezTo>
                  <a:cubicBezTo>
                    <a:pt x="537" y="32"/>
                    <a:pt x="450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1736449" y="-95598"/>
              <a:ext cx="21856" cy="34220"/>
            </a:xfrm>
            <a:custGeom>
              <a:rect b="b" l="l" r="r" t="t"/>
              <a:pathLst>
                <a:path extrusionOk="0" h="1179" w="753">
                  <a:moveTo>
                    <a:pt x="376" y="1"/>
                  </a:moveTo>
                  <a:cubicBezTo>
                    <a:pt x="294" y="1"/>
                    <a:pt x="213" y="26"/>
                    <a:pt x="151" y="76"/>
                  </a:cubicBezTo>
                  <a:cubicBezTo>
                    <a:pt x="75" y="126"/>
                    <a:pt x="51" y="200"/>
                    <a:pt x="25" y="300"/>
                  </a:cubicBezTo>
                  <a:cubicBezTo>
                    <a:pt x="1" y="326"/>
                    <a:pt x="1" y="350"/>
                    <a:pt x="1" y="400"/>
                  </a:cubicBezTo>
                  <a:lnTo>
                    <a:pt x="1" y="527"/>
                  </a:lnTo>
                  <a:lnTo>
                    <a:pt x="1" y="651"/>
                  </a:lnTo>
                  <a:lnTo>
                    <a:pt x="1" y="777"/>
                  </a:lnTo>
                  <a:cubicBezTo>
                    <a:pt x="1" y="801"/>
                    <a:pt x="1" y="851"/>
                    <a:pt x="25" y="877"/>
                  </a:cubicBezTo>
                  <a:cubicBezTo>
                    <a:pt x="51" y="978"/>
                    <a:pt x="75" y="1028"/>
                    <a:pt x="151" y="1078"/>
                  </a:cubicBezTo>
                  <a:cubicBezTo>
                    <a:pt x="225" y="1128"/>
                    <a:pt x="301" y="1178"/>
                    <a:pt x="375" y="1178"/>
                  </a:cubicBezTo>
                  <a:cubicBezTo>
                    <a:pt x="452" y="1178"/>
                    <a:pt x="526" y="1128"/>
                    <a:pt x="602" y="1078"/>
                  </a:cubicBezTo>
                  <a:cubicBezTo>
                    <a:pt x="676" y="1028"/>
                    <a:pt x="702" y="952"/>
                    <a:pt x="726" y="877"/>
                  </a:cubicBezTo>
                  <a:cubicBezTo>
                    <a:pt x="752" y="851"/>
                    <a:pt x="752" y="801"/>
                    <a:pt x="752" y="777"/>
                  </a:cubicBezTo>
                  <a:lnTo>
                    <a:pt x="752" y="651"/>
                  </a:lnTo>
                  <a:lnTo>
                    <a:pt x="752" y="527"/>
                  </a:lnTo>
                  <a:lnTo>
                    <a:pt x="752" y="400"/>
                  </a:lnTo>
                  <a:cubicBezTo>
                    <a:pt x="752" y="350"/>
                    <a:pt x="752" y="326"/>
                    <a:pt x="726" y="300"/>
                  </a:cubicBezTo>
                  <a:cubicBezTo>
                    <a:pt x="702" y="200"/>
                    <a:pt x="676" y="126"/>
                    <a:pt x="602" y="76"/>
                  </a:cubicBezTo>
                  <a:cubicBezTo>
                    <a:pt x="539" y="26"/>
                    <a:pt x="457" y="1"/>
                    <a:pt x="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2115273" y="-142878"/>
              <a:ext cx="21856" cy="128726"/>
            </a:xfrm>
            <a:custGeom>
              <a:rect b="b" l="l" r="r" t="t"/>
              <a:pathLst>
                <a:path extrusionOk="0" h="4435" w="753">
                  <a:moveTo>
                    <a:pt x="377" y="0"/>
                  </a:moveTo>
                  <a:cubicBezTo>
                    <a:pt x="296" y="0"/>
                    <a:pt x="214" y="25"/>
                    <a:pt x="151" y="75"/>
                  </a:cubicBezTo>
                  <a:cubicBezTo>
                    <a:pt x="77" y="125"/>
                    <a:pt x="27" y="201"/>
                    <a:pt x="1" y="276"/>
                  </a:cubicBezTo>
                  <a:lnTo>
                    <a:pt x="1" y="402"/>
                  </a:lnTo>
                  <a:lnTo>
                    <a:pt x="1" y="526"/>
                  </a:lnTo>
                  <a:lnTo>
                    <a:pt x="1" y="3909"/>
                  </a:lnTo>
                  <a:lnTo>
                    <a:pt x="1" y="4034"/>
                  </a:lnTo>
                  <a:lnTo>
                    <a:pt x="1" y="4134"/>
                  </a:lnTo>
                  <a:cubicBezTo>
                    <a:pt x="27" y="4234"/>
                    <a:pt x="77" y="4284"/>
                    <a:pt x="151" y="4334"/>
                  </a:cubicBezTo>
                  <a:cubicBezTo>
                    <a:pt x="201" y="4411"/>
                    <a:pt x="277" y="4435"/>
                    <a:pt x="378" y="4435"/>
                  </a:cubicBezTo>
                  <a:cubicBezTo>
                    <a:pt x="452" y="4435"/>
                    <a:pt x="528" y="4411"/>
                    <a:pt x="602" y="4334"/>
                  </a:cubicBezTo>
                  <a:cubicBezTo>
                    <a:pt x="652" y="4284"/>
                    <a:pt x="702" y="4234"/>
                    <a:pt x="728" y="4134"/>
                  </a:cubicBezTo>
                  <a:cubicBezTo>
                    <a:pt x="728" y="4110"/>
                    <a:pt x="752" y="4084"/>
                    <a:pt x="752" y="4034"/>
                  </a:cubicBezTo>
                  <a:lnTo>
                    <a:pt x="752" y="3909"/>
                  </a:lnTo>
                  <a:lnTo>
                    <a:pt x="752" y="526"/>
                  </a:lnTo>
                  <a:lnTo>
                    <a:pt x="752" y="402"/>
                  </a:lnTo>
                  <a:cubicBezTo>
                    <a:pt x="752" y="352"/>
                    <a:pt x="728" y="326"/>
                    <a:pt x="728" y="276"/>
                  </a:cubicBezTo>
                  <a:cubicBezTo>
                    <a:pt x="702" y="201"/>
                    <a:pt x="652" y="125"/>
                    <a:pt x="602" y="75"/>
                  </a:cubicBezTo>
                  <a:cubicBezTo>
                    <a:pt x="540" y="25"/>
                    <a:pt x="459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2209804" y="-103434"/>
              <a:ext cx="21856" cy="49313"/>
            </a:xfrm>
            <a:custGeom>
              <a:rect b="b" l="l" r="r" t="t"/>
              <a:pathLst>
                <a:path extrusionOk="0" h="1699" w="753">
                  <a:moveTo>
                    <a:pt x="377" y="0"/>
                  </a:moveTo>
                  <a:cubicBezTo>
                    <a:pt x="296" y="0"/>
                    <a:pt x="214" y="32"/>
                    <a:pt x="151" y="95"/>
                  </a:cubicBezTo>
                  <a:cubicBezTo>
                    <a:pt x="77" y="145"/>
                    <a:pt x="27" y="195"/>
                    <a:pt x="1" y="296"/>
                  </a:cubicBezTo>
                  <a:lnTo>
                    <a:pt x="1" y="396"/>
                  </a:lnTo>
                  <a:lnTo>
                    <a:pt x="1" y="520"/>
                  </a:lnTo>
                  <a:lnTo>
                    <a:pt x="1" y="1198"/>
                  </a:lnTo>
                  <a:lnTo>
                    <a:pt x="1" y="1298"/>
                  </a:lnTo>
                  <a:lnTo>
                    <a:pt x="1" y="1422"/>
                  </a:lnTo>
                  <a:cubicBezTo>
                    <a:pt x="27" y="1498"/>
                    <a:pt x="77" y="1572"/>
                    <a:pt x="151" y="1622"/>
                  </a:cubicBezTo>
                  <a:cubicBezTo>
                    <a:pt x="201" y="1673"/>
                    <a:pt x="301" y="1699"/>
                    <a:pt x="378" y="1699"/>
                  </a:cubicBezTo>
                  <a:cubicBezTo>
                    <a:pt x="452" y="1699"/>
                    <a:pt x="528" y="1673"/>
                    <a:pt x="602" y="1622"/>
                  </a:cubicBezTo>
                  <a:cubicBezTo>
                    <a:pt x="652" y="1572"/>
                    <a:pt x="702" y="1498"/>
                    <a:pt x="728" y="1422"/>
                  </a:cubicBezTo>
                  <a:cubicBezTo>
                    <a:pt x="728" y="1398"/>
                    <a:pt x="752" y="1348"/>
                    <a:pt x="752" y="1298"/>
                  </a:cubicBezTo>
                  <a:lnTo>
                    <a:pt x="752" y="1198"/>
                  </a:lnTo>
                  <a:lnTo>
                    <a:pt x="752" y="520"/>
                  </a:lnTo>
                  <a:lnTo>
                    <a:pt x="752" y="396"/>
                  </a:lnTo>
                  <a:cubicBezTo>
                    <a:pt x="752" y="346"/>
                    <a:pt x="728" y="320"/>
                    <a:pt x="728" y="296"/>
                  </a:cubicBezTo>
                  <a:cubicBezTo>
                    <a:pt x="702" y="195"/>
                    <a:pt x="652" y="145"/>
                    <a:pt x="602" y="95"/>
                  </a:cubicBezTo>
                  <a:cubicBezTo>
                    <a:pt x="540" y="32"/>
                    <a:pt x="459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2162582" y="-118875"/>
              <a:ext cx="21827" cy="80748"/>
            </a:xfrm>
            <a:custGeom>
              <a:rect b="b" l="l" r="r" t="t"/>
              <a:pathLst>
                <a:path extrusionOk="0" h="2782" w="752">
                  <a:moveTo>
                    <a:pt x="375" y="1"/>
                  </a:moveTo>
                  <a:cubicBezTo>
                    <a:pt x="294" y="1"/>
                    <a:pt x="213" y="26"/>
                    <a:pt x="151" y="76"/>
                  </a:cubicBezTo>
                  <a:cubicBezTo>
                    <a:pt x="74" y="126"/>
                    <a:pt x="24" y="200"/>
                    <a:pt x="0" y="276"/>
                  </a:cubicBezTo>
                  <a:lnTo>
                    <a:pt x="0" y="401"/>
                  </a:lnTo>
                  <a:lnTo>
                    <a:pt x="0" y="501"/>
                  </a:lnTo>
                  <a:lnTo>
                    <a:pt x="0" y="2255"/>
                  </a:lnTo>
                  <a:lnTo>
                    <a:pt x="0" y="2381"/>
                  </a:lnTo>
                  <a:lnTo>
                    <a:pt x="0" y="2505"/>
                  </a:lnTo>
                  <a:cubicBezTo>
                    <a:pt x="24" y="2581"/>
                    <a:pt x="74" y="2656"/>
                    <a:pt x="151" y="2706"/>
                  </a:cubicBezTo>
                  <a:cubicBezTo>
                    <a:pt x="201" y="2756"/>
                    <a:pt x="275" y="2782"/>
                    <a:pt x="375" y="2782"/>
                  </a:cubicBezTo>
                  <a:cubicBezTo>
                    <a:pt x="451" y="2782"/>
                    <a:pt x="525" y="2756"/>
                    <a:pt x="601" y="2706"/>
                  </a:cubicBezTo>
                  <a:cubicBezTo>
                    <a:pt x="652" y="2656"/>
                    <a:pt x="702" y="2581"/>
                    <a:pt x="726" y="2505"/>
                  </a:cubicBezTo>
                  <a:cubicBezTo>
                    <a:pt x="726" y="2455"/>
                    <a:pt x="752" y="2431"/>
                    <a:pt x="752" y="2381"/>
                  </a:cubicBezTo>
                  <a:lnTo>
                    <a:pt x="752" y="2255"/>
                  </a:lnTo>
                  <a:lnTo>
                    <a:pt x="752" y="501"/>
                  </a:lnTo>
                  <a:lnTo>
                    <a:pt x="752" y="401"/>
                  </a:lnTo>
                  <a:cubicBezTo>
                    <a:pt x="752" y="351"/>
                    <a:pt x="726" y="300"/>
                    <a:pt x="726" y="276"/>
                  </a:cubicBezTo>
                  <a:cubicBezTo>
                    <a:pt x="702" y="200"/>
                    <a:pt x="652" y="126"/>
                    <a:pt x="601" y="76"/>
                  </a:cubicBezTo>
                  <a:cubicBezTo>
                    <a:pt x="538" y="26"/>
                    <a:pt x="457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2020044" y="-198169"/>
              <a:ext cx="22552" cy="239282"/>
            </a:xfrm>
            <a:custGeom>
              <a:rect b="b" l="l" r="r" t="t"/>
              <a:pathLst>
                <a:path extrusionOk="0" h="8244" w="777">
                  <a:moveTo>
                    <a:pt x="385" y="1"/>
                  </a:moveTo>
                  <a:cubicBezTo>
                    <a:pt x="307" y="1"/>
                    <a:pt x="226" y="26"/>
                    <a:pt x="151" y="76"/>
                  </a:cubicBezTo>
                  <a:cubicBezTo>
                    <a:pt x="101" y="126"/>
                    <a:pt x="51" y="202"/>
                    <a:pt x="25" y="303"/>
                  </a:cubicBezTo>
                  <a:cubicBezTo>
                    <a:pt x="25" y="327"/>
                    <a:pt x="25" y="353"/>
                    <a:pt x="1" y="403"/>
                  </a:cubicBezTo>
                  <a:lnTo>
                    <a:pt x="1" y="527"/>
                  </a:lnTo>
                  <a:lnTo>
                    <a:pt x="1" y="7719"/>
                  </a:lnTo>
                  <a:lnTo>
                    <a:pt x="1" y="7843"/>
                  </a:lnTo>
                  <a:cubicBezTo>
                    <a:pt x="25" y="7869"/>
                    <a:pt x="25" y="7919"/>
                    <a:pt x="25" y="7943"/>
                  </a:cubicBezTo>
                  <a:cubicBezTo>
                    <a:pt x="51" y="8043"/>
                    <a:pt x="101" y="8093"/>
                    <a:pt x="151" y="8143"/>
                  </a:cubicBezTo>
                  <a:cubicBezTo>
                    <a:pt x="225" y="8194"/>
                    <a:pt x="301" y="8244"/>
                    <a:pt x="375" y="8244"/>
                  </a:cubicBezTo>
                  <a:cubicBezTo>
                    <a:pt x="476" y="8244"/>
                    <a:pt x="552" y="8194"/>
                    <a:pt x="602" y="8143"/>
                  </a:cubicBezTo>
                  <a:cubicBezTo>
                    <a:pt x="676" y="8093"/>
                    <a:pt x="726" y="8019"/>
                    <a:pt x="752" y="7943"/>
                  </a:cubicBezTo>
                  <a:lnTo>
                    <a:pt x="752" y="7843"/>
                  </a:lnTo>
                  <a:cubicBezTo>
                    <a:pt x="776" y="7793"/>
                    <a:pt x="776" y="7743"/>
                    <a:pt x="776" y="7719"/>
                  </a:cubicBezTo>
                  <a:lnTo>
                    <a:pt x="776" y="527"/>
                  </a:lnTo>
                  <a:cubicBezTo>
                    <a:pt x="776" y="477"/>
                    <a:pt x="776" y="453"/>
                    <a:pt x="752" y="403"/>
                  </a:cubicBezTo>
                  <a:lnTo>
                    <a:pt x="752" y="303"/>
                  </a:lnTo>
                  <a:cubicBezTo>
                    <a:pt x="726" y="202"/>
                    <a:pt x="676" y="126"/>
                    <a:pt x="602" y="76"/>
                  </a:cubicBezTo>
                  <a:cubicBezTo>
                    <a:pt x="539" y="26"/>
                    <a:pt x="464" y="1"/>
                    <a:pt x="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1878232" y="-213958"/>
              <a:ext cx="21827" cy="270368"/>
            </a:xfrm>
            <a:custGeom>
              <a:rect b="b" l="l" r="r" t="t"/>
              <a:pathLst>
                <a:path extrusionOk="0" h="9315" w="752">
                  <a:moveTo>
                    <a:pt x="377" y="0"/>
                  </a:moveTo>
                  <a:cubicBezTo>
                    <a:pt x="295" y="0"/>
                    <a:pt x="214" y="32"/>
                    <a:pt x="150" y="95"/>
                  </a:cubicBezTo>
                  <a:cubicBezTo>
                    <a:pt x="100" y="145"/>
                    <a:pt x="50" y="219"/>
                    <a:pt x="26" y="295"/>
                  </a:cubicBezTo>
                  <a:cubicBezTo>
                    <a:pt x="26" y="319"/>
                    <a:pt x="0" y="370"/>
                    <a:pt x="0" y="396"/>
                  </a:cubicBezTo>
                  <a:lnTo>
                    <a:pt x="0" y="520"/>
                  </a:lnTo>
                  <a:lnTo>
                    <a:pt x="0" y="8788"/>
                  </a:lnTo>
                  <a:lnTo>
                    <a:pt x="0" y="8914"/>
                  </a:lnTo>
                  <a:cubicBezTo>
                    <a:pt x="0" y="8964"/>
                    <a:pt x="26" y="9014"/>
                    <a:pt x="26" y="9038"/>
                  </a:cubicBezTo>
                  <a:cubicBezTo>
                    <a:pt x="50" y="9114"/>
                    <a:pt x="100" y="9189"/>
                    <a:pt x="150" y="9239"/>
                  </a:cubicBezTo>
                  <a:cubicBezTo>
                    <a:pt x="227" y="9289"/>
                    <a:pt x="301" y="9315"/>
                    <a:pt x="377" y="9315"/>
                  </a:cubicBezTo>
                  <a:cubicBezTo>
                    <a:pt x="451" y="9315"/>
                    <a:pt x="551" y="9289"/>
                    <a:pt x="601" y="9239"/>
                  </a:cubicBezTo>
                  <a:cubicBezTo>
                    <a:pt x="678" y="9189"/>
                    <a:pt x="728" y="9114"/>
                    <a:pt x="752" y="9038"/>
                  </a:cubicBezTo>
                  <a:lnTo>
                    <a:pt x="752" y="8914"/>
                  </a:lnTo>
                  <a:lnTo>
                    <a:pt x="752" y="8788"/>
                  </a:lnTo>
                  <a:lnTo>
                    <a:pt x="752" y="520"/>
                  </a:lnTo>
                  <a:lnTo>
                    <a:pt x="752" y="396"/>
                  </a:lnTo>
                  <a:lnTo>
                    <a:pt x="752" y="295"/>
                  </a:lnTo>
                  <a:cubicBezTo>
                    <a:pt x="728" y="219"/>
                    <a:pt x="678" y="145"/>
                    <a:pt x="601" y="95"/>
                  </a:cubicBezTo>
                  <a:cubicBezTo>
                    <a:pt x="539" y="32"/>
                    <a:pt x="458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1925512" y="-158696"/>
              <a:ext cx="21856" cy="159841"/>
            </a:xfrm>
            <a:custGeom>
              <a:rect b="b" l="l" r="r" t="t"/>
              <a:pathLst>
                <a:path extrusionOk="0" h="5507" w="753">
                  <a:moveTo>
                    <a:pt x="376" y="0"/>
                  </a:moveTo>
                  <a:cubicBezTo>
                    <a:pt x="294" y="0"/>
                    <a:pt x="213" y="32"/>
                    <a:pt x="151" y="95"/>
                  </a:cubicBezTo>
                  <a:cubicBezTo>
                    <a:pt x="101" y="145"/>
                    <a:pt x="51" y="195"/>
                    <a:pt x="25" y="295"/>
                  </a:cubicBezTo>
                  <a:cubicBezTo>
                    <a:pt x="25" y="320"/>
                    <a:pt x="1" y="370"/>
                    <a:pt x="1" y="396"/>
                  </a:cubicBezTo>
                  <a:lnTo>
                    <a:pt x="1" y="520"/>
                  </a:lnTo>
                  <a:lnTo>
                    <a:pt x="1" y="4980"/>
                  </a:lnTo>
                  <a:lnTo>
                    <a:pt x="1" y="5106"/>
                  </a:lnTo>
                  <a:cubicBezTo>
                    <a:pt x="1" y="5156"/>
                    <a:pt x="25" y="5206"/>
                    <a:pt x="25" y="5230"/>
                  </a:cubicBezTo>
                  <a:cubicBezTo>
                    <a:pt x="51" y="5306"/>
                    <a:pt x="101" y="5380"/>
                    <a:pt x="151" y="5431"/>
                  </a:cubicBezTo>
                  <a:cubicBezTo>
                    <a:pt x="225" y="5481"/>
                    <a:pt x="301" y="5507"/>
                    <a:pt x="375" y="5507"/>
                  </a:cubicBezTo>
                  <a:cubicBezTo>
                    <a:pt x="476" y="5507"/>
                    <a:pt x="552" y="5481"/>
                    <a:pt x="602" y="5431"/>
                  </a:cubicBezTo>
                  <a:cubicBezTo>
                    <a:pt x="676" y="5380"/>
                    <a:pt x="726" y="5306"/>
                    <a:pt x="752" y="5230"/>
                  </a:cubicBezTo>
                  <a:lnTo>
                    <a:pt x="752" y="5106"/>
                  </a:lnTo>
                  <a:lnTo>
                    <a:pt x="752" y="4980"/>
                  </a:lnTo>
                  <a:lnTo>
                    <a:pt x="752" y="520"/>
                  </a:lnTo>
                  <a:lnTo>
                    <a:pt x="752" y="396"/>
                  </a:lnTo>
                  <a:lnTo>
                    <a:pt x="752" y="295"/>
                  </a:lnTo>
                  <a:cubicBezTo>
                    <a:pt x="726" y="195"/>
                    <a:pt x="676" y="145"/>
                    <a:pt x="602" y="95"/>
                  </a:cubicBezTo>
                  <a:cubicBezTo>
                    <a:pt x="539" y="32"/>
                    <a:pt x="457" y="0"/>
                    <a:pt x="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2067296" y="-126886"/>
              <a:ext cx="22581" cy="96740"/>
            </a:xfrm>
            <a:custGeom>
              <a:rect b="b" l="l" r="r" t="t"/>
              <a:pathLst>
                <a:path extrusionOk="0" h="3333" w="778">
                  <a:moveTo>
                    <a:pt x="389" y="0"/>
                  </a:moveTo>
                  <a:cubicBezTo>
                    <a:pt x="307" y="0"/>
                    <a:pt x="226" y="25"/>
                    <a:pt x="150" y="75"/>
                  </a:cubicBezTo>
                  <a:cubicBezTo>
                    <a:pt x="100" y="125"/>
                    <a:pt x="50" y="202"/>
                    <a:pt x="26" y="276"/>
                  </a:cubicBezTo>
                  <a:lnTo>
                    <a:pt x="26" y="402"/>
                  </a:lnTo>
                  <a:cubicBezTo>
                    <a:pt x="0" y="426"/>
                    <a:pt x="0" y="476"/>
                    <a:pt x="0" y="526"/>
                  </a:cubicBezTo>
                  <a:lnTo>
                    <a:pt x="0" y="2807"/>
                  </a:lnTo>
                  <a:cubicBezTo>
                    <a:pt x="0" y="2857"/>
                    <a:pt x="0" y="2881"/>
                    <a:pt x="26" y="2932"/>
                  </a:cubicBezTo>
                  <a:lnTo>
                    <a:pt x="26" y="3058"/>
                  </a:lnTo>
                  <a:cubicBezTo>
                    <a:pt x="50" y="3132"/>
                    <a:pt x="100" y="3208"/>
                    <a:pt x="150" y="3258"/>
                  </a:cubicBezTo>
                  <a:cubicBezTo>
                    <a:pt x="227" y="3308"/>
                    <a:pt x="301" y="3332"/>
                    <a:pt x="401" y="3332"/>
                  </a:cubicBezTo>
                  <a:cubicBezTo>
                    <a:pt x="477" y="3332"/>
                    <a:pt x="551" y="3308"/>
                    <a:pt x="627" y="3258"/>
                  </a:cubicBezTo>
                  <a:cubicBezTo>
                    <a:pt x="678" y="3208"/>
                    <a:pt x="728" y="3132"/>
                    <a:pt x="752" y="3058"/>
                  </a:cubicBezTo>
                  <a:cubicBezTo>
                    <a:pt x="752" y="3008"/>
                    <a:pt x="752" y="2982"/>
                    <a:pt x="778" y="2932"/>
                  </a:cubicBezTo>
                  <a:lnTo>
                    <a:pt x="778" y="2807"/>
                  </a:lnTo>
                  <a:lnTo>
                    <a:pt x="778" y="526"/>
                  </a:lnTo>
                  <a:lnTo>
                    <a:pt x="778" y="402"/>
                  </a:lnTo>
                  <a:cubicBezTo>
                    <a:pt x="752" y="352"/>
                    <a:pt x="752" y="326"/>
                    <a:pt x="752" y="276"/>
                  </a:cubicBezTo>
                  <a:cubicBezTo>
                    <a:pt x="728" y="202"/>
                    <a:pt x="678" y="125"/>
                    <a:pt x="627" y="75"/>
                  </a:cubicBezTo>
                  <a:cubicBezTo>
                    <a:pt x="552" y="25"/>
                    <a:pt x="471" y="0"/>
                    <a:pt x="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1081983" y="-91244"/>
              <a:ext cx="21856" cy="25484"/>
            </a:xfrm>
            <a:custGeom>
              <a:rect b="b" l="l" r="r" t="t"/>
              <a:pathLst>
                <a:path extrusionOk="0" h="878" w="753">
                  <a:moveTo>
                    <a:pt x="376" y="1"/>
                  </a:moveTo>
                  <a:cubicBezTo>
                    <a:pt x="295" y="1"/>
                    <a:pt x="213" y="26"/>
                    <a:pt x="151" y="76"/>
                  </a:cubicBezTo>
                  <a:cubicBezTo>
                    <a:pt x="75" y="126"/>
                    <a:pt x="25" y="200"/>
                    <a:pt x="1" y="276"/>
                  </a:cubicBezTo>
                  <a:lnTo>
                    <a:pt x="1" y="351"/>
                  </a:lnTo>
                  <a:lnTo>
                    <a:pt x="1" y="501"/>
                  </a:lnTo>
                  <a:lnTo>
                    <a:pt x="1" y="601"/>
                  </a:lnTo>
                  <a:cubicBezTo>
                    <a:pt x="25" y="677"/>
                    <a:pt x="75" y="751"/>
                    <a:pt x="151" y="802"/>
                  </a:cubicBezTo>
                  <a:cubicBezTo>
                    <a:pt x="201" y="852"/>
                    <a:pt x="276" y="878"/>
                    <a:pt x="376" y="878"/>
                  </a:cubicBezTo>
                  <a:cubicBezTo>
                    <a:pt x="452" y="878"/>
                    <a:pt x="526" y="852"/>
                    <a:pt x="602" y="802"/>
                  </a:cubicBezTo>
                  <a:cubicBezTo>
                    <a:pt x="652" y="751"/>
                    <a:pt x="702" y="677"/>
                    <a:pt x="727" y="601"/>
                  </a:cubicBezTo>
                  <a:cubicBezTo>
                    <a:pt x="727" y="577"/>
                    <a:pt x="727" y="551"/>
                    <a:pt x="753" y="501"/>
                  </a:cubicBezTo>
                  <a:lnTo>
                    <a:pt x="753" y="351"/>
                  </a:lnTo>
                  <a:cubicBezTo>
                    <a:pt x="727" y="327"/>
                    <a:pt x="727" y="301"/>
                    <a:pt x="727" y="276"/>
                  </a:cubicBezTo>
                  <a:cubicBezTo>
                    <a:pt x="702" y="200"/>
                    <a:pt x="652" y="126"/>
                    <a:pt x="602" y="76"/>
                  </a:cubicBezTo>
                  <a:cubicBezTo>
                    <a:pt x="539" y="26"/>
                    <a:pt x="457" y="1"/>
                    <a:pt x="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1034702" y="-91244"/>
              <a:ext cx="21856" cy="25484"/>
            </a:xfrm>
            <a:custGeom>
              <a:rect b="b" l="l" r="r" t="t"/>
              <a:pathLst>
                <a:path extrusionOk="0" h="878" w="753">
                  <a:moveTo>
                    <a:pt x="377" y="1"/>
                  </a:moveTo>
                  <a:cubicBezTo>
                    <a:pt x="296" y="1"/>
                    <a:pt x="214" y="26"/>
                    <a:pt x="151" y="76"/>
                  </a:cubicBezTo>
                  <a:cubicBezTo>
                    <a:pt x="77" y="126"/>
                    <a:pt x="27" y="200"/>
                    <a:pt x="0" y="276"/>
                  </a:cubicBezTo>
                  <a:lnTo>
                    <a:pt x="0" y="351"/>
                  </a:lnTo>
                  <a:lnTo>
                    <a:pt x="0" y="501"/>
                  </a:lnTo>
                  <a:lnTo>
                    <a:pt x="0" y="601"/>
                  </a:lnTo>
                  <a:cubicBezTo>
                    <a:pt x="27" y="677"/>
                    <a:pt x="77" y="751"/>
                    <a:pt x="151" y="802"/>
                  </a:cubicBezTo>
                  <a:cubicBezTo>
                    <a:pt x="201" y="852"/>
                    <a:pt x="277" y="878"/>
                    <a:pt x="377" y="878"/>
                  </a:cubicBezTo>
                  <a:cubicBezTo>
                    <a:pt x="451" y="878"/>
                    <a:pt x="528" y="852"/>
                    <a:pt x="602" y="802"/>
                  </a:cubicBezTo>
                  <a:cubicBezTo>
                    <a:pt x="652" y="751"/>
                    <a:pt x="702" y="677"/>
                    <a:pt x="728" y="601"/>
                  </a:cubicBezTo>
                  <a:lnTo>
                    <a:pt x="728" y="501"/>
                  </a:lnTo>
                  <a:lnTo>
                    <a:pt x="752" y="501"/>
                  </a:lnTo>
                  <a:lnTo>
                    <a:pt x="752" y="351"/>
                  </a:lnTo>
                  <a:lnTo>
                    <a:pt x="728" y="351"/>
                  </a:lnTo>
                  <a:lnTo>
                    <a:pt x="728" y="276"/>
                  </a:lnTo>
                  <a:cubicBezTo>
                    <a:pt x="702" y="200"/>
                    <a:pt x="652" y="126"/>
                    <a:pt x="602" y="76"/>
                  </a:cubicBezTo>
                  <a:cubicBezTo>
                    <a:pt x="540" y="26"/>
                    <a:pt x="458" y="1"/>
                    <a:pt x="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2489801" y="-292701"/>
              <a:ext cx="21856" cy="428351"/>
            </a:xfrm>
            <a:custGeom>
              <a:rect b="b" l="l" r="r" t="t"/>
              <a:pathLst>
                <a:path extrusionOk="0" h="14758" w="753">
                  <a:moveTo>
                    <a:pt x="376" y="1"/>
                  </a:moveTo>
                  <a:cubicBezTo>
                    <a:pt x="294" y="1"/>
                    <a:pt x="213" y="26"/>
                    <a:pt x="151" y="76"/>
                  </a:cubicBezTo>
                  <a:cubicBezTo>
                    <a:pt x="75" y="126"/>
                    <a:pt x="25" y="202"/>
                    <a:pt x="25" y="276"/>
                  </a:cubicBezTo>
                  <a:cubicBezTo>
                    <a:pt x="0" y="327"/>
                    <a:pt x="0" y="353"/>
                    <a:pt x="0" y="403"/>
                  </a:cubicBezTo>
                  <a:lnTo>
                    <a:pt x="0" y="527"/>
                  </a:lnTo>
                  <a:lnTo>
                    <a:pt x="0" y="14233"/>
                  </a:lnTo>
                  <a:lnTo>
                    <a:pt x="0" y="14357"/>
                  </a:lnTo>
                  <a:cubicBezTo>
                    <a:pt x="0" y="14407"/>
                    <a:pt x="0" y="14433"/>
                    <a:pt x="25" y="14457"/>
                  </a:cubicBezTo>
                  <a:cubicBezTo>
                    <a:pt x="25" y="14557"/>
                    <a:pt x="75" y="14633"/>
                    <a:pt x="151" y="14684"/>
                  </a:cubicBezTo>
                  <a:cubicBezTo>
                    <a:pt x="201" y="14734"/>
                    <a:pt x="301" y="14758"/>
                    <a:pt x="375" y="14758"/>
                  </a:cubicBezTo>
                  <a:cubicBezTo>
                    <a:pt x="451" y="14758"/>
                    <a:pt x="526" y="14734"/>
                    <a:pt x="602" y="14684"/>
                  </a:cubicBezTo>
                  <a:cubicBezTo>
                    <a:pt x="652" y="14633"/>
                    <a:pt x="702" y="14557"/>
                    <a:pt x="726" y="14457"/>
                  </a:cubicBezTo>
                  <a:cubicBezTo>
                    <a:pt x="752" y="14433"/>
                    <a:pt x="752" y="14407"/>
                    <a:pt x="752" y="14357"/>
                  </a:cubicBezTo>
                  <a:lnTo>
                    <a:pt x="752" y="14233"/>
                  </a:lnTo>
                  <a:lnTo>
                    <a:pt x="752" y="527"/>
                  </a:lnTo>
                  <a:lnTo>
                    <a:pt x="752" y="403"/>
                  </a:lnTo>
                  <a:cubicBezTo>
                    <a:pt x="752" y="353"/>
                    <a:pt x="752" y="327"/>
                    <a:pt x="726" y="276"/>
                  </a:cubicBezTo>
                  <a:cubicBezTo>
                    <a:pt x="702" y="202"/>
                    <a:pt x="652" y="126"/>
                    <a:pt x="602" y="76"/>
                  </a:cubicBezTo>
                  <a:cubicBezTo>
                    <a:pt x="539" y="26"/>
                    <a:pt x="457" y="1"/>
                    <a:pt x="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2442491" y="-284661"/>
              <a:ext cx="21856" cy="412358"/>
            </a:xfrm>
            <a:custGeom>
              <a:rect b="b" l="l" r="r" t="t"/>
              <a:pathLst>
                <a:path extrusionOk="0" h="14207" w="753">
                  <a:moveTo>
                    <a:pt x="378" y="0"/>
                  </a:moveTo>
                  <a:cubicBezTo>
                    <a:pt x="296" y="0"/>
                    <a:pt x="214" y="26"/>
                    <a:pt x="151" y="76"/>
                  </a:cubicBezTo>
                  <a:cubicBezTo>
                    <a:pt x="77" y="126"/>
                    <a:pt x="27" y="200"/>
                    <a:pt x="1" y="276"/>
                  </a:cubicBezTo>
                  <a:lnTo>
                    <a:pt x="1" y="400"/>
                  </a:lnTo>
                  <a:lnTo>
                    <a:pt x="1" y="527"/>
                  </a:lnTo>
                  <a:lnTo>
                    <a:pt x="1" y="13679"/>
                  </a:lnTo>
                  <a:lnTo>
                    <a:pt x="1" y="13805"/>
                  </a:lnTo>
                  <a:lnTo>
                    <a:pt x="1" y="13905"/>
                  </a:lnTo>
                  <a:cubicBezTo>
                    <a:pt x="27" y="14006"/>
                    <a:pt x="77" y="14080"/>
                    <a:pt x="151" y="14130"/>
                  </a:cubicBezTo>
                  <a:cubicBezTo>
                    <a:pt x="201" y="14180"/>
                    <a:pt x="302" y="14206"/>
                    <a:pt x="378" y="14206"/>
                  </a:cubicBezTo>
                  <a:cubicBezTo>
                    <a:pt x="452" y="14206"/>
                    <a:pt x="528" y="14180"/>
                    <a:pt x="602" y="14130"/>
                  </a:cubicBezTo>
                  <a:cubicBezTo>
                    <a:pt x="652" y="14080"/>
                    <a:pt x="702" y="14006"/>
                    <a:pt x="729" y="13905"/>
                  </a:cubicBezTo>
                  <a:cubicBezTo>
                    <a:pt x="729" y="13879"/>
                    <a:pt x="753" y="13855"/>
                    <a:pt x="753" y="13805"/>
                  </a:cubicBezTo>
                  <a:lnTo>
                    <a:pt x="753" y="13679"/>
                  </a:lnTo>
                  <a:lnTo>
                    <a:pt x="753" y="527"/>
                  </a:lnTo>
                  <a:lnTo>
                    <a:pt x="753" y="400"/>
                  </a:lnTo>
                  <a:cubicBezTo>
                    <a:pt x="753" y="350"/>
                    <a:pt x="729" y="326"/>
                    <a:pt x="729" y="276"/>
                  </a:cubicBezTo>
                  <a:cubicBezTo>
                    <a:pt x="702" y="200"/>
                    <a:pt x="652" y="126"/>
                    <a:pt x="602" y="76"/>
                  </a:cubicBezTo>
                  <a:cubicBezTo>
                    <a:pt x="540" y="26"/>
                    <a:pt x="459" y="0"/>
                    <a:pt x="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1223766" y="-87616"/>
              <a:ext cx="21856" cy="18199"/>
            </a:xfrm>
            <a:custGeom>
              <a:rect b="b" l="l" r="r" t="t"/>
              <a:pathLst>
                <a:path extrusionOk="0" h="627" w="753">
                  <a:moveTo>
                    <a:pt x="377" y="0"/>
                  </a:moveTo>
                  <a:cubicBezTo>
                    <a:pt x="296" y="0"/>
                    <a:pt x="214" y="25"/>
                    <a:pt x="151" y="75"/>
                  </a:cubicBezTo>
                  <a:lnTo>
                    <a:pt x="77" y="151"/>
                  </a:lnTo>
                  <a:lnTo>
                    <a:pt x="77" y="101"/>
                  </a:lnTo>
                  <a:lnTo>
                    <a:pt x="1" y="101"/>
                  </a:lnTo>
                  <a:lnTo>
                    <a:pt x="1" y="526"/>
                  </a:lnTo>
                  <a:lnTo>
                    <a:pt x="77" y="526"/>
                  </a:lnTo>
                  <a:lnTo>
                    <a:pt x="77" y="452"/>
                  </a:lnTo>
                  <a:cubicBezTo>
                    <a:pt x="101" y="502"/>
                    <a:pt x="127" y="526"/>
                    <a:pt x="151" y="552"/>
                  </a:cubicBezTo>
                  <a:cubicBezTo>
                    <a:pt x="201" y="602"/>
                    <a:pt x="301" y="626"/>
                    <a:pt x="377" y="626"/>
                  </a:cubicBezTo>
                  <a:cubicBezTo>
                    <a:pt x="451" y="626"/>
                    <a:pt x="528" y="602"/>
                    <a:pt x="602" y="552"/>
                  </a:cubicBezTo>
                  <a:cubicBezTo>
                    <a:pt x="628" y="526"/>
                    <a:pt x="652" y="502"/>
                    <a:pt x="678" y="452"/>
                  </a:cubicBezTo>
                  <a:lnTo>
                    <a:pt x="678" y="526"/>
                  </a:lnTo>
                  <a:lnTo>
                    <a:pt x="752" y="526"/>
                  </a:lnTo>
                  <a:lnTo>
                    <a:pt x="752" y="101"/>
                  </a:lnTo>
                  <a:lnTo>
                    <a:pt x="678" y="101"/>
                  </a:lnTo>
                  <a:lnTo>
                    <a:pt x="678" y="151"/>
                  </a:lnTo>
                  <a:lnTo>
                    <a:pt x="602" y="75"/>
                  </a:lnTo>
                  <a:cubicBezTo>
                    <a:pt x="540" y="25"/>
                    <a:pt x="458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1267389" y="-99255"/>
              <a:ext cx="21856" cy="41477"/>
            </a:xfrm>
            <a:custGeom>
              <a:rect b="b" l="l" r="r" t="t"/>
              <a:pathLst>
                <a:path extrusionOk="0" h="1429" w="753">
                  <a:moveTo>
                    <a:pt x="368" y="0"/>
                  </a:moveTo>
                  <a:cubicBezTo>
                    <a:pt x="289" y="0"/>
                    <a:pt x="214" y="25"/>
                    <a:pt x="151" y="75"/>
                  </a:cubicBezTo>
                  <a:cubicBezTo>
                    <a:pt x="77" y="126"/>
                    <a:pt x="27" y="202"/>
                    <a:pt x="1" y="276"/>
                  </a:cubicBezTo>
                  <a:lnTo>
                    <a:pt x="1" y="402"/>
                  </a:lnTo>
                  <a:lnTo>
                    <a:pt x="1" y="526"/>
                  </a:lnTo>
                  <a:lnTo>
                    <a:pt x="1" y="903"/>
                  </a:lnTo>
                  <a:lnTo>
                    <a:pt x="1" y="1027"/>
                  </a:lnTo>
                  <a:lnTo>
                    <a:pt x="1" y="1154"/>
                  </a:lnTo>
                  <a:cubicBezTo>
                    <a:pt x="27" y="1228"/>
                    <a:pt x="77" y="1304"/>
                    <a:pt x="151" y="1354"/>
                  </a:cubicBezTo>
                  <a:cubicBezTo>
                    <a:pt x="201" y="1404"/>
                    <a:pt x="277" y="1428"/>
                    <a:pt x="378" y="1428"/>
                  </a:cubicBezTo>
                  <a:cubicBezTo>
                    <a:pt x="452" y="1428"/>
                    <a:pt x="528" y="1404"/>
                    <a:pt x="602" y="1354"/>
                  </a:cubicBezTo>
                  <a:cubicBezTo>
                    <a:pt x="652" y="1304"/>
                    <a:pt x="702" y="1228"/>
                    <a:pt x="728" y="1154"/>
                  </a:cubicBezTo>
                  <a:cubicBezTo>
                    <a:pt x="728" y="1104"/>
                    <a:pt x="728" y="1078"/>
                    <a:pt x="752" y="1027"/>
                  </a:cubicBezTo>
                  <a:lnTo>
                    <a:pt x="752" y="903"/>
                  </a:lnTo>
                  <a:lnTo>
                    <a:pt x="752" y="526"/>
                  </a:lnTo>
                  <a:lnTo>
                    <a:pt x="752" y="402"/>
                  </a:lnTo>
                  <a:cubicBezTo>
                    <a:pt x="728" y="352"/>
                    <a:pt x="728" y="302"/>
                    <a:pt x="728" y="276"/>
                  </a:cubicBezTo>
                  <a:cubicBezTo>
                    <a:pt x="702" y="202"/>
                    <a:pt x="652" y="126"/>
                    <a:pt x="602" y="75"/>
                  </a:cubicBezTo>
                  <a:cubicBezTo>
                    <a:pt x="527" y="25"/>
                    <a:pt x="446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1409230" y="-111155"/>
              <a:ext cx="21827" cy="65016"/>
            </a:xfrm>
            <a:custGeom>
              <a:rect b="b" l="l" r="r" t="t"/>
              <a:pathLst>
                <a:path extrusionOk="0" h="2240" w="752">
                  <a:moveTo>
                    <a:pt x="362" y="0"/>
                  </a:moveTo>
                  <a:cubicBezTo>
                    <a:pt x="285" y="0"/>
                    <a:pt x="209" y="26"/>
                    <a:pt x="151" y="85"/>
                  </a:cubicBezTo>
                  <a:cubicBezTo>
                    <a:pt x="74" y="135"/>
                    <a:pt x="24" y="211"/>
                    <a:pt x="0" y="285"/>
                  </a:cubicBezTo>
                  <a:lnTo>
                    <a:pt x="0" y="385"/>
                  </a:lnTo>
                  <a:lnTo>
                    <a:pt x="0" y="511"/>
                  </a:lnTo>
                  <a:lnTo>
                    <a:pt x="0" y="1588"/>
                  </a:lnTo>
                  <a:lnTo>
                    <a:pt x="0" y="1838"/>
                  </a:lnTo>
                  <a:lnTo>
                    <a:pt x="0" y="1965"/>
                  </a:lnTo>
                  <a:cubicBezTo>
                    <a:pt x="24" y="2039"/>
                    <a:pt x="74" y="2115"/>
                    <a:pt x="151" y="2165"/>
                  </a:cubicBezTo>
                  <a:cubicBezTo>
                    <a:pt x="201" y="2215"/>
                    <a:pt x="301" y="2239"/>
                    <a:pt x="375" y="2239"/>
                  </a:cubicBezTo>
                  <a:cubicBezTo>
                    <a:pt x="451" y="2239"/>
                    <a:pt x="525" y="2215"/>
                    <a:pt x="602" y="2165"/>
                  </a:cubicBezTo>
                  <a:cubicBezTo>
                    <a:pt x="652" y="2115"/>
                    <a:pt x="702" y="2039"/>
                    <a:pt x="726" y="1965"/>
                  </a:cubicBezTo>
                  <a:cubicBezTo>
                    <a:pt x="752" y="1939"/>
                    <a:pt x="752" y="1888"/>
                    <a:pt x="752" y="1838"/>
                  </a:cubicBezTo>
                  <a:lnTo>
                    <a:pt x="752" y="1588"/>
                  </a:lnTo>
                  <a:lnTo>
                    <a:pt x="752" y="511"/>
                  </a:lnTo>
                  <a:lnTo>
                    <a:pt x="752" y="385"/>
                  </a:lnTo>
                  <a:cubicBezTo>
                    <a:pt x="752" y="361"/>
                    <a:pt x="752" y="311"/>
                    <a:pt x="726" y="285"/>
                  </a:cubicBezTo>
                  <a:cubicBezTo>
                    <a:pt x="702" y="211"/>
                    <a:pt x="652" y="135"/>
                    <a:pt x="602" y="85"/>
                  </a:cubicBezTo>
                  <a:cubicBezTo>
                    <a:pt x="535" y="32"/>
                    <a:pt x="448" y="0"/>
                    <a:pt x="3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1314699" y="-103434"/>
              <a:ext cx="21827" cy="49313"/>
            </a:xfrm>
            <a:custGeom>
              <a:rect b="b" l="l" r="r" t="t"/>
              <a:pathLst>
                <a:path extrusionOk="0" h="1699" w="752">
                  <a:moveTo>
                    <a:pt x="375" y="0"/>
                  </a:moveTo>
                  <a:cubicBezTo>
                    <a:pt x="294" y="0"/>
                    <a:pt x="213" y="32"/>
                    <a:pt x="151" y="95"/>
                  </a:cubicBezTo>
                  <a:cubicBezTo>
                    <a:pt x="74" y="145"/>
                    <a:pt x="24" y="195"/>
                    <a:pt x="0" y="296"/>
                  </a:cubicBezTo>
                  <a:lnTo>
                    <a:pt x="0" y="396"/>
                  </a:lnTo>
                  <a:lnTo>
                    <a:pt x="0" y="520"/>
                  </a:lnTo>
                  <a:lnTo>
                    <a:pt x="0" y="1198"/>
                  </a:lnTo>
                  <a:lnTo>
                    <a:pt x="0" y="1298"/>
                  </a:lnTo>
                  <a:lnTo>
                    <a:pt x="0" y="1422"/>
                  </a:lnTo>
                  <a:cubicBezTo>
                    <a:pt x="24" y="1498"/>
                    <a:pt x="74" y="1572"/>
                    <a:pt x="151" y="1622"/>
                  </a:cubicBezTo>
                  <a:cubicBezTo>
                    <a:pt x="201" y="1673"/>
                    <a:pt x="275" y="1699"/>
                    <a:pt x="375" y="1699"/>
                  </a:cubicBezTo>
                  <a:cubicBezTo>
                    <a:pt x="451" y="1699"/>
                    <a:pt x="525" y="1673"/>
                    <a:pt x="602" y="1622"/>
                  </a:cubicBezTo>
                  <a:cubicBezTo>
                    <a:pt x="652" y="1572"/>
                    <a:pt x="702" y="1498"/>
                    <a:pt x="726" y="1422"/>
                  </a:cubicBezTo>
                  <a:cubicBezTo>
                    <a:pt x="726" y="1398"/>
                    <a:pt x="752" y="1348"/>
                    <a:pt x="752" y="1298"/>
                  </a:cubicBezTo>
                  <a:lnTo>
                    <a:pt x="752" y="1198"/>
                  </a:lnTo>
                  <a:lnTo>
                    <a:pt x="752" y="520"/>
                  </a:lnTo>
                  <a:lnTo>
                    <a:pt x="752" y="396"/>
                  </a:lnTo>
                  <a:cubicBezTo>
                    <a:pt x="752" y="346"/>
                    <a:pt x="726" y="320"/>
                    <a:pt x="726" y="296"/>
                  </a:cubicBezTo>
                  <a:cubicBezTo>
                    <a:pt x="702" y="195"/>
                    <a:pt x="652" y="145"/>
                    <a:pt x="602" y="95"/>
                  </a:cubicBezTo>
                  <a:cubicBezTo>
                    <a:pt x="538" y="32"/>
                    <a:pt x="457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1361921" y="-146506"/>
              <a:ext cx="21856" cy="136011"/>
            </a:xfrm>
            <a:custGeom>
              <a:rect b="b" l="l" r="r" t="t"/>
              <a:pathLst>
                <a:path extrusionOk="0" h="4686" w="753">
                  <a:moveTo>
                    <a:pt x="377" y="1"/>
                  </a:moveTo>
                  <a:cubicBezTo>
                    <a:pt x="296" y="1"/>
                    <a:pt x="214" y="26"/>
                    <a:pt x="151" y="76"/>
                  </a:cubicBezTo>
                  <a:cubicBezTo>
                    <a:pt x="77" y="126"/>
                    <a:pt x="27" y="200"/>
                    <a:pt x="1" y="276"/>
                  </a:cubicBezTo>
                  <a:lnTo>
                    <a:pt x="1" y="401"/>
                  </a:lnTo>
                  <a:lnTo>
                    <a:pt x="1" y="527"/>
                  </a:lnTo>
                  <a:lnTo>
                    <a:pt x="1" y="4159"/>
                  </a:lnTo>
                  <a:lnTo>
                    <a:pt x="1" y="4285"/>
                  </a:lnTo>
                  <a:lnTo>
                    <a:pt x="1" y="4409"/>
                  </a:lnTo>
                  <a:cubicBezTo>
                    <a:pt x="27" y="4485"/>
                    <a:pt x="77" y="4560"/>
                    <a:pt x="151" y="4610"/>
                  </a:cubicBezTo>
                  <a:cubicBezTo>
                    <a:pt x="201" y="4660"/>
                    <a:pt x="301" y="4686"/>
                    <a:pt x="378" y="4686"/>
                  </a:cubicBezTo>
                  <a:cubicBezTo>
                    <a:pt x="452" y="4686"/>
                    <a:pt x="528" y="4660"/>
                    <a:pt x="602" y="4610"/>
                  </a:cubicBezTo>
                  <a:cubicBezTo>
                    <a:pt x="652" y="4560"/>
                    <a:pt x="702" y="4485"/>
                    <a:pt x="728" y="4409"/>
                  </a:cubicBezTo>
                  <a:cubicBezTo>
                    <a:pt x="728" y="4359"/>
                    <a:pt x="752" y="4335"/>
                    <a:pt x="752" y="4285"/>
                  </a:cubicBezTo>
                  <a:lnTo>
                    <a:pt x="752" y="4159"/>
                  </a:lnTo>
                  <a:lnTo>
                    <a:pt x="752" y="527"/>
                  </a:lnTo>
                  <a:lnTo>
                    <a:pt x="752" y="401"/>
                  </a:lnTo>
                  <a:cubicBezTo>
                    <a:pt x="752" y="351"/>
                    <a:pt x="728" y="300"/>
                    <a:pt x="728" y="276"/>
                  </a:cubicBezTo>
                  <a:cubicBezTo>
                    <a:pt x="702" y="200"/>
                    <a:pt x="652" y="126"/>
                    <a:pt x="602" y="76"/>
                  </a:cubicBezTo>
                  <a:cubicBezTo>
                    <a:pt x="540" y="26"/>
                    <a:pt x="459" y="1"/>
                    <a:pt x="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1129234" y="-91244"/>
              <a:ext cx="21856" cy="25484"/>
            </a:xfrm>
            <a:custGeom>
              <a:rect b="b" l="l" r="r" t="t"/>
              <a:pathLst>
                <a:path extrusionOk="0" h="878" w="753">
                  <a:moveTo>
                    <a:pt x="377" y="1"/>
                  </a:moveTo>
                  <a:cubicBezTo>
                    <a:pt x="296" y="1"/>
                    <a:pt x="214" y="26"/>
                    <a:pt x="151" y="76"/>
                  </a:cubicBezTo>
                  <a:cubicBezTo>
                    <a:pt x="77" y="126"/>
                    <a:pt x="27" y="200"/>
                    <a:pt x="0" y="276"/>
                  </a:cubicBezTo>
                  <a:lnTo>
                    <a:pt x="0" y="351"/>
                  </a:lnTo>
                  <a:lnTo>
                    <a:pt x="0" y="501"/>
                  </a:lnTo>
                  <a:lnTo>
                    <a:pt x="0" y="601"/>
                  </a:lnTo>
                  <a:cubicBezTo>
                    <a:pt x="27" y="677"/>
                    <a:pt x="77" y="751"/>
                    <a:pt x="151" y="802"/>
                  </a:cubicBezTo>
                  <a:cubicBezTo>
                    <a:pt x="201" y="852"/>
                    <a:pt x="301" y="878"/>
                    <a:pt x="377" y="878"/>
                  </a:cubicBezTo>
                  <a:cubicBezTo>
                    <a:pt x="451" y="878"/>
                    <a:pt x="528" y="852"/>
                    <a:pt x="602" y="802"/>
                  </a:cubicBezTo>
                  <a:cubicBezTo>
                    <a:pt x="652" y="751"/>
                    <a:pt x="702" y="677"/>
                    <a:pt x="728" y="601"/>
                  </a:cubicBezTo>
                  <a:cubicBezTo>
                    <a:pt x="728" y="577"/>
                    <a:pt x="752" y="551"/>
                    <a:pt x="752" y="501"/>
                  </a:cubicBezTo>
                  <a:lnTo>
                    <a:pt x="752" y="351"/>
                  </a:lnTo>
                  <a:cubicBezTo>
                    <a:pt x="752" y="327"/>
                    <a:pt x="728" y="301"/>
                    <a:pt x="728" y="276"/>
                  </a:cubicBezTo>
                  <a:cubicBezTo>
                    <a:pt x="702" y="200"/>
                    <a:pt x="652" y="126"/>
                    <a:pt x="602" y="76"/>
                  </a:cubicBezTo>
                  <a:cubicBezTo>
                    <a:pt x="540" y="26"/>
                    <a:pt x="458" y="1"/>
                    <a:pt x="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1176515" y="-99255"/>
              <a:ext cx="21856" cy="41477"/>
            </a:xfrm>
            <a:custGeom>
              <a:rect b="b" l="l" r="r" t="t"/>
              <a:pathLst>
                <a:path extrusionOk="0" h="1429" w="753">
                  <a:moveTo>
                    <a:pt x="376" y="0"/>
                  </a:moveTo>
                  <a:cubicBezTo>
                    <a:pt x="295" y="0"/>
                    <a:pt x="213" y="25"/>
                    <a:pt x="151" y="75"/>
                  </a:cubicBezTo>
                  <a:cubicBezTo>
                    <a:pt x="75" y="126"/>
                    <a:pt x="25" y="202"/>
                    <a:pt x="25" y="276"/>
                  </a:cubicBezTo>
                  <a:cubicBezTo>
                    <a:pt x="1" y="302"/>
                    <a:pt x="1" y="352"/>
                    <a:pt x="1" y="402"/>
                  </a:cubicBezTo>
                  <a:lnTo>
                    <a:pt x="1" y="526"/>
                  </a:lnTo>
                  <a:lnTo>
                    <a:pt x="1" y="903"/>
                  </a:lnTo>
                  <a:lnTo>
                    <a:pt x="1" y="1027"/>
                  </a:lnTo>
                  <a:cubicBezTo>
                    <a:pt x="1" y="1078"/>
                    <a:pt x="1" y="1104"/>
                    <a:pt x="25" y="1154"/>
                  </a:cubicBezTo>
                  <a:cubicBezTo>
                    <a:pt x="25" y="1228"/>
                    <a:pt x="75" y="1304"/>
                    <a:pt x="151" y="1354"/>
                  </a:cubicBezTo>
                  <a:cubicBezTo>
                    <a:pt x="201" y="1404"/>
                    <a:pt x="302" y="1428"/>
                    <a:pt x="376" y="1428"/>
                  </a:cubicBezTo>
                  <a:cubicBezTo>
                    <a:pt x="452" y="1428"/>
                    <a:pt x="526" y="1404"/>
                    <a:pt x="602" y="1354"/>
                  </a:cubicBezTo>
                  <a:cubicBezTo>
                    <a:pt x="652" y="1304"/>
                    <a:pt x="703" y="1228"/>
                    <a:pt x="727" y="1154"/>
                  </a:cubicBezTo>
                  <a:cubicBezTo>
                    <a:pt x="753" y="1104"/>
                    <a:pt x="753" y="1078"/>
                    <a:pt x="753" y="1027"/>
                  </a:cubicBezTo>
                  <a:lnTo>
                    <a:pt x="753" y="903"/>
                  </a:lnTo>
                  <a:lnTo>
                    <a:pt x="753" y="526"/>
                  </a:lnTo>
                  <a:lnTo>
                    <a:pt x="753" y="402"/>
                  </a:lnTo>
                  <a:cubicBezTo>
                    <a:pt x="753" y="352"/>
                    <a:pt x="753" y="302"/>
                    <a:pt x="727" y="276"/>
                  </a:cubicBezTo>
                  <a:cubicBezTo>
                    <a:pt x="703" y="202"/>
                    <a:pt x="652" y="126"/>
                    <a:pt x="602" y="75"/>
                  </a:cubicBezTo>
                  <a:cubicBezTo>
                    <a:pt x="539" y="25"/>
                    <a:pt x="457" y="0"/>
                    <a:pt x="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3803057" y="-87587"/>
              <a:ext cx="21856" cy="18170"/>
            </a:xfrm>
            <a:custGeom>
              <a:rect b="b" l="l" r="r" t="t"/>
              <a:pathLst>
                <a:path extrusionOk="0" h="626" w="753">
                  <a:moveTo>
                    <a:pt x="376" y="0"/>
                  </a:moveTo>
                  <a:cubicBezTo>
                    <a:pt x="302" y="0"/>
                    <a:pt x="201" y="24"/>
                    <a:pt x="151" y="74"/>
                  </a:cubicBezTo>
                  <a:lnTo>
                    <a:pt x="75" y="150"/>
                  </a:lnTo>
                  <a:lnTo>
                    <a:pt x="75" y="100"/>
                  </a:lnTo>
                  <a:lnTo>
                    <a:pt x="1" y="100"/>
                  </a:lnTo>
                  <a:lnTo>
                    <a:pt x="1" y="124"/>
                  </a:lnTo>
                  <a:lnTo>
                    <a:pt x="1" y="150"/>
                  </a:lnTo>
                  <a:lnTo>
                    <a:pt x="1" y="475"/>
                  </a:lnTo>
                  <a:lnTo>
                    <a:pt x="1" y="501"/>
                  </a:lnTo>
                  <a:lnTo>
                    <a:pt x="1" y="525"/>
                  </a:lnTo>
                  <a:lnTo>
                    <a:pt x="75" y="525"/>
                  </a:lnTo>
                  <a:lnTo>
                    <a:pt x="75" y="475"/>
                  </a:lnTo>
                  <a:lnTo>
                    <a:pt x="75" y="451"/>
                  </a:lnTo>
                  <a:cubicBezTo>
                    <a:pt x="101" y="501"/>
                    <a:pt x="125" y="525"/>
                    <a:pt x="151" y="551"/>
                  </a:cubicBezTo>
                  <a:cubicBezTo>
                    <a:pt x="201" y="601"/>
                    <a:pt x="302" y="625"/>
                    <a:pt x="376" y="625"/>
                  </a:cubicBezTo>
                  <a:cubicBezTo>
                    <a:pt x="452" y="625"/>
                    <a:pt x="526" y="601"/>
                    <a:pt x="602" y="551"/>
                  </a:cubicBezTo>
                  <a:cubicBezTo>
                    <a:pt x="626" y="525"/>
                    <a:pt x="652" y="501"/>
                    <a:pt x="676" y="451"/>
                  </a:cubicBezTo>
                  <a:lnTo>
                    <a:pt x="676" y="525"/>
                  </a:lnTo>
                  <a:lnTo>
                    <a:pt x="753" y="525"/>
                  </a:lnTo>
                  <a:lnTo>
                    <a:pt x="753" y="100"/>
                  </a:lnTo>
                  <a:lnTo>
                    <a:pt x="676" y="100"/>
                  </a:lnTo>
                  <a:lnTo>
                    <a:pt x="676" y="150"/>
                  </a:lnTo>
                  <a:lnTo>
                    <a:pt x="602" y="74"/>
                  </a:lnTo>
                  <a:cubicBezTo>
                    <a:pt x="526" y="24"/>
                    <a:pt x="452" y="0"/>
                    <a:pt x="37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3617622" y="-110864"/>
              <a:ext cx="21827" cy="64726"/>
            </a:xfrm>
            <a:custGeom>
              <a:rect b="b" l="l" r="r" t="t"/>
              <a:pathLst>
                <a:path extrusionOk="0" h="2230" w="752">
                  <a:moveTo>
                    <a:pt x="377" y="0"/>
                  </a:moveTo>
                  <a:cubicBezTo>
                    <a:pt x="301" y="0"/>
                    <a:pt x="201" y="24"/>
                    <a:pt x="151" y="75"/>
                  </a:cubicBezTo>
                  <a:cubicBezTo>
                    <a:pt x="76" y="125"/>
                    <a:pt x="26" y="201"/>
                    <a:pt x="26" y="275"/>
                  </a:cubicBezTo>
                  <a:cubicBezTo>
                    <a:pt x="0" y="301"/>
                    <a:pt x="0" y="351"/>
                    <a:pt x="0" y="375"/>
                  </a:cubicBezTo>
                  <a:lnTo>
                    <a:pt x="0" y="501"/>
                  </a:lnTo>
                  <a:lnTo>
                    <a:pt x="0" y="1728"/>
                  </a:lnTo>
                  <a:lnTo>
                    <a:pt x="0" y="1828"/>
                  </a:lnTo>
                  <a:cubicBezTo>
                    <a:pt x="0" y="1878"/>
                    <a:pt x="0" y="1929"/>
                    <a:pt x="26" y="1955"/>
                  </a:cubicBezTo>
                  <a:cubicBezTo>
                    <a:pt x="26" y="2029"/>
                    <a:pt x="76" y="2105"/>
                    <a:pt x="151" y="2155"/>
                  </a:cubicBezTo>
                  <a:cubicBezTo>
                    <a:pt x="227" y="2205"/>
                    <a:pt x="301" y="2229"/>
                    <a:pt x="377" y="2229"/>
                  </a:cubicBezTo>
                  <a:cubicBezTo>
                    <a:pt x="451" y="2229"/>
                    <a:pt x="527" y="2205"/>
                    <a:pt x="602" y="2155"/>
                  </a:cubicBezTo>
                  <a:cubicBezTo>
                    <a:pt x="678" y="2105"/>
                    <a:pt x="702" y="2029"/>
                    <a:pt x="728" y="1955"/>
                  </a:cubicBezTo>
                  <a:cubicBezTo>
                    <a:pt x="752" y="1929"/>
                    <a:pt x="752" y="1878"/>
                    <a:pt x="752" y="1828"/>
                  </a:cubicBezTo>
                  <a:lnTo>
                    <a:pt x="752" y="1704"/>
                  </a:lnTo>
                  <a:lnTo>
                    <a:pt x="752" y="501"/>
                  </a:lnTo>
                  <a:lnTo>
                    <a:pt x="752" y="375"/>
                  </a:lnTo>
                  <a:cubicBezTo>
                    <a:pt x="752" y="351"/>
                    <a:pt x="752" y="301"/>
                    <a:pt x="728" y="275"/>
                  </a:cubicBezTo>
                  <a:cubicBezTo>
                    <a:pt x="702" y="201"/>
                    <a:pt x="678" y="125"/>
                    <a:pt x="602" y="75"/>
                  </a:cubicBezTo>
                  <a:cubicBezTo>
                    <a:pt x="527" y="24"/>
                    <a:pt x="451" y="0"/>
                    <a:pt x="37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3570371" y="-95627"/>
              <a:ext cx="21856" cy="34250"/>
            </a:xfrm>
            <a:custGeom>
              <a:rect b="b" l="l" r="r" t="t"/>
              <a:pathLst>
                <a:path extrusionOk="0" h="1180" w="753">
                  <a:moveTo>
                    <a:pt x="376" y="1"/>
                  </a:moveTo>
                  <a:cubicBezTo>
                    <a:pt x="301" y="1"/>
                    <a:pt x="201" y="27"/>
                    <a:pt x="151" y="77"/>
                  </a:cubicBezTo>
                  <a:cubicBezTo>
                    <a:pt x="75" y="127"/>
                    <a:pt x="25" y="201"/>
                    <a:pt x="1" y="301"/>
                  </a:cubicBezTo>
                  <a:lnTo>
                    <a:pt x="1" y="401"/>
                  </a:lnTo>
                  <a:lnTo>
                    <a:pt x="1" y="502"/>
                  </a:lnTo>
                  <a:lnTo>
                    <a:pt x="1" y="652"/>
                  </a:lnTo>
                  <a:lnTo>
                    <a:pt x="1" y="778"/>
                  </a:lnTo>
                  <a:lnTo>
                    <a:pt x="1" y="878"/>
                  </a:lnTo>
                  <a:cubicBezTo>
                    <a:pt x="25" y="979"/>
                    <a:pt x="75" y="1029"/>
                    <a:pt x="151" y="1079"/>
                  </a:cubicBezTo>
                  <a:cubicBezTo>
                    <a:pt x="201" y="1129"/>
                    <a:pt x="301" y="1179"/>
                    <a:pt x="376" y="1179"/>
                  </a:cubicBezTo>
                  <a:cubicBezTo>
                    <a:pt x="452" y="1179"/>
                    <a:pt x="526" y="1129"/>
                    <a:pt x="602" y="1079"/>
                  </a:cubicBezTo>
                  <a:cubicBezTo>
                    <a:pt x="652" y="1029"/>
                    <a:pt x="702" y="979"/>
                    <a:pt x="726" y="878"/>
                  </a:cubicBezTo>
                  <a:cubicBezTo>
                    <a:pt x="752" y="852"/>
                    <a:pt x="752" y="802"/>
                    <a:pt x="752" y="778"/>
                  </a:cubicBezTo>
                  <a:lnTo>
                    <a:pt x="752" y="652"/>
                  </a:lnTo>
                  <a:lnTo>
                    <a:pt x="752" y="528"/>
                  </a:lnTo>
                  <a:lnTo>
                    <a:pt x="752" y="401"/>
                  </a:lnTo>
                  <a:cubicBezTo>
                    <a:pt x="752" y="351"/>
                    <a:pt x="752" y="327"/>
                    <a:pt x="726" y="301"/>
                  </a:cubicBezTo>
                  <a:cubicBezTo>
                    <a:pt x="702" y="201"/>
                    <a:pt x="652" y="127"/>
                    <a:pt x="602" y="77"/>
                  </a:cubicBezTo>
                  <a:cubicBezTo>
                    <a:pt x="526" y="27"/>
                    <a:pt x="452" y="1"/>
                    <a:pt x="37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3523090" y="-126857"/>
              <a:ext cx="21827" cy="96711"/>
            </a:xfrm>
            <a:custGeom>
              <a:rect b="b" l="l" r="r" t="t"/>
              <a:pathLst>
                <a:path extrusionOk="0" h="3332" w="752">
                  <a:moveTo>
                    <a:pt x="377" y="0"/>
                  </a:moveTo>
                  <a:cubicBezTo>
                    <a:pt x="301" y="0"/>
                    <a:pt x="201" y="24"/>
                    <a:pt x="151" y="74"/>
                  </a:cubicBezTo>
                  <a:cubicBezTo>
                    <a:pt x="76" y="124"/>
                    <a:pt x="26" y="201"/>
                    <a:pt x="0" y="275"/>
                  </a:cubicBezTo>
                  <a:lnTo>
                    <a:pt x="0" y="401"/>
                  </a:lnTo>
                  <a:lnTo>
                    <a:pt x="0" y="525"/>
                  </a:lnTo>
                  <a:lnTo>
                    <a:pt x="0" y="2806"/>
                  </a:lnTo>
                  <a:lnTo>
                    <a:pt x="0" y="2931"/>
                  </a:lnTo>
                  <a:lnTo>
                    <a:pt x="0" y="3057"/>
                  </a:lnTo>
                  <a:cubicBezTo>
                    <a:pt x="26" y="3131"/>
                    <a:pt x="76" y="3207"/>
                    <a:pt x="151" y="3257"/>
                  </a:cubicBezTo>
                  <a:cubicBezTo>
                    <a:pt x="201" y="3307"/>
                    <a:pt x="277" y="3331"/>
                    <a:pt x="377" y="3331"/>
                  </a:cubicBezTo>
                  <a:cubicBezTo>
                    <a:pt x="451" y="3331"/>
                    <a:pt x="527" y="3307"/>
                    <a:pt x="602" y="3257"/>
                  </a:cubicBezTo>
                  <a:cubicBezTo>
                    <a:pt x="652" y="3207"/>
                    <a:pt x="702" y="3131"/>
                    <a:pt x="728" y="3057"/>
                  </a:cubicBezTo>
                  <a:cubicBezTo>
                    <a:pt x="728" y="3007"/>
                    <a:pt x="752" y="2981"/>
                    <a:pt x="752" y="2931"/>
                  </a:cubicBezTo>
                  <a:lnTo>
                    <a:pt x="752" y="2806"/>
                  </a:lnTo>
                  <a:lnTo>
                    <a:pt x="752" y="525"/>
                  </a:lnTo>
                  <a:lnTo>
                    <a:pt x="752" y="401"/>
                  </a:lnTo>
                  <a:cubicBezTo>
                    <a:pt x="752" y="351"/>
                    <a:pt x="728" y="325"/>
                    <a:pt x="728" y="275"/>
                  </a:cubicBezTo>
                  <a:cubicBezTo>
                    <a:pt x="702" y="201"/>
                    <a:pt x="652" y="124"/>
                    <a:pt x="602" y="74"/>
                  </a:cubicBezTo>
                  <a:cubicBezTo>
                    <a:pt x="527" y="24"/>
                    <a:pt x="451" y="0"/>
                    <a:pt x="37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3664902" y="-110864"/>
              <a:ext cx="21856" cy="64726"/>
            </a:xfrm>
            <a:custGeom>
              <a:rect b="b" l="l" r="r" t="t"/>
              <a:pathLst>
                <a:path extrusionOk="0" h="2230" w="753">
                  <a:moveTo>
                    <a:pt x="376" y="0"/>
                  </a:moveTo>
                  <a:cubicBezTo>
                    <a:pt x="301" y="0"/>
                    <a:pt x="225" y="24"/>
                    <a:pt x="151" y="75"/>
                  </a:cubicBezTo>
                  <a:cubicBezTo>
                    <a:pt x="75" y="125"/>
                    <a:pt x="51" y="201"/>
                    <a:pt x="25" y="275"/>
                  </a:cubicBezTo>
                  <a:cubicBezTo>
                    <a:pt x="1" y="301"/>
                    <a:pt x="1" y="351"/>
                    <a:pt x="1" y="375"/>
                  </a:cubicBezTo>
                  <a:lnTo>
                    <a:pt x="1" y="501"/>
                  </a:lnTo>
                  <a:lnTo>
                    <a:pt x="1" y="1728"/>
                  </a:lnTo>
                  <a:lnTo>
                    <a:pt x="1" y="1828"/>
                  </a:lnTo>
                  <a:cubicBezTo>
                    <a:pt x="1" y="1878"/>
                    <a:pt x="1" y="1929"/>
                    <a:pt x="25" y="1955"/>
                  </a:cubicBezTo>
                  <a:cubicBezTo>
                    <a:pt x="51" y="2029"/>
                    <a:pt x="75" y="2105"/>
                    <a:pt x="151" y="2155"/>
                  </a:cubicBezTo>
                  <a:cubicBezTo>
                    <a:pt x="225" y="2205"/>
                    <a:pt x="301" y="2229"/>
                    <a:pt x="376" y="2229"/>
                  </a:cubicBezTo>
                  <a:cubicBezTo>
                    <a:pt x="452" y="2229"/>
                    <a:pt x="526" y="2205"/>
                    <a:pt x="602" y="2155"/>
                  </a:cubicBezTo>
                  <a:cubicBezTo>
                    <a:pt x="676" y="2105"/>
                    <a:pt x="702" y="2029"/>
                    <a:pt x="726" y="1955"/>
                  </a:cubicBezTo>
                  <a:cubicBezTo>
                    <a:pt x="752" y="1929"/>
                    <a:pt x="752" y="1878"/>
                    <a:pt x="752" y="1828"/>
                  </a:cubicBezTo>
                  <a:lnTo>
                    <a:pt x="752" y="1704"/>
                  </a:lnTo>
                  <a:lnTo>
                    <a:pt x="752" y="501"/>
                  </a:lnTo>
                  <a:lnTo>
                    <a:pt x="752" y="375"/>
                  </a:lnTo>
                  <a:cubicBezTo>
                    <a:pt x="752" y="351"/>
                    <a:pt x="752" y="301"/>
                    <a:pt x="726" y="275"/>
                  </a:cubicBezTo>
                  <a:cubicBezTo>
                    <a:pt x="702" y="201"/>
                    <a:pt x="676" y="125"/>
                    <a:pt x="602" y="75"/>
                  </a:cubicBezTo>
                  <a:cubicBezTo>
                    <a:pt x="526" y="24"/>
                    <a:pt x="452" y="0"/>
                    <a:pt x="37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3333330" y="-182119"/>
              <a:ext cx="22523" cy="207239"/>
            </a:xfrm>
            <a:custGeom>
              <a:rect b="b" l="l" r="r" t="t"/>
              <a:pathLst>
                <a:path extrusionOk="0" h="7140" w="776">
                  <a:moveTo>
                    <a:pt x="375" y="0"/>
                  </a:moveTo>
                  <a:cubicBezTo>
                    <a:pt x="301" y="0"/>
                    <a:pt x="225" y="24"/>
                    <a:pt x="150" y="74"/>
                  </a:cubicBezTo>
                  <a:cubicBezTo>
                    <a:pt x="100" y="124"/>
                    <a:pt x="50" y="201"/>
                    <a:pt x="24" y="275"/>
                  </a:cubicBezTo>
                  <a:cubicBezTo>
                    <a:pt x="24" y="325"/>
                    <a:pt x="24" y="351"/>
                    <a:pt x="0" y="401"/>
                  </a:cubicBezTo>
                  <a:lnTo>
                    <a:pt x="0" y="525"/>
                  </a:lnTo>
                  <a:lnTo>
                    <a:pt x="0" y="6614"/>
                  </a:lnTo>
                  <a:lnTo>
                    <a:pt x="0" y="6739"/>
                  </a:lnTo>
                  <a:cubicBezTo>
                    <a:pt x="24" y="6789"/>
                    <a:pt x="24" y="6815"/>
                    <a:pt x="24" y="6839"/>
                  </a:cubicBezTo>
                  <a:cubicBezTo>
                    <a:pt x="50" y="6939"/>
                    <a:pt x="100" y="7015"/>
                    <a:pt x="150" y="7065"/>
                  </a:cubicBezTo>
                  <a:cubicBezTo>
                    <a:pt x="225" y="7115"/>
                    <a:pt x="301" y="7140"/>
                    <a:pt x="375" y="7140"/>
                  </a:cubicBezTo>
                  <a:cubicBezTo>
                    <a:pt x="475" y="7140"/>
                    <a:pt x="551" y="7115"/>
                    <a:pt x="601" y="7065"/>
                  </a:cubicBezTo>
                  <a:cubicBezTo>
                    <a:pt x="676" y="7015"/>
                    <a:pt x="726" y="6939"/>
                    <a:pt x="752" y="6839"/>
                  </a:cubicBezTo>
                  <a:lnTo>
                    <a:pt x="752" y="6739"/>
                  </a:lnTo>
                  <a:cubicBezTo>
                    <a:pt x="776" y="6689"/>
                    <a:pt x="776" y="6664"/>
                    <a:pt x="776" y="6614"/>
                  </a:cubicBezTo>
                  <a:lnTo>
                    <a:pt x="776" y="525"/>
                  </a:lnTo>
                  <a:cubicBezTo>
                    <a:pt x="776" y="475"/>
                    <a:pt x="776" y="425"/>
                    <a:pt x="752" y="401"/>
                  </a:cubicBezTo>
                  <a:lnTo>
                    <a:pt x="752" y="275"/>
                  </a:lnTo>
                  <a:cubicBezTo>
                    <a:pt x="726" y="201"/>
                    <a:pt x="676" y="124"/>
                    <a:pt x="601" y="74"/>
                  </a:cubicBezTo>
                  <a:cubicBezTo>
                    <a:pt x="551" y="24"/>
                    <a:pt x="475" y="0"/>
                    <a:pt x="37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3286021" y="-110864"/>
              <a:ext cx="21856" cy="64726"/>
            </a:xfrm>
            <a:custGeom>
              <a:rect b="b" l="l" r="r" t="t"/>
              <a:pathLst>
                <a:path extrusionOk="0" h="2230" w="753">
                  <a:moveTo>
                    <a:pt x="377" y="0"/>
                  </a:moveTo>
                  <a:cubicBezTo>
                    <a:pt x="301" y="0"/>
                    <a:pt x="227" y="24"/>
                    <a:pt x="151" y="75"/>
                  </a:cubicBezTo>
                  <a:cubicBezTo>
                    <a:pt x="101" y="125"/>
                    <a:pt x="51" y="201"/>
                    <a:pt x="27" y="275"/>
                  </a:cubicBezTo>
                  <a:cubicBezTo>
                    <a:pt x="27" y="301"/>
                    <a:pt x="1" y="351"/>
                    <a:pt x="1" y="375"/>
                  </a:cubicBezTo>
                  <a:lnTo>
                    <a:pt x="1" y="501"/>
                  </a:lnTo>
                  <a:lnTo>
                    <a:pt x="1" y="1704"/>
                  </a:lnTo>
                  <a:lnTo>
                    <a:pt x="1" y="1828"/>
                  </a:lnTo>
                  <a:cubicBezTo>
                    <a:pt x="1" y="1878"/>
                    <a:pt x="27" y="1929"/>
                    <a:pt x="27" y="1955"/>
                  </a:cubicBezTo>
                  <a:cubicBezTo>
                    <a:pt x="51" y="2029"/>
                    <a:pt x="101" y="2105"/>
                    <a:pt x="151" y="2155"/>
                  </a:cubicBezTo>
                  <a:cubicBezTo>
                    <a:pt x="227" y="2205"/>
                    <a:pt x="301" y="2229"/>
                    <a:pt x="377" y="2229"/>
                  </a:cubicBezTo>
                  <a:cubicBezTo>
                    <a:pt x="478" y="2229"/>
                    <a:pt x="552" y="2205"/>
                    <a:pt x="602" y="2155"/>
                  </a:cubicBezTo>
                  <a:cubicBezTo>
                    <a:pt x="678" y="2105"/>
                    <a:pt x="728" y="2029"/>
                    <a:pt x="752" y="1955"/>
                  </a:cubicBezTo>
                  <a:lnTo>
                    <a:pt x="752" y="1828"/>
                  </a:lnTo>
                  <a:lnTo>
                    <a:pt x="752" y="1704"/>
                  </a:lnTo>
                  <a:lnTo>
                    <a:pt x="752" y="501"/>
                  </a:lnTo>
                  <a:lnTo>
                    <a:pt x="752" y="375"/>
                  </a:lnTo>
                  <a:lnTo>
                    <a:pt x="752" y="275"/>
                  </a:lnTo>
                  <a:cubicBezTo>
                    <a:pt x="728" y="201"/>
                    <a:pt x="678" y="125"/>
                    <a:pt x="602" y="75"/>
                  </a:cubicBezTo>
                  <a:cubicBezTo>
                    <a:pt x="552" y="24"/>
                    <a:pt x="478" y="0"/>
                    <a:pt x="37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3380553" y="-166126"/>
              <a:ext cx="22610" cy="175253"/>
            </a:xfrm>
            <a:custGeom>
              <a:rect b="b" l="l" r="r" t="t"/>
              <a:pathLst>
                <a:path extrusionOk="0" h="6038" w="779">
                  <a:moveTo>
                    <a:pt x="401" y="0"/>
                  </a:moveTo>
                  <a:cubicBezTo>
                    <a:pt x="301" y="0"/>
                    <a:pt x="227" y="24"/>
                    <a:pt x="151" y="74"/>
                  </a:cubicBezTo>
                  <a:cubicBezTo>
                    <a:pt x="101" y="125"/>
                    <a:pt x="51" y="201"/>
                    <a:pt x="27" y="275"/>
                  </a:cubicBezTo>
                  <a:lnTo>
                    <a:pt x="27" y="401"/>
                  </a:lnTo>
                  <a:cubicBezTo>
                    <a:pt x="1" y="425"/>
                    <a:pt x="1" y="475"/>
                    <a:pt x="1" y="501"/>
                  </a:cubicBezTo>
                  <a:lnTo>
                    <a:pt x="1" y="5512"/>
                  </a:lnTo>
                  <a:cubicBezTo>
                    <a:pt x="1" y="5562"/>
                    <a:pt x="1" y="5612"/>
                    <a:pt x="27" y="5636"/>
                  </a:cubicBezTo>
                  <a:lnTo>
                    <a:pt x="27" y="5763"/>
                  </a:lnTo>
                  <a:cubicBezTo>
                    <a:pt x="51" y="5837"/>
                    <a:pt x="101" y="5913"/>
                    <a:pt x="151" y="5963"/>
                  </a:cubicBezTo>
                  <a:cubicBezTo>
                    <a:pt x="227" y="6013"/>
                    <a:pt x="301" y="6037"/>
                    <a:pt x="401" y="6037"/>
                  </a:cubicBezTo>
                  <a:cubicBezTo>
                    <a:pt x="478" y="6037"/>
                    <a:pt x="552" y="6013"/>
                    <a:pt x="628" y="5963"/>
                  </a:cubicBezTo>
                  <a:cubicBezTo>
                    <a:pt x="678" y="5913"/>
                    <a:pt x="728" y="5837"/>
                    <a:pt x="752" y="5763"/>
                  </a:cubicBezTo>
                  <a:cubicBezTo>
                    <a:pt x="752" y="5713"/>
                    <a:pt x="752" y="5687"/>
                    <a:pt x="778" y="5636"/>
                  </a:cubicBezTo>
                  <a:lnTo>
                    <a:pt x="778" y="5512"/>
                  </a:lnTo>
                  <a:lnTo>
                    <a:pt x="778" y="501"/>
                  </a:lnTo>
                  <a:lnTo>
                    <a:pt x="778" y="401"/>
                  </a:lnTo>
                  <a:cubicBezTo>
                    <a:pt x="752" y="351"/>
                    <a:pt x="752" y="301"/>
                    <a:pt x="752" y="275"/>
                  </a:cubicBezTo>
                  <a:cubicBezTo>
                    <a:pt x="728" y="201"/>
                    <a:pt x="678" y="125"/>
                    <a:pt x="628" y="74"/>
                  </a:cubicBezTo>
                  <a:cubicBezTo>
                    <a:pt x="552" y="24"/>
                    <a:pt x="478" y="0"/>
                    <a:pt x="401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3428558" y="-158870"/>
              <a:ext cx="21827" cy="160015"/>
            </a:xfrm>
            <a:custGeom>
              <a:rect b="b" l="l" r="r" t="t"/>
              <a:pathLst>
                <a:path extrusionOk="0" h="5513" w="752">
                  <a:moveTo>
                    <a:pt x="377" y="1"/>
                  </a:moveTo>
                  <a:cubicBezTo>
                    <a:pt x="277" y="1"/>
                    <a:pt x="201" y="25"/>
                    <a:pt x="151" y="101"/>
                  </a:cubicBezTo>
                  <a:cubicBezTo>
                    <a:pt x="76" y="151"/>
                    <a:pt x="26" y="201"/>
                    <a:pt x="0" y="301"/>
                  </a:cubicBezTo>
                  <a:lnTo>
                    <a:pt x="0" y="402"/>
                  </a:lnTo>
                  <a:lnTo>
                    <a:pt x="0" y="526"/>
                  </a:lnTo>
                  <a:lnTo>
                    <a:pt x="0" y="4986"/>
                  </a:lnTo>
                  <a:lnTo>
                    <a:pt x="0" y="5112"/>
                  </a:lnTo>
                  <a:lnTo>
                    <a:pt x="0" y="5236"/>
                  </a:lnTo>
                  <a:cubicBezTo>
                    <a:pt x="26" y="5312"/>
                    <a:pt x="76" y="5386"/>
                    <a:pt x="151" y="5437"/>
                  </a:cubicBezTo>
                  <a:cubicBezTo>
                    <a:pt x="201" y="5487"/>
                    <a:pt x="277" y="5513"/>
                    <a:pt x="377" y="5513"/>
                  </a:cubicBezTo>
                  <a:cubicBezTo>
                    <a:pt x="451" y="5513"/>
                    <a:pt x="527" y="5487"/>
                    <a:pt x="601" y="5437"/>
                  </a:cubicBezTo>
                  <a:cubicBezTo>
                    <a:pt x="652" y="5386"/>
                    <a:pt x="702" y="5312"/>
                    <a:pt x="728" y="5236"/>
                  </a:cubicBezTo>
                  <a:cubicBezTo>
                    <a:pt x="728" y="5212"/>
                    <a:pt x="752" y="5162"/>
                    <a:pt x="752" y="5112"/>
                  </a:cubicBezTo>
                  <a:lnTo>
                    <a:pt x="752" y="4986"/>
                  </a:lnTo>
                  <a:lnTo>
                    <a:pt x="752" y="526"/>
                  </a:lnTo>
                  <a:lnTo>
                    <a:pt x="752" y="402"/>
                  </a:lnTo>
                  <a:cubicBezTo>
                    <a:pt x="752" y="376"/>
                    <a:pt x="728" y="326"/>
                    <a:pt x="728" y="301"/>
                  </a:cubicBezTo>
                  <a:cubicBezTo>
                    <a:pt x="702" y="201"/>
                    <a:pt x="652" y="151"/>
                    <a:pt x="601" y="101"/>
                  </a:cubicBezTo>
                  <a:cubicBezTo>
                    <a:pt x="527" y="51"/>
                    <a:pt x="451" y="1"/>
                    <a:pt x="377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1972764" y="-213958"/>
              <a:ext cx="21827" cy="270368"/>
            </a:xfrm>
            <a:custGeom>
              <a:rect b="b" l="l" r="r" t="t"/>
              <a:pathLst>
                <a:path extrusionOk="0" h="9315" w="752">
                  <a:moveTo>
                    <a:pt x="386" y="0"/>
                  </a:moveTo>
                  <a:cubicBezTo>
                    <a:pt x="307" y="0"/>
                    <a:pt x="226" y="32"/>
                    <a:pt x="150" y="95"/>
                  </a:cubicBezTo>
                  <a:cubicBezTo>
                    <a:pt x="100" y="145"/>
                    <a:pt x="50" y="219"/>
                    <a:pt x="26" y="295"/>
                  </a:cubicBezTo>
                  <a:cubicBezTo>
                    <a:pt x="26" y="319"/>
                    <a:pt x="0" y="370"/>
                    <a:pt x="0" y="396"/>
                  </a:cubicBezTo>
                  <a:lnTo>
                    <a:pt x="0" y="520"/>
                  </a:lnTo>
                  <a:lnTo>
                    <a:pt x="0" y="8788"/>
                  </a:lnTo>
                  <a:lnTo>
                    <a:pt x="0" y="8914"/>
                  </a:lnTo>
                  <a:cubicBezTo>
                    <a:pt x="0" y="8964"/>
                    <a:pt x="26" y="9014"/>
                    <a:pt x="26" y="9038"/>
                  </a:cubicBezTo>
                  <a:cubicBezTo>
                    <a:pt x="50" y="9114"/>
                    <a:pt x="100" y="9189"/>
                    <a:pt x="150" y="9239"/>
                  </a:cubicBezTo>
                  <a:cubicBezTo>
                    <a:pt x="227" y="9289"/>
                    <a:pt x="301" y="9315"/>
                    <a:pt x="377" y="9315"/>
                  </a:cubicBezTo>
                  <a:cubicBezTo>
                    <a:pt x="477" y="9315"/>
                    <a:pt x="551" y="9289"/>
                    <a:pt x="601" y="9239"/>
                  </a:cubicBezTo>
                  <a:cubicBezTo>
                    <a:pt x="678" y="9189"/>
                    <a:pt x="728" y="9114"/>
                    <a:pt x="752" y="9038"/>
                  </a:cubicBezTo>
                  <a:lnTo>
                    <a:pt x="752" y="8914"/>
                  </a:lnTo>
                  <a:lnTo>
                    <a:pt x="752" y="8788"/>
                  </a:lnTo>
                  <a:lnTo>
                    <a:pt x="752" y="520"/>
                  </a:lnTo>
                  <a:lnTo>
                    <a:pt x="752" y="396"/>
                  </a:lnTo>
                  <a:lnTo>
                    <a:pt x="752" y="295"/>
                  </a:lnTo>
                  <a:cubicBezTo>
                    <a:pt x="728" y="219"/>
                    <a:pt x="678" y="145"/>
                    <a:pt x="601" y="95"/>
                  </a:cubicBezTo>
                  <a:cubicBezTo>
                    <a:pt x="539" y="32"/>
                    <a:pt x="464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3475839" y="-138495"/>
              <a:ext cx="21856" cy="119989"/>
            </a:xfrm>
            <a:custGeom>
              <a:rect b="b" l="l" r="r" t="t"/>
              <a:pathLst>
                <a:path extrusionOk="0" h="4134" w="753">
                  <a:moveTo>
                    <a:pt x="376" y="0"/>
                  </a:moveTo>
                  <a:cubicBezTo>
                    <a:pt x="275" y="0"/>
                    <a:pt x="201" y="24"/>
                    <a:pt x="151" y="75"/>
                  </a:cubicBezTo>
                  <a:cubicBezTo>
                    <a:pt x="75" y="125"/>
                    <a:pt x="25" y="201"/>
                    <a:pt x="1" y="275"/>
                  </a:cubicBezTo>
                  <a:lnTo>
                    <a:pt x="1" y="401"/>
                  </a:lnTo>
                  <a:lnTo>
                    <a:pt x="1" y="501"/>
                  </a:lnTo>
                  <a:lnTo>
                    <a:pt x="1" y="3608"/>
                  </a:lnTo>
                  <a:lnTo>
                    <a:pt x="1" y="3732"/>
                  </a:lnTo>
                  <a:lnTo>
                    <a:pt x="1" y="3859"/>
                  </a:lnTo>
                  <a:cubicBezTo>
                    <a:pt x="25" y="3933"/>
                    <a:pt x="75" y="4009"/>
                    <a:pt x="151" y="4059"/>
                  </a:cubicBezTo>
                  <a:cubicBezTo>
                    <a:pt x="201" y="4109"/>
                    <a:pt x="275" y="4133"/>
                    <a:pt x="376" y="4133"/>
                  </a:cubicBezTo>
                  <a:cubicBezTo>
                    <a:pt x="452" y="4133"/>
                    <a:pt x="526" y="4109"/>
                    <a:pt x="602" y="4059"/>
                  </a:cubicBezTo>
                  <a:cubicBezTo>
                    <a:pt x="652" y="4009"/>
                    <a:pt x="702" y="3933"/>
                    <a:pt x="726" y="3859"/>
                  </a:cubicBezTo>
                  <a:cubicBezTo>
                    <a:pt x="726" y="3833"/>
                    <a:pt x="752" y="3783"/>
                    <a:pt x="752" y="3732"/>
                  </a:cubicBezTo>
                  <a:lnTo>
                    <a:pt x="752" y="3608"/>
                  </a:lnTo>
                  <a:lnTo>
                    <a:pt x="752" y="501"/>
                  </a:lnTo>
                  <a:lnTo>
                    <a:pt x="752" y="375"/>
                  </a:lnTo>
                  <a:cubicBezTo>
                    <a:pt x="752" y="351"/>
                    <a:pt x="726" y="301"/>
                    <a:pt x="726" y="275"/>
                  </a:cubicBezTo>
                  <a:cubicBezTo>
                    <a:pt x="702" y="201"/>
                    <a:pt x="652" y="125"/>
                    <a:pt x="602" y="75"/>
                  </a:cubicBezTo>
                  <a:cubicBezTo>
                    <a:pt x="526" y="24"/>
                    <a:pt x="452" y="0"/>
                    <a:pt x="37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3712154" y="-99226"/>
              <a:ext cx="21827" cy="41448"/>
            </a:xfrm>
            <a:custGeom>
              <a:rect b="b" l="l" r="r" t="t"/>
              <a:pathLst>
                <a:path extrusionOk="0" h="1428" w="752">
                  <a:moveTo>
                    <a:pt x="377" y="0"/>
                  </a:moveTo>
                  <a:cubicBezTo>
                    <a:pt x="301" y="0"/>
                    <a:pt x="227" y="24"/>
                    <a:pt x="151" y="74"/>
                  </a:cubicBezTo>
                  <a:cubicBezTo>
                    <a:pt x="76" y="125"/>
                    <a:pt x="50" y="201"/>
                    <a:pt x="26" y="275"/>
                  </a:cubicBezTo>
                  <a:cubicBezTo>
                    <a:pt x="0" y="325"/>
                    <a:pt x="0" y="351"/>
                    <a:pt x="0" y="401"/>
                  </a:cubicBezTo>
                  <a:lnTo>
                    <a:pt x="0" y="501"/>
                  </a:lnTo>
                  <a:lnTo>
                    <a:pt x="0" y="926"/>
                  </a:lnTo>
                  <a:lnTo>
                    <a:pt x="0" y="1026"/>
                  </a:lnTo>
                  <a:cubicBezTo>
                    <a:pt x="0" y="1077"/>
                    <a:pt x="0" y="1103"/>
                    <a:pt x="26" y="1153"/>
                  </a:cubicBezTo>
                  <a:cubicBezTo>
                    <a:pt x="50" y="1227"/>
                    <a:pt x="76" y="1303"/>
                    <a:pt x="151" y="1353"/>
                  </a:cubicBezTo>
                  <a:cubicBezTo>
                    <a:pt x="227" y="1403"/>
                    <a:pt x="301" y="1427"/>
                    <a:pt x="377" y="1427"/>
                  </a:cubicBezTo>
                  <a:cubicBezTo>
                    <a:pt x="451" y="1427"/>
                    <a:pt x="551" y="1403"/>
                    <a:pt x="602" y="1353"/>
                  </a:cubicBezTo>
                  <a:cubicBezTo>
                    <a:pt x="678" y="1303"/>
                    <a:pt x="728" y="1227"/>
                    <a:pt x="728" y="1153"/>
                  </a:cubicBezTo>
                  <a:cubicBezTo>
                    <a:pt x="752" y="1103"/>
                    <a:pt x="752" y="1077"/>
                    <a:pt x="752" y="1026"/>
                  </a:cubicBezTo>
                  <a:lnTo>
                    <a:pt x="752" y="902"/>
                  </a:lnTo>
                  <a:lnTo>
                    <a:pt x="752" y="525"/>
                  </a:lnTo>
                  <a:lnTo>
                    <a:pt x="752" y="401"/>
                  </a:lnTo>
                  <a:cubicBezTo>
                    <a:pt x="752" y="351"/>
                    <a:pt x="752" y="325"/>
                    <a:pt x="728" y="275"/>
                  </a:cubicBezTo>
                  <a:cubicBezTo>
                    <a:pt x="728" y="201"/>
                    <a:pt x="678" y="125"/>
                    <a:pt x="602" y="74"/>
                  </a:cubicBezTo>
                  <a:cubicBezTo>
                    <a:pt x="551" y="24"/>
                    <a:pt x="451" y="0"/>
                    <a:pt x="37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3850309" y="-87587"/>
              <a:ext cx="21856" cy="18170"/>
            </a:xfrm>
            <a:custGeom>
              <a:rect b="b" l="l" r="r" t="t"/>
              <a:pathLst>
                <a:path extrusionOk="0" h="626" w="753">
                  <a:moveTo>
                    <a:pt x="377" y="0"/>
                  </a:moveTo>
                  <a:cubicBezTo>
                    <a:pt x="301" y="0"/>
                    <a:pt x="201" y="24"/>
                    <a:pt x="151" y="74"/>
                  </a:cubicBezTo>
                  <a:lnTo>
                    <a:pt x="77" y="150"/>
                  </a:lnTo>
                  <a:lnTo>
                    <a:pt x="77" y="100"/>
                  </a:lnTo>
                  <a:lnTo>
                    <a:pt x="0" y="100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475"/>
                  </a:lnTo>
                  <a:lnTo>
                    <a:pt x="0" y="501"/>
                  </a:lnTo>
                  <a:lnTo>
                    <a:pt x="0" y="525"/>
                  </a:lnTo>
                  <a:lnTo>
                    <a:pt x="77" y="525"/>
                  </a:lnTo>
                  <a:lnTo>
                    <a:pt x="77" y="475"/>
                  </a:lnTo>
                  <a:lnTo>
                    <a:pt x="77" y="451"/>
                  </a:lnTo>
                  <a:cubicBezTo>
                    <a:pt x="101" y="501"/>
                    <a:pt x="127" y="525"/>
                    <a:pt x="151" y="551"/>
                  </a:cubicBezTo>
                  <a:cubicBezTo>
                    <a:pt x="201" y="601"/>
                    <a:pt x="301" y="625"/>
                    <a:pt x="377" y="625"/>
                  </a:cubicBezTo>
                  <a:cubicBezTo>
                    <a:pt x="451" y="625"/>
                    <a:pt x="528" y="601"/>
                    <a:pt x="602" y="551"/>
                  </a:cubicBezTo>
                  <a:cubicBezTo>
                    <a:pt x="628" y="525"/>
                    <a:pt x="652" y="501"/>
                    <a:pt x="678" y="451"/>
                  </a:cubicBezTo>
                  <a:lnTo>
                    <a:pt x="678" y="525"/>
                  </a:lnTo>
                  <a:lnTo>
                    <a:pt x="752" y="525"/>
                  </a:lnTo>
                  <a:lnTo>
                    <a:pt x="752" y="100"/>
                  </a:lnTo>
                  <a:lnTo>
                    <a:pt x="678" y="100"/>
                  </a:lnTo>
                  <a:lnTo>
                    <a:pt x="678" y="150"/>
                  </a:lnTo>
                  <a:lnTo>
                    <a:pt x="602" y="74"/>
                  </a:lnTo>
                  <a:cubicBezTo>
                    <a:pt x="528" y="24"/>
                    <a:pt x="451" y="0"/>
                    <a:pt x="37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3755777" y="-95627"/>
              <a:ext cx="21856" cy="34250"/>
            </a:xfrm>
            <a:custGeom>
              <a:rect b="b" l="l" r="r" t="t"/>
              <a:pathLst>
                <a:path extrusionOk="0" h="1180" w="753">
                  <a:moveTo>
                    <a:pt x="377" y="1"/>
                  </a:moveTo>
                  <a:cubicBezTo>
                    <a:pt x="301" y="1"/>
                    <a:pt x="201" y="27"/>
                    <a:pt x="151" y="77"/>
                  </a:cubicBezTo>
                  <a:cubicBezTo>
                    <a:pt x="77" y="127"/>
                    <a:pt x="27" y="201"/>
                    <a:pt x="0" y="301"/>
                  </a:cubicBezTo>
                  <a:lnTo>
                    <a:pt x="0" y="401"/>
                  </a:lnTo>
                  <a:lnTo>
                    <a:pt x="0" y="502"/>
                  </a:lnTo>
                  <a:lnTo>
                    <a:pt x="0" y="652"/>
                  </a:lnTo>
                  <a:lnTo>
                    <a:pt x="0" y="778"/>
                  </a:lnTo>
                  <a:lnTo>
                    <a:pt x="0" y="878"/>
                  </a:lnTo>
                  <a:cubicBezTo>
                    <a:pt x="27" y="979"/>
                    <a:pt x="77" y="1029"/>
                    <a:pt x="151" y="1079"/>
                  </a:cubicBezTo>
                  <a:cubicBezTo>
                    <a:pt x="201" y="1129"/>
                    <a:pt x="277" y="1179"/>
                    <a:pt x="377" y="1179"/>
                  </a:cubicBezTo>
                  <a:cubicBezTo>
                    <a:pt x="451" y="1179"/>
                    <a:pt x="528" y="1129"/>
                    <a:pt x="602" y="1079"/>
                  </a:cubicBezTo>
                  <a:cubicBezTo>
                    <a:pt x="652" y="1029"/>
                    <a:pt x="702" y="979"/>
                    <a:pt x="728" y="878"/>
                  </a:cubicBezTo>
                  <a:cubicBezTo>
                    <a:pt x="728" y="852"/>
                    <a:pt x="752" y="802"/>
                    <a:pt x="752" y="778"/>
                  </a:cubicBezTo>
                  <a:lnTo>
                    <a:pt x="752" y="652"/>
                  </a:lnTo>
                  <a:lnTo>
                    <a:pt x="752" y="528"/>
                  </a:lnTo>
                  <a:lnTo>
                    <a:pt x="752" y="401"/>
                  </a:lnTo>
                  <a:cubicBezTo>
                    <a:pt x="752" y="351"/>
                    <a:pt x="728" y="327"/>
                    <a:pt x="728" y="301"/>
                  </a:cubicBezTo>
                  <a:cubicBezTo>
                    <a:pt x="702" y="201"/>
                    <a:pt x="652" y="127"/>
                    <a:pt x="602" y="77"/>
                  </a:cubicBezTo>
                  <a:cubicBezTo>
                    <a:pt x="528" y="27"/>
                    <a:pt x="451" y="1"/>
                    <a:pt x="377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3897618" y="-87587"/>
              <a:ext cx="21827" cy="18170"/>
            </a:xfrm>
            <a:custGeom>
              <a:rect b="b" l="l" r="r" t="t"/>
              <a:pathLst>
                <a:path extrusionOk="0" h="626" w="752">
                  <a:moveTo>
                    <a:pt x="375" y="0"/>
                  </a:moveTo>
                  <a:cubicBezTo>
                    <a:pt x="301" y="0"/>
                    <a:pt x="224" y="24"/>
                    <a:pt x="150" y="74"/>
                  </a:cubicBezTo>
                  <a:lnTo>
                    <a:pt x="74" y="150"/>
                  </a:lnTo>
                  <a:lnTo>
                    <a:pt x="74" y="100"/>
                  </a:lnTo>
                  <a:lnTo>
                    <a:pt x="0" y="100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475"/>
                  </a:lnTo>
                  <a:lnTo>
                    <a:pt x="0" y="501"/>
                  </a:lnTo>
                  <a:lnTo>
                    <a:pt x="0" y="525"/>
                  </a:lnTo>
                  <a:lnTo>
                    <a:pt x="74" y="525"/>
                  </a:lnTo>
                  <a:lnTo>
                    <a:pt x="74" y="475"/>
                  </a:lnTo>
                  <a:lnTo>
                    <a:pt x="74" y="451"/>
                  </a:lnTo>
                  <a:cubicBezTo>
                    <a:pt x="100" y="501"/>
                    <a:pt x="124" y="525"/>
                    <a:pt x="150" y="551"/>
                  </a:cubicBezTo>
                  <a:cubicBezTo>
                    <a:pt x="224" y="601"/>
                    <a:pt x="301" y="625"/>
                    <a:pt x="375" y="625"/>
                  </a:cubicBezTo>
                  <a:cubicBezTo>
                    <a:pt x="451" y="625"/>
                    <a:pt x="525" y="601"/>
                    <a:pt x="601" y="551"/>
                  </a:cubicBezTo>
                  <a:cubicBezTo>
                    <a:pt x="625" y="525"/>
                    <a:pt x="651" y="501"/>
                    <a:pt x="675" y="451"/>
                  </a:cubicBezTo>
                  <a:lnTo>
                    <a:pt x="675" y="525"/>
                  </a:lnTo>
                  <a:lnTo>
                    <a:pt x="752" y="525"/>
                  </a:lnTo>
                  <a:lnTo>
                    <a:pt x="752" y="100"/>
                  </a:lnTo>
                  <a:lnTo>
                    <a:pt x="675" y="100"/>
                  </a:lnTo>
                  <a:lnTo>
                    <a:pt x="675" y="150"/>
                  </a:lnTo>
                  <a:lnTo>
                    <a:pt x="601" y="74"/>
                  </a:lnTo>
                  <a:cubicBezTo>
                    <a:pt x="525" y="24"/>
                    <a:pt x="451" y="0"/>
                    <a:pt x="37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2911551" y="-308664"/>
              <a:ext cx="21856" cy="459611"/>
            </a:xfrm>
            <a:custGeom>
              <a:rect b="b" l="l" r="r" t="t"/>
              <a:pathLst>
                <a:path extrusionOk="0" h="15835" w="753">
                  <a:moveTo>
                    <a:pt x="376" y="1"/>
                  </a:moveTo>
                  <a:cubicBezTo>
                    <a:pt x="301" y="1"/>
                    <a:pt x="225" y="25"/>
                    <a:pt x="151" y="75"/>
                  </a:cubicBezTo>
                  <a:cubicBezTo>
                    <a:pt x="101" y="151"/>
                    <a:pt x="51" y="201"/>
                    <a:pt x="25" y="301"/>
                  </a:cubicBezTo>
                  <a:cubicBezTo>
                    <a:pt x="1" y="325"/>
                    <a:pt x="1" y="351"/>
                    <a:pt x="1" y="402"/>
                  </a:cubicBezTo>
                  <a:lnTo>
                    <a:pt x="1" y="526"/>
                  </a:lnTo>
                  <a:lnTo>
                    <a:pt x="1" y="15334"/>
                  </a:lnTo>
                  <a:lnTo>
                    <a:pt x="1" y="15434"/>
                  </a:lnTo>
                  <a:cubicBezTo>
                    <a:pt x="1" y="15484"/>
                    <a:pt x="1" y="15534"/>
                    <a:pt x="25" y="15558"/>
                  </a:cubicBezTo>
                  <a:cubicBezTo>
                    <a:pt x="51" y="15634"/>
                    <a:pt x="101" y="15709"/>
                    <a:pt x="151" y="15759"/>
                  </a:cubicBezTo>
                  <a:cubicBezTo>
                    <a:pt x="225" y="15809"/>
                    <a:pt x="301" y="15835"/>
                    <a:pt x="376" y="15835"/>
                  </a:cubicBezTo>
                  <a:cubicBezTo>
                    <a:pt x="452" y="15835"/>
                    <a:pt x="552" y="15809"/>
                    <a:pt x="602" y="15759"/>
                  </a:cubicBezTo>
                  <a:cubicBezTo>
                    <a:pt x="676" y="15709"/>
                    <a:pt x="726" y="15634"/>
                    <a:pt x="726" y="15558"/>
                  </a:cubicBezTo>
                  <a:cubicBezTo>
                    <a:pt x="752" y="15534"/>
                    <a:pt x="752" y="15484"/>
                    <a:pt x="752" y="15434"/>
                  </a:cubicBezTo>
                  <a:lnTo>
                    <a:pt x="752" y="15334"/>
                  </a:lnTo>
                  <a:lnTo>
                    <a:pt x="752" y="526"/>
                  </a:lnTo>
                  <a:lnTo>
                    <a:pt x="752" y="402"/>
                  </a:lnTo>
                  <a:cubicBezTo>
                    <a:pt x="752" y="351"/>
                    <a:pt x="752" y="325"/>
                    <a:pt x="726" y="301"/>
                  </a:cubicBezTo>
                  <a:cubicBezTo>
                    <a:pt x="726" y="201"/>
                    <a:pt x="676" y="151"/>
                    <a:pt x="602" y="75"/>
                  </a:cubicBezTo>
                  <a:cubicBezTo>
                    <a:pt x="552" y="25"/>
                    <a:pt x="452" y="1"/>
                    <a:pt x="37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2678864" y="-150889"/>
              <a:ext cx="21856" cy="144777"/>
            </a:xfrm>
            <a:custGeom>
              <a:rect b="b" l="l" r="r" t="t"/>
              <a:pathLst>
                <a:path extrusionOk="0" h="4988" w="753">
                  <a:moveTo>
                    <a:pt x="375" y="0"/>
                  </a:moveTo>
                  <a:cubicBezTo>
                    <a:pt x="301" y="0"/>
                    <a:pt x="225" y="26"/>
                    <a:pt x="151" y="77"/>
                  </a:cubicBezTo>
                  <a:cubicBezTo>
                    <a:pt x="101" y="127"/>
                    <a:pt x="51" y="201"/>
                    <a:pt x="25" y="301"/>
                  </a:cubicBezTo>
                  <a:cubicBezTo>
                    <a:pt x="1" y="327"/>
                    <a:pt x="1" y="351"/>
                    <a:pt x="1" y="401"/>
                  </a:cubicBezTo>
                  <a:lnTo>
                    <a:pt x="1" y="528"/>
                  </a:lnTo>
                  <a:lnTo>
                    <a:pt x="1" y="4460"/>
                  </a:lnTo>
                  <a:lnTo>
                    <a:pt x="1" y="4586"/>
                  </a:lnTo>
                  <a:cubicBezTo>
                    <a:pt x="1" y="4610"/>
                    <a:pt x="1" y="4660"/>
                    <a:pt x="25" y="4687"/>
                  </a:cubicBezTo>
                  <a:cubicBezTo>
                    <a:pt x="51" y="4761"/>
                    <a:pt x="101" y="4837"/>
                    <a:pt x="151" y="4887"/>
                  </a:cubicBezTo>
                  <a:cubicBezTo>
                    <a:pt x="225" y="4937"/>
                    <a:pt x="301" y="4987"/>
                    <a:pt x="375" y="4987"/>
                  </a:cubicBezTo>
                  <a:cubicBezTo>
                    <a:pt x="452" y="4987"/>
                    <a:pt x="552" y="4937"/>
                    <a:pt x="602" y="4887"/>
                  </a:cubicBezTo>
                  <a:cubicBezTo>
                    <a:pt x="676" y="4837"/>
                    <a:pt x="726" y="4761"/>
                    <a:pt x="726" y="4687"/>
                  </a:cubicBezTo>
                  <a:cubicBezTo>
                    <a:pt x="752" y="4660"/>
                    <a:pt x="752" y="4610"/>
                    <a:pt x="752" y="4586"/>
                  </a:cubicBezTo>
                  <a:lnTo>
                    <a:pt x="752" y="4460"/>
                  </a:lnTo>
                  <a:lnTo>
                    <a:pt x="752" y="528"/>
                  </a:lnTo>
                  <a:lnTo>
                    <a:pt x="752" y="401"/>
                  </a:lnTo>
                  <a:cubicBezTo>
                    <a:pt x="752" y="351"/>
                    <a:pt x="752" y="327"/>
                    <a:pt x="726" y="301"/>
                  </a:cubicBezTo>
                  <a:cubicBezTo>
                    <a:pt x="726" y="201"/>
                    <a:pt x="676" y="127"/>
                    <a:pt x="602" y="77"/>
                  </a:cubicBezTo>
                  <a:cubicBezTo>
                    <a:pt x="552" y="26"/>
                    <a:pt x="452" y="0"/>
                    <a:pt x="37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2584332" y="-265041"/>
              <a:ext cx="21856" cy="373058"/>
            </a:xfrm>
            <a:custGeom>
              <a:rect b="b" l="l" r="r" t="t"/>
              <a:pathLst>
                <a:path extrusionOk="0" h="12853" w="753">
                  <a:moveTo>
                    <a:pt x="375" y="1"/>
                  </a:moveTo>
                  <a:cubicBezTo>
                    <a:pt x="301" y="1"/>
                    <a:pt x="225" y="25"/>
                    <a:pt x="151" y="75"/>
                  </a:cubicBezTo>
                  <a:cubicBezTo>
                    <a:pt x="75" y="125"/>
                    <a:pt x="51" y="201"/>
                    <a:pt x="25" y="276"/>
                  </a:cubicBezTo>
                  <a:cubicBezTo>
                    <a:pt x="1" y="326"/>
                    <a:pt x="1" y="352"/>
                    <a:pt x="1" y="402"/>
                  </a:cubicBezTo>
                  <a:lnTo>
                    <a:pt x="1" y="526"/>
                  </a:lnTo>
                  <a:lnTo>
                    <a:pt x="1" y="12328"/>
                  </a:lnTo>
                  <a:lnTo>
                    <a:pt x="1" y="12452"/>
                  </a:lnTo>
                  <a:cubicBezTo>
                    <a:pt x="1" y="12502"/>
                    <a:pt x="1" y="12528"/>
                    <a:pt x="25" y="12552"/>
                  </a:cubicBezTo>
                  <a:cubicBezTo>
                    <a:pt x="51" y="12652"/>
                    <a:pt x="75" y="12728"/>
                    <a:pt x="151" y="12779"/>
                  </a:cubicBezTo>
                  <a:cubicBezTo>
                    <a:pt x="225" y="12829"/>
                    <a:pt x="301" y="12853"/>
                    <a:pt x="375" y="12853"/>
                  </a:cubicBezTo>
                  <a:cubicBezTo>
                    <a:pt x="451" y="12853"/>
                    <a:pt x="526" y="12829"/>
                    <a:pt x="602" y="12779"/>
                  </a:cubicBezTo>
                  <a:cubicBezTo>
                    <a:pt x="676" y="12728"/>
                    <a:pt x="702" y="12652"/>
                    <a:pt x="726" y="12552"/>
                  </a:cubicBezTo>
                  <a:cubicBezTo>
                    <a:pt x="752" y="12528"/>
                    <a:pt x="752" y="12502"/>
                    <a:pt x="752" y="12452"/>
                  </a:cubicBezTo>
                  <a:lnTo>
                    <a:pt x="752" y="12328"/>
                  </a:lnTo>
                  <a:lnTo>
                    <a:pt x="752" y="526"/>
                  </a:lnTo>
                  <a:lnTo>
                    <a:pt x="752" y="402"/>
                  </a:lnTo>
                  <a:cubicBezTo>
                    <a:pt x="752" y="352"/>
                    <a:pt x="752" y="326"/>
                    <a:pt x="726" y="276"/>
                  </a:cubicBezTo>
                  <a:cubicBezTo>
                    <a:pt x="702" y="201"/>
                    <a:pt x="676" y="125"/>
                    <a:pt x="602" y="75"/>
                  </a:cubicBezTo>
                  <a:cubicBezTo>
                    <a:pt x="526" y="25"/>
                    <a:pt x="451" y="1"/>
                    <a:pt x="37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2631584" y="-162527"/>
              <a:ext cx="21827" cy="168055"/>
            </a:xfrm>
            <a:custGeom>
              <a:rect b="b" l="l" r="r" t="t"/>
              <a:pathLst>
                <a:path extrusionOk="0" h="5790" w="752">
                  <a:moveTo>
                    <a:pt x="377" y="1"/>
                  </a:moveTo>
                  <a:cubicBezTo>
                    <a:pt x="301" y="1"/>
                    <a:pt x="227" y="27"/>
                    <a:pt x="150" y="77"/>
                  </a:cubicBezTo>
                  <a:cubicBezTo>
                    <a:pt x="76" y="127"/>
                    <a:pt x="50" y="201"/>
                    <a:pt x="26" y="277"/>
                  </a:cubicBezTo>
                  <a:cubicBezTo>
                    <a:pt x="0" y="327"/>
                    <a:pt x="0" y="351"/>
                    <a:pt x="0" y="401"/>
                  </a:cubicBezTo>
                  <a:lnTo>
                    <a:pt x="0" y="528"/>
                  </a:lnTo>
                  <a:lnTo>
                    <a:pt x="0" y="5262"/>
                  </a:lnTo>
                  <a:lnTo>
                    <a:pt x="0" y="5388"/>
                  </a:lnTo>
                  <a:cubicBezTo>
                    <a:pt x="0" y="5438"/>
                    <a:pt x="0" y="5462"/>
                    <a:pt x="26" y="5488"/>
                  </a:cubicBezTo>
                  <a:cubicBezTo>
                    <a:pt x="50" y="5589"/>
                    <a:pt x="76" y="5663"/>
                    <a:pt x="150" y="5713"/>
                  </a:cubicBezTo>
                  <a:cubicBezTo>
                    <a:pt x="227" y="5763"/>
                    <a:pt x="301" y="5789"/>
                    <a:pt x="377" y="5789"/>
                  </a:cubicBezTo>
                  <a:cubicBezTo>
                    <a:pt x="451" y="5789"/>
                    <a:pt x="551" y="5763"/>
                    <a:pt x="601" y="5713"/>
                  </a:cubicBezTo>
                  <a:cubicBezTo>
                    <a:pt x="677" y="5663"/>
                    <a:pt x="728" y="5589"/>
                    <a:pt x="728" y="5488"/>
                  </a:cubicBezTo>
                  <a:cubicBezTo>
                    <a:pt x="752" y="5462"/>
                    <a:pt x="752" y="5438"/>
                    <a:pt x="752" y="5388"/>
                  </a:cubicBezTo>
                  <a:lnTo>
                    <a:pt x="752" y="5262"/>
                  </a:lnTo>
                  <a:lnTo>
                    <a:pt x="752" y="528"/>
                  </a:lnTo>
                  <a:lnTo>
                    <a:pt x="752" y="401"/>
                  </a:lnTo>
                  <a:cubicBezTo>
                    <a:pt x="752" y="351"/>
                    <a:pt x="752" y="327"/>
                    <a:pt x="728" y="277"/>
                  </a:cubicBezTo>
                  <a:cubicBezTo>
                    <a:pt x="728" y="201"/>
                    <a:pt x="677" y="127"/>
                    <a:pt x="601" y="77"/>
                  </a:cubicBezTo>
                  <a:cubicBezTo>
                    <a:pt x="551" y="27"/>
                    <a:pt x="451" y="1"/>
                    <a:pt x="377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2769739" y="-213436"/>
              <a:ext cx="21827" cy="269845"/>
            </a:xfrm>
            <a:custGeom>
              <a:rect b="b" l="l" r="r" t="t"/>
              <a:pathLst>
                <a:path extrusionOk="0" h="9297" w="752">
                  <a:moveTo>
                    <a:pt x="377" y="1"/>
                  </a:moveTo>
                  <a:cubicBezTo>
                    <a:pt x="301" y="1"/>
                    <a:pt x="201" y="27"/>
                    <a:pt x="151" y="77"/>
                  </a:cubicBezTo>
                  <a:cubicBezTo>
                    <a:pt x="76" y="127"/>
                    <a:pt x="26" y="201"/>
                    <a:pt x="26" y="277"/>
                  </a:cubicBezTo>
                  <a:cubicBezTo>
                    <a:pt x="0" y="301"/>
                    <a:pt x="0" y="352"/>
                    <a:pt x="0" y="378"/>
                  </a:cubicBezTo>
                  <a:lnTo>
                    <a:pt x="0" y="502"/>
                  </a:lnTo>
                  <a:lnTo>
                    <a:pt x="0" y="8770"/>
                  </a:lnTo>
                  <a:lnTo>
                    <a:pt x="0" y="8896"/>
                  </a:lnTo>
                  <a:cubicBezTo>
                    <a:pt x="0" y="8946"/>
                    <a:pt x="0" y="8996"/>
                    <a:pt x="26" y="9020"/>
                  </a:cubicBezTo>
                  <a:cubicBezTo>
                    <a:pt x="26" y="9096"/>
                    <a:pt x="76" y="9171"/>
                    <a:pt x="151" y="9221"/>
                  </a:cubicBezTo>
                  <a:cubicBezTo>
                    <a:pt x="201" y="9271"/>
                    <a:pt x="301" y="9297"/>
                    <a:pt x="377" y="9297"/>
                  </a:cubicBezTo>
                  <a:cubicBezTo>
                    <a:pt x="451" y="9297"/>
                    <a:pt x="527" y="9271"/>
                    <a:pt x="602" y="9221"/>
                  </a:cubicBezTo>
                  <a:cubicBezTo>
                    <a:pt x="678" y="9171"/>
                    <a:pt x="702" y="9096"/>
                    <a:pt x="728" y="9020"/>
                  </a:cubicBezTo>
                  <a:cubicBezTo>
                    <a:pt x="752" y="8996"/>
                    <a:pt x="752" y="8946"/>
                    <a:pt x="752" y="8896"/>
                  </a:cubicBezTo>
                  <a:lnTo>
                    <a:pt x="752" y="8770"/>
                  </a:lnTo>
                  <a:lnTo>
                    <a:pt x="752" y="502"/>
                  </a:lnTo>
                  <a:lnTo>
                    <a:pt x="752" y="378"/>
                  </a:lnTo>
                  <a:cubicBezTo>
                    <a:pt x="752" y="352"/>
                    <a:pt x="752" y="301"/>
                    <a:pt x="728" y="277"/>
                  </a:cubicBezTo>
                  <a:cubicBezTo>
                    <a:pt x="702" y="201"/>
                    <a:pt x="678" y="127"/>
                    <a:pt x="602" y="77"/>
                  </a:cubicBezTo>
                  <a:cubicBezTo>
                    <a:pt x="527" y="27"/>
                    <a:pt x="451" y="1"/>
                    <a:pt x="377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2722487" y="-221388"/>
              <a:ext cx="21856" cy="285780"/>
            </a:xfrm>
            <a:custGeom>
              <a:rect b="b" l="l" r="r" t="t"/>
              <a:pathLst>
                <a:path extrusionOk="0" h="9846" w="753">
                  <a:moveTo>
                    <a:pt x="376" y="0"/>
                  </a:moveTo>
                  <a:cubicBezTo>
                    <a:pt x="301" y="0"/>
                    <a:pt x="201" y="24"/>
                    <a:pt x="151" y="74"/>
                  </a:cubicBezTo>
                  <a:cubicBezTo>
                    <a:pt x="75" y="124"/>
                    <a:pt x="25" y="201"/>
                    <a:pt x="1" y="275"/>
                  </a:cubicBezTo>
                  <a:lnTo>
                    <a:pt x="1" y="401"/>
                  </a:lnTo>
                  <a:lnTo>
                    <a:pt x="1" y="525"/>
                  </a:lnTo>
                  <a:lnTo>
                    <a:pt x="1" y="9320"/>
                  </a:lnTo>
                  <a:lnTo>
                    <a:pt x="1" y="9445"/>
                  </a:lnTo>
                  <a:lnTo>
                    <a:pt x="1" y="9571"/>
                  </a:lnTo>
                  <a:cubicBezTo>
                    <a:pt x="25" y="9645"/>
                    <a:pt x="75" y="9721"/>
                    <a:pt x="151" y="9771"/>
                  </a:cubicBezTo>
                  <a:cubicBezTo>
                    <a:pt x="201" y="9821"/>
                    <a:pt x="301" y="9845"/>
                    <a:pt x="376" y="9845"/>
                  </a:cubicBezTo>
                  <a:cubicBezTo>
                    <a:pt x="452" y="9845"/>
                    <a:pt x="526" y="9821"/>
                    <a:pt x="602" y="9771"/>
                  </a:cubicBezTo>
                  <a:cubicBezTo>
                    <a:pt x="652" y="9721"/>
                    <a:pt x="702" y="9645"/>
                    <a:pt x="726" y="9571"/>
                  </a:cubicBezTo>
                  <a:cubicBezTo>
                    <a:pt x="752" y="9521"/>
                    <a:pt x="752" y="9495"/>
                    <a:pt x="752" y="9445"/>
                  </a:cubicBezTo>
                  <a:lnTo>
                    <a:pt x="752" y="9320"/>
                  </a:lnTo>
                  <a:lnTo>
                    <a:pt x="752" y="501"/>
                  </a:lnTo>
                  <a:lnTo>
                    <a:pt x="752" y="401"/>
                  </a:lnTo>
                  <a:cubicBezTo>
                    <a:pt x="752" y="351"/>
                    <a:pt x="752" y="301"/>
                    <a:pt x="726" y="275"/>
                  </a:cubicBezTo>
                  <a:cubicBezTo>
                    <a:pt x="702" y="201"/>
                    <a:pt x="652" y="124"/>
                    <a:pt x="602" y="74"/>
                  </a:cubicBezTo>
                  <a:cubicBezTo>
                    <a:pt x="526" y="24"/>
                    <a:pt x="452" y="0"/>
                    <a:pt x="37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2347959" y="-217760"/>
              <a:ext cx="21856" cy="278553"/>
            </a:xfrm>
            <a:custGeom>
              <a:rect b="b" l="l" r="r" t="t"/>
              <a:pathLst>
                <a:path extrusionOk="0" h="9597" w="753">
                  <a:moveTo>
                    <a:pt x="368" y="0"/>
                  </a:moveTo>
                  <a:cubicBezTo>
                    <a:pt x="290" y="0"/>
                    <a:pt x="214" y="26"/>
                    <a:pt x="151" y="76"/>
                  </a:cubicBezTo>
                  <a:cubicBezTo>
                    <a:pt x="77" y="126"/>
                    <a:pt x="27" y="200"/>
                    <a:pt x="1" y="276"/>
                  </a:cubicBezTo>
                  <a:lnTo>
                    <a:pt x="1" y="400"/>
                  </a:lnTo>
                  <a:lnTo>
                    <a:pt x="1" y="527"/>
                  </a:lnTo>
                  <a:lnTo>
                    <a:pt x="1" y="9069"/>
                  </a:lnTo>
                  <a:lnTo>
                    <a:pt x="1" y="9195"/>
                  </a:lnTo>
                  <a:lnTo>
                    <a:pt x="1" y="9296"/>
                  </a:lnTo>
                  <a:cubicBezTo>
                    <a:pt x="27" y="9396"/>
                    <a:pt x="77" y="9446"/>
                    <a:pt x="151" y="9520"/>
                  </a:cubicBezTo>
                  <a:cubicBezTo>
                    <a:pt x="201" y="9570"/>
                    <a:pt x="278" y="9596"/>
                    <a:pt x="378" y="9596"/>
                  </a:cubicBezTo>
                  <a:cubicBezTo>
                    <a:pt x="452" y="9596"/>
                    <a:pt x="528" y="9570"/>
                    <a:pt x="602" y="9520"/>
                  </a:cubicBezTo>
                  <a:cubicBezTo>
                    <a:pt x="652" y="9446"/>
                    <a:pt x="702" y="9396"/>
                    <a:pt x="729" y="9296"/>
                  </a:cubicBezTo>
                  <a:cubicBezTo>
                    <a:pt x="729" y="9269"/>
                    <a:pt x="753" y="9245"/>
                    <a:pt x="753" y="9195"/>
                  </a:cubicBezTo>
                  <a:lnTo>
                    <a:pt x="753" y="9069"/>
                  </a:lnTo>
                  <a:lnTo>
                    <a:pt x="753" y="527"/>
                  </a:lnTo>
                  <a:lnTo>
                    <a:pt x="753" y="400"/>
                  </a:lnTo>
                  <a:cubicBezTo>
                    <a:pt x="753" y="350"/>
                    <a:pt x="729" y="326"/>
                    <a:pt x="729" y="276"/>
                  </a:cubicBezTo>
                  <a:cubicBezTo>
                    <a:pt x="702" y="200"/>
                    <a:pt x="652" y="126"/>
                    <a:pt x="602" y="76"/>
                  </a:cubicBezTo>
                  <a:cubicBezTo>
                    <a:pt x="527" y="26"/>
                    <a:pt x="446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2299982" y="-292701"/>
              <a:ext cx="22610" cy="428351"/>
            </a:xfrm>
            <a:custGeom>
              <a:rect b="b" l="l" r="r" t="t"/>
              <a:pathLst>
                <a:path extrusionOk="0" h="14758" w="779">
                  <a:moveTo>
                    <a:pt x="389" y="1"/>
                  </a:moveTo>
                  <a:cubicBezTo>
                    <a:pt x="308" y="1"/>
                    <a:pt x="226" y="26"/>
                    <a:pt x="151" y="76"/>
                  </a:cubicBezTo>
                  <a:cubicBezTo>
                    <a:pt x="101" y="126"/>
                    <a:pt x="51" y="202"/>
                    <a:pt x="26" y="276"/>
                  </a:cubicBezTo>
                  <a:lnTo>
                    <a:pt x="26" y="403"/>
                  </a:lnTo>
                  <a:cubicBezTo>
                    <a:pt x="0" y="453"/>
                    <a:pt x="0" y="477"/>
                    <a:pt x="0" y="527"/>
                  </a:cubicBezTo>
                  <a:lnTo>
                    <a:pt x="0" y="14233"/>
                  </a:lnTo>
                  <a:cubicBezTo>
                    <a:pt x="0" y="14283"/>
                    <a:pt x="0" y="14307"/>
                    <a:pt x="26" y="14357"/>
                  </a:cubicBezTo>
                  <a:lnTo>
                    <a:pt x="26" y="14457"/>
                  </a:lnTo>
                  <a:cubicBezTo>
                    <a:pt x="51" y="14557"/>
                    <a:pt x="101" y="14633"/>
                    <a:pt x="151" y="14684"/>
                  </a:cubicBezTo>
                  <a:cubicBezTo>
                    <a:pt x="227" y="14734"/>
                    <a:pt x="301" y="14758"/>
                    <a:pt x="401" y="14758"/>
                  </a:cubicBezTo>
                  <a:cubicBezTo>
                    <a:pt x="477" y="14758"/>
                    <a:pt x="552" y="14734"/>
                    <a:pt x="628" y="14684"/>
                  </a:cubicBezTo>
                  <a:cubicBezTo>
                    <a:pt x="678" y="14633"/>
                    <a:pt x="728" y="14557"/>
                    <a:pt x="752" y="14457"/>
                  </a:cubicBezTo>
                  <a:cubicBezTo>
                    <a:pt x="752" y="14433"/>
                    <a:pt x="752" y="14407"/>
                    <a:pt x="778" y="14357"/>
                  </a:cubicBezTo>
                  <a:lnTo>
                    <a:pt x="778" y="14233"/>
                  </a:lnTo>
                  <a:lnTo>
                    <a:pt x="778" y="527"/>
                  </a:lnTo>
                  <a:lnTo>
                    <a:pt x="778" y="403"/>
                  </a:lnTo>
                  <a:cubicBezTo>
                    <a:pt x="752" y="353"/>
                    <a:pt x="752" y="327"/>
                    <a:pt x="752" y="276"/>
                  </a:cubicBezTo>
                  <a:cubicBezTo>
                    <a:pt x="728" y="202"/>
                    <a:pt x="678" y="126"/>
                    <a:pt x="628" y="76"/>
                  </a:cubicBezTo>
                  <a:cubicBezTo>
                    <a:pt x="553" y="26"/>
                    <a:pt x="471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2537052" y="-146535"/>
              <a:ext cx="21827" cy="136040"/>
            </a:xfrm>
            <a:custGeom>
              <a:rect b="b" l="l" r="r" t="t"/>
              <a:pathLst>
                <a:path extrusionOk="0" h="4687" w="752">
                  <a:moveTo>
                    <a:pt x="377" y="1"/>
                  </a:moveTo>
                  <a:cubicBezTo>
                    <a:pt x="301" y="1"/>
                    <a:pt x="200" y="27"/>
                    <a:pt x="150" y="77"/>
                  </a:cubicBezTo>
                  <a:cubicBezTo>
                    <a:pt x="76" y="127"/>
                    <a:pt x="26" y="201"/>
                    <a:pt x="26" y="277"/>
                  </a:cubicBezTo>
                  <a:cubicBezTo>
                    <a:pt x="0" y="301"/>
                    <a:pt x="0" y="352"/>
                    <a:pt x="0" y="402"/>
                  </a:cubicBezTo>
                  <a:lnTo>
                    <a:pt x="0" y="528"/>
                  </a:lnTo>
                  <a:lnTo>
                    <a:pt x="0" y="4160"/>
                  </a:lnTo>
                  <a:lnTo>
                    <a:pt x="0" y="4286"/>
                  </a:lnTo>
                  <a:cubicBezTo>
                    <a:pt x="0" y="4336"/>
                    <a:pt x="0" y="4360"/>
                    <a:pt x="26" y="4410"/>
                  </a:cubicBezTo>
                  <a:cubicBezTo>
                    <a:pt x="26" y="4486"/>
                    <a:pt x="76" y="4561"/>
                    <a:pt x="150" y="4611"/>
                  </a:cubicBezTo>
                  <a:cubicBezTo>
                    <a:pt x="200" y="4661"/>
                    <a:pt x="301" y="4687"/>
                    <a:pt x="377" y="4687"/>
                  </a:cubicBezTo>
                  <a:cubicBezTo>
                    <a:pt x="451" y="4687"/>
                    <a:pt x="527" y="4661"/>
                    <a:pt x="601" y="4611"/>
                  </a:cubicBezTo>
                  <a:cubicBezTo>
                    <a:pt x="677" y="4561"/>
                    <a:pt x="702" y="4486"/>
                    <a:pt x="728" y="4410"/>
                  </a:cubicBezTo>
                  <a:cubicBezTo>
                    <a:pt x="752" y="4360"/>
                    <a:pt x="752" y="4336"/>
                    <a:pt x="752" y="4286"/>
                  </a:cubicBezTo>
                  <a:lnTo>
                    <a:pt x="752" y="4160"/>
                  </a:lnTo>
                  <a:lnTo>
                    <a:pt x="752" y="528"/>
                  </a:lnTo>
                  <a:lnTo>
                    <a:pt x="752" y="402"/>
                  </a:lnTo>
                  <a:cubicBezTo>
                    <a:pt x="752" y="352"/>
                    <a:pt x="752" y="301"/>
                    <a:pt x="728" y="277"/>
                  </a:cubicBezTo>
                  <a:cubicBezTo>
                    <a:pt x="702" y="201"/>
                    <a:pt x="677" y="127"/>
                    <a:pt x="601" y="77"/>
                  </a:cubicBezTo>
                  <a:cubicBezTo>
                    <a:pt x="527" y="27"/>
                    <a:pt x="451" y="1"/>
                    <a:pt x="377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2395269" y="-193786"/>
              <a:ext cx="21856" cy="230546"/>
            </a:xfrm>
            <a:custGeom>
              <a:rect b="b" l="l" r="r" t="t"/>
              <a:pathLst>
                <a:path extrusionOk="0" h="7943" w="753">
                  <a:moveTo>
                    <a:pt x="376" y="0"/>
                  </a:moveTo>
                  <a:cubicBezTo>
                    <a:pt x="294" y="0"/>
                    <a:pt x="213" y="25"/>
                    <a:pt x="151" y="75"/>
                  </a:cubicBezTo>
                  <a:cubicBezTo>
                    <a:pt x="75" y="126"/>
                    <a:pt x="25" y="202"/>
                    <a:pt x="0" y="276"/>
                  </a:cubicBezTo>
                  <a:lnTo>
                    <a:pt x="0" y="402"/>
                  </a:lnTo>
                  <a:lnTo>
                    <a:pt x="0" y="502"/>
                  </a:lnTo>
                  <a:lnTo>
                    <a:pt x="0" y="7417"/>
                  </a:lnTo>
                  <a:lnTo>
                    <a:pt x="0" y="7542"/>
                  </a:lnTo>
                  <a:lnTo>
                    <a:pt x="0" y="7668"/>
                  </a:lnTo>
                  <a:cubicBezTo>
                    <a:pt x="25" y="7742"/>
                    <a:pt x="75" y="7818"/>
                    <a:pt x="151" y="7868"/>
                  </a:cubicBezTo>
                  <a:cubicBezTo>
                    <a:pt x="201" y="7918"/>
                    <a:pt x="275" y="7942"/>
                    <a:pt x="375" y="7942"/>
                  </a:cubicBezTo>
                  <a:cubicBezTo>
                    <a:pt x="451" y="7942"/>
                    <a:pt x="526" y="7918"/>
                    <a:pt x="602" y="7868"/>
                  </a:cubicBezTo>
                  <a:cubicBezTo>
                    <a:pt x="652" y="7818"/>
                    <a:pt x="702" y="7742"/>
                    <a:pt x="726" y="7668"/>
                  </a:cubicBezTo>
                  <a:cubicBezTo>
                    <a:pt x="726" y="7618"/>
                    <a:pt x="752" y="7592"/>
                    <a:pt x="752" y="7542"/>
                  </a:cubicBezTo>
                  <a:lnTo>
                    <a:pt x="752" y="7417"/>
                  </a:lnTo>
                  <a:lnTo>
                    <a:pt x="752" y="502"/>
                  </a:lnTo>
                  <a:lnTo>
                    <a:pt x="752" y="402"/>
                  </a:lnTo>
                  <a:cubicBezTo>
                    <a:pt x="752" y="352"/>
                    <a:pt x="726" y="302"/>
                    <a:pt x="726" y="276"/>
                  </a:cubicBezTo>
                  <a:cubicBezTo>
                    <a:pt x="702" y="202"/>
                    <a:pt x="652" y="126"/>
                    <a:pt x="602" y="75"/>
                  </a:cubicBezTo>
                  <a:cubicBezTo>
                    <a:pt x="539" y="25"/>
                    <a:pt x="457" y="0"/>
                    <a:pt x="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3195843" y="-178520"/>
              <a:ext cx="21856" cy="199286"/>
            </a:xfrm>
            <a:custGeom>
              <a:rect b="b" l="l" r="r" t="t"/>
              <a:pathLst>
                <a:path extrusionOk="0" h="6866" w="753">
                  <a:moveTo>
                    <a:pt x="378" y="0"/>
                  </a:moveTo>
                  <a:cubicBezTo>
                    <a:pt x="278" y="0"/>
                    <a:pt x="201" y="26"/>
                    <a:pt x="151" y="77"/>
                  </a:cubicBezTo>
                  <a:cubicBezTo>
                    <a:pt x="77" y="151"/>
                    <a:pt x="27" y="201"/>
                    <a:pt x="1" y="301"/>
                  </a:cubicBezTo>
                  <a:lnTo>
                    <a:pt x="1" y="401"/>
                  </a:lnTo>
                  <a:lnTo>
                    <a:pt x="1" y="528"/>
                  </a:lnTo>
                  <a:lnTo>
                    <a:pt x="1" y="6364"/>
                  </a:lnTo>
                  <a:lnTo>
                    <a:pt x="1" y="6464"/>
                  </a:lnTo>
                  <a:lnTo>
                    <a:pt x="1" y="6591"/>
                  </a:lnTo>
                  <a:cubicBezTo>
                    <a:pt x="27" y="6665"/>
                    <a:pt x="77" y="6741"/>
                    <a:pt x="151" y="6791"/>
                  </a:cubicBezTo>
                  <a:cubicBezTo>
                    <a:pt x="201" y="6841"/>
                    <a:pt x="278" y="6865"/>
                    <a:pt x="378" y="6865"/>
                  </a:cubicBezTo>
                  <a:cubicBezTo>
                    <a:pt x="452" y="6865"/>
                    <a:pt x="528" y="6841"/>
                    <a:pt x="602" y="6791"/>
                  </a:cubicBezTo>
                  <a:cubicBezTo>
                    <a:pt x="652" y="6741"/>
                    <a:pt x="702" y="6665"/>
                    <a:pt x="728" y="6591"/>
                  </a:cubicBezTo>
                  <a:cubicBezTo>
                    <a:pt x="728" y="6565"/>
                    <a:pt x="753" y="6514"/>
                    <a:pt x="753" y="6464"/>
                  </a:cubicBezTo>
                  <a:lnTo>
                    <a:pt x="753" y="6364"/>
                  </a:lnTo>
                  <a:lnTo>
                    <a:pt x="753" y="528"/>
                  </a:lnTo>
                  <a:lnTo>
                    <a:pt x="753" y="401"/>
                  </a:lnTo>
                  <a:cubicBezTo>
                    <a:pt x="753" y="351"/>
                    <a:pt x="728" y="327"/>
                    <a:pt x="728" y="301"/>
                  </a:cubicBezTo>
                  <a:cubicBezTo>
                    <a:pt x="702" y="201"/>
                    <a:pt x="652" y="151"/>
                    <a:pt x="602" y="77"/>
                  </a:cubicBezTo>
                  <a:cubicBezTo>
                    <a:pt x="528" y="26"/>
                    <a:pt x="452" y="0"/>
                    <a:pt x="378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3053334" y="-166126"/>
              <a:ext cx="21827" cy="175253"/>
            </a:xfrm>
            <a:custGeom>
              <a:rect b="b" l="l" r="r" t="t"/>
              <a:pathLst>
                <a:path extrusionOk="0" h="6038" w="752">
                  <a:moveTo>
                    <a:pt x="377" y="0"/>
                  </a:moveTo>
                  <a:cubicBezTo>
                    <a:pt x="301" y="0"/>
                    <a:pt x="227" y="24"/>
                    <a:pt x="151" y="74"/>
                  </a:cubicBezTo>
                  <a:cubicBezTo>
                    <a:pt x="101" y="125"/>
                    <a:pt x="50" y="201"/>
                    <a:pt x="26" y="275"/>
                  </a:cubicBezTo>
                  <a:cubicBezTo>
                    <a:pt x="26" y="301"/>
                    <a:pt x="0" y="351"/>
                    <a:pt x="0" y="401"/>
                  </a:cubicBezTo>
                  <a:lnTo>
                    <a:pt x="0" y="501"/>
                  </a:lnTo>
                  <a:lnTo>
                    <a:pt x="0" y="5512"/>
                  </a:lnTo>
                  <a:lnTo>
                    <a:pt x="0" y="5636"/>
                  </a:lnTo>
                  <a:cubicBezTo>
                    <a:pt x="0" y="5687"/>
                    <a:pt x="26" y="5713"/>
                    <a:pt x="26" y="5763"/>
                  </a:cubicBezTo>
                  <a:cubicBezTo>
                    <a:pt x="50" y="5837"/>
                    <a:pt x="101" y="5913"/>
                    <a:pt x="151" y="5963"/>
                  </a:cubicBezTo>
                  <a:cubicBezTo>
                    <a:pt x="227" y="6013"/>
                    <a:pt x="301" y="6037"/>
                    <a:pt x="377" y="6037"/>
                  </a:cubicBezTo>
                  <a:cubicBezTo>
                    <a:pt x="477" y="6037"/>
                    <a:pt x="552" y="6013"/>
                    <a:pt x="602" y="5963"/>
                  </a:cubicBezTo>
                  <a:cubicBezTo>
                    <a:pt x="678" y="5913"/>
                    <a:pt x="728" y="5837"/>
                    <a:pt x="752" y="5763"/>
                  </a:cubicBezTo>
                  <a:lnTo>
                    <a:pt x="752" y="5636"/>
                  </a:lnTo>
                  <a:lnTo>
                    <a:pt x="752" y="5512"/>
                  </a:lnTo>
                  <a:lnTo>
                    <a:pt x="752" y="501"/>
                  </a:lnTo>
                  <a:lnTo>
                    <a:pt x="752" y="401"/>
                  </a:lnTo>
                  <a:lnTo>
                    <a:pt x="752" y="275"/>
                  </a:lnTo>
                  <a:cubicBezTo>
                    <a:pt x="728" y="201"/>
                    <a:pt x="678" y="125"/>
                    <a:pt x="602" y="74"/>
                  </a:cubicBezTo>
                  <a:cubicBezTo>
                    <a:pt x="552" y="24"/>
                    <a:pt x="477" y="0"/>
                    <a:pt x="37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3147866" y="-276650"/>
              <a:ext cx="22610" cy="396307"/>
            </a:xfrm>
            <a:custGeom>
              <a:rect b="b" l="l" r="r" t="t"/>
              <a:pathLst>
                <a:path extrusionOk="0" h="13654" w="779">
                  <a:moveTo>
                    <a:pt x="401" y="0"/>
                  </a:moveTo>
                  <a:cubicBezTo>
                    <a:pt x="301" y="0"/>
                    <a:pt x="227" y="24"/>
                    <a:pt x="151" y="74"/>
                  </a:cubicBezTo>
                  <a:cubicBezTo>
                    <a:pt x="101" y="124"/>
                    <a:pt x="50" y="201"/>
                    <a:pt x="26" y="275"/>
                  </a:cubicBezTo>
                  <a:lnTo>
                    <a:pt x="26" y="401"/>
                  </a:lnTo>
                  <a:cubicBezTo>
                    <a:pt x="0" y="425"/>
                    <a:pt x="0" y="475"/>
                    <a:pt x="0" y="525"/>
                  </a:cubicBezTo>
                  <a:lnTo>
                    <a:pt x="0" y="13128"/>
                  </a:lnTo>
                  <a:cubicBezTo>
                    <a:pt x="0" y="13179"/>
                    <a:pt x="0" y="13203"/>
                    <a:pt x="26" y="13253"/>
                  </a:cubicBezTo>
                  <a:lnTo>
                    <a:pt x="26" y="13379"/>
                  </a:lnTo>
                  <a:cubicBezTo>
                    <a:pt x="50" y="13453"/>
                    <a:pt x="101" y="13529"/>
                    <a:pt x="151" y="13579"/>
                  </a:cubicBezTo>
                  <a:cubicBezTo>
                    <a:pt x="227" y="13629"/>
                    <a:pt x="301" y="13654"/>
                    <a:pt x="401" y="13654"/>
                  </a:cubicBezTo>
                  <a:cubicBezTo>
                    <a:pt x="477" y="13654"/>
                    <a:pt x="552" y="13629"/>
                    <a:pt x="628" y="13579"/>
                  </a:cubicBezTo>
                  <a:cubicBezTo>
                    <a:pt x="678" y="13529"/>
                    <a:pt x="728" y="13453"/>
                    <a:pt x="752" y="13379"/>
                  </a:cubicBezTo>
                  <a:cubicBezTo>
                    <a:pt x="752" y="13329"/>
                    <a:pt x="752" y="13303"/>
                    <a:pt x="778" y="13253"/>
                  </a:cubicBezTo>
                  <a:lnTo>
                    <a:pt x="778" y="13128"/>
                  </a:lnTo>
                  <a:lnTo>
                    <a:pt x="778" y="525"/>
                  </a:lnTo>
                  <a:lnTo>
                    <a:pt x="778" y="401"/>
                  </a:lnTo>
                  <a:cubicBezTo>
                    <a:pt x="752" y="351"/>
                    <a:pt x="752" y="301"/>
                    <a:pt x="752" y="275"/>
                  </a:cubicBezTo>
                  <a:cubicBezTo>
                    <a:pt x="728" y="201"/>
                    <a:pt x="678" y="124"/>
                    <a:pt x="628" y="74"/>
                  </a:cubicBezTo>
                  <a:cubicBezTo>
                    <a:pt x="552" y="24"/>
                    <a:pt x="477" y="0"/>
                    <a:pt x="401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3100614" y="-126857"/>
              <a:ext cx="22552" cy="96711"/>
            </a:xfrm>
            <a:custGeom>
              <a:rect b="b" l="l" r="r" t="t"/>
              <a:pathLst>
                <a:path extrusionOk="0" h="3332" w="777">
                  <a:moveTo>
                    <a:pt x="376" y="0"/>
                  </a:moveTo>
                  <a:cubicBezTo>
                    <a:pt x="301" y="0"/>
                    <a:pt x="225" y="24"/>
                    <a:pt x="151" y="74"/>
                  </a:cubicBezTo>
                  <a:cubicBezTo>
                    <a:pt x="101" y="124"/>
                    <a:pt x="51" y="201"/>
                    <a:pt x="25" y="275"/>
                  </a:cubicBezTo>
                  <a:cubicBezTo>
                    <a:pt x="25" y="325"/>
                    <a:pt x="25" y="351"/>
                    <a:pt x="1" y="401"/>
                  </a:cubicBezTo>
                  <a:lnTo>
                    <a:pt x="1" y="525"/>
                  </a:lnTo>
                  <a:lnTo>
                    <a:pt x="1" y="2806"/>
                  </a:lnTo>
                  <a:lnTo>
                    <a:pt x="1" y="2931"/>
                  </a:lnTo>
                  <a:cubicBezTo>
                    <a:pt x="25" y="2981"/>
                    <a:pt x="25" y="3007"/>
                    <a:pt x="25" y="3057"/>
                  </a:cubicBezTo>
                  <a:cubicBezTo>
                    <a:pt x="51" y="3131"/>
                    <a:pt x="101" y="3207"/>
                    <a:pt x="151" y="3257"/>
                  </a:cubicBezTo>
                  <a:cubicBezTo>
                    <a:pt x="225" y="3307"/>
                    <a:pt x="301" y="3331"/>
                    <a:pt x="376" y="3331"/>
                  </a:cubicBezTo>
                  <a:cubicBezTo>
                    <a:pt x="476" y="3331"/>
                    <a:pt x="552" y="3307"/>
                    <a:pt x="626" y="3257"/>
                  </a:cubicBezTo>
                  <a:cubicBezTo>
                    <a:pt x="676" y="3207"/>
                    <a:pt x="726" y="3131"/>
                    <a:pt x="752" y="3057"/>
                  </a:cubicBezTo>
                  <a:lnTo>
                    <a:pt x="752" y="2931"/>
                  </a:lnTo>
                  <a:cubicBezTo>
                    <a:pt x="777" y="2880"/>
                    <a:pt x="777" y="2856"/>
                    <a:pt x="777" y="2806"/>
                  </a:cubicBezTo>
                  <a:lnTo>
                    <a:pt x="777" y="525"/>
                  </a:lnTo>
                  <a:cubicBezTo>
                    <a:pt x="777" y="475"/>
                    <a:pt x="777" y="425"/>
                    <a:pt x="752" y="401"/>
                  </a:cubicBezTo>
                  <a:lnTo>
                    <a:pt x="752" y="275"/>
                  </a:lnTo>
                  <a:cubicBezTo>
                    <a:pt x="726" y="201"/>
                    <a:pt x="676" y="124"/>
                    <a:pt x="626" y="74"/>
                  </a:cubicBezTo>
                  <a:cubicBezTo>
                    <a:pt x="552" y="24"/>
                    <a:pt x="476" y="0"/>
                    <a:pt x="37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3243152" y="-118904"/>
              <a:ext cx="21856" cy="80777"/>
            </a:xfrm>
            <a:custGeom>
              <a:rect b="b" l="l" r="r" t="t"/>
              <a:pathLst>
                <a:path extrusionOk="0" h="2783" w="753">
                  <a:moveTo>
                    <a:pt x="375" y="1"/>
                  </a:moveTo>
                  <a:cubicBezTo>
                    <a:pt x="275" y="1"/>
                    <a:pt x="201" y="27"/>
                    <a:pt x="151" y="77"/>
                  </a:cubicBezTo>
                  <a:cubicBezTo>
                    <a:pt x="75" y="127"/>
                    <a:pt x="24" y="201"/>
                    <a:pt x="0" y="277"/>
                  </a:cubicBezTo>
                  <a:lnTo>
                    <a:pt x="0" y="402"/>
                  </a:lnTo>
                  <a:lnTo>
                    <a:pt x="0" y="528"/>
                  </a:lnTo>
                  <a:lnTo>
                    <a:pt x="0" y="2256"/>
                  </a:lnTo>
                  <a:lnTo>
                    <a:pt x="0" y="2382"/>
                  </a:lnTo>
                  <a:lnTo>
                    <a:pt x="0" y="2506"/>
                  </a:lnTo>
                  <a:cubicBezTo>
                    <a:pt x="24" y="2582"/>
                    <a:pt x="75" y="2657"/>
                    <a:pt x="151" y="2707"/>
                  </a:cubicBezTo>
                  <a:cubicBezTo>
                    <a:pt x="201" y="2757"/>
                    <a:pt x="275" y="2783"/>
                    <a:pt x="375" y="2783"/>
                  </a:cubicBezTo>
                  <a:cubicBezTo>
                    <a:pt x="451" y="2783"/>
                    <a:pt x="526" y="2757"/>
                    <a:pt x="602" y="2707"/>
                  </a:cubicBezTo>
                  <a:cubicBezTo>
                    <a:pt x="652" y="2657"/>
                    <a:pt x="702" y="2582"/>
                    <a:pt x="726" y="2506"/>
                  </a:cubicBezTo>
                  <a:cubicBezTo>
                    <a:pt x="726" y="2456"/>
                    <a:pt x="752" y="2432"/>
                    <a:pt x="752" y="2382"/>
                  </a:cubicBezTo>
                  <a:lnTo>
                    <a:pt x="752" y="2256"/>
                  </a:lnTo>
                  <a:lnTo>
                    <a:pt x="752" y="502"/>
                  </a:lnTo>
                  <a:lnTo>
                    <a:pt x="752" y="402"/>
                  </a:lnTo>
                  <a:cubicBezTo>
                    <a:pt x="752" y="352"/>
                    <a:pt x="726" y="301"/>
                    <a:pt x="726" y="277"/>
                  </a:cubicBezTo>
                  <a:cubicBezTo>
                    <a:pt x="702" y="201"/>
                    <a:pt x="652" y="127"/>
                    <a:pt x="602" y="77"/>
                  </a:cubicBezTo>
                  <a:cubicBezTo>
                    <a:pt x="526" y="27"/>
                    <a:pt x="451" y="1"/>
                    <a:pt x="37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2958802" y="-166126"/>
              <a:ext cx="21827" cy="175253"/>
            </a:xfrm>
            <a:custGeom>
              <a:rect b="b" l="l" r="r" t="t"/>
              <a:pathLst>
                <a:path extrusionOk="0" h="6038" w="752">
                  <a:moveTo>
                    <a:pt x="377" y="0"/>
                  </a:moveTo>
                  <a:cubicBezTo>
                    <a:pt x="301" y="0"/>
                    <a:pt x="227" y="24"/>
                    <a:pt x="151" y="74"/>
                  </a:cubicBezTo>
                  <a:cubicBezTo>
                    <a:pt x="101" y="125"/>
                    <a:pt x="50" y="201"/>
                    <a:pt x="26" y="275"/>
                  </a:cubicBezTo>
                  <a:cubicBezTo>
                    <a:pt x="26" y="301"/>
                    <a:pt x="0" y="351"/>
                    <a:pt x="0" y="401"/>
                  </a:cubicBezTo>
                  <a:lnTo>
                    <a:pt x="0" y="501"/>
                  </a:lnTo>
                  <a:lnTo>
                    <a:pt x="0" y="5512"/>
                  </a:lnTo>
                  <a:lnTo>
                    <a:pt x="0" y="5636"/>
                  </a:lnTo>
                  <a:cubicBezTo>
                    <a:pt x="0" y="5687"/>
                    <a:pt x="26" y="5713"/>
                    <a:pt x="26" y="5763"/>
                  </a:cubicBezTo>
                  <a:cubicBezTo>
                    <a:pt x="50" y="5837"/>
                    <a:pt x="101" y="5913"/>
                    <a:pt x="151" y="5963"/>
                  </a:cubicBezTo>
                  <a:cubicBezTo>
                    <a:pt x="227" y="6013"/>
                    <a:pt x="301" y="6037"/>
                    <a:pt x="377" y="6037"/>
                  </a:cubicBezTo>
                  <a:cubicBezTo>
                    <a:pt x="451" y="6037"/>
                    <a:pt x="552" y="6013"/>
                    <a:pt x="602" y="5963"/>
                  </a:cubicBezTo>
                  <a:cubicBezTo>
                    <a:pt x="678" y="5913"/>
                    <a:pt x="728" y="5837"/>
                    <a:pt x="752" y="5763"/>
                  </a:cubicBezTo>
                  <a:lnTo>
                    <a:pt x="752" y="5636"/>
                  </a:lnTo>
                  <a:lnTo>
                    <a:pt x="752" y="5512"/>
                  </a:lnTo>
                  <a:lnTo>
                    <a:pt x="752" y="501"/>
                  </a:lnTo>
                  <a:lnTo>
                    <a:pt x="752" y="401"/>
                  </a:lnTo>
                  <a:lnTo>
                    <a:pt x="752" y="275"/>
                  </a:lnTo>
                  <a:cubicBezTo>
                    <a:pt x="728" y="201"/>
                    <a:pt x="678" y="125"/>
                    <a:pt x="602" y="74"/>
                  </a:cubicBezTo>
                  <a:cubicBezTo>
                    <a:pt x="552" y="24"/>
                    <a:pt x="451" y="0"/>
                    <a:pt x="37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2864270" y="-206151"/>
              <a:ext cx="21827" cy="254549"/>
            </a:xfrm>
            <a:custGeom>
              <a:rect b="b" l="l" r="r" t="t"/>
              <a:pathLst>
                <a:path extrusionOk="0" h="8770" w="752">
                  <a:moveTo>
                    <a:pt x="377" y="0"/>
                  </a:moveTo>
                  <a:cubicBezTo>
                    <a:pt x="301" y="0"/>
                    <a:pt x="227" y="26"/>
                    <a:pt x="151" y="101"/>
                  </a:cubicBezTo>
                  <a:cubicBezTo>
                    <a:pt x="76" y="151"/>
                    <a:pt x="50" y="201"/>
                    <a:pt x="26" y="301"/>
                  </a:cubicBezTo>
                  <a:cubicBezTo>
                    <a:pt x="0" y="327"/>
                    <a:pt x="0" y="351"/>
                    <a:pt x="0" y="401"/>
                  </a:cubicBezTo>
                  <a:lnTo>
                    <a:pt x="0" y="527"/>
                  </a:lnTo>
                  <a:lnTo>
                    <a:pt x="0" y="8268"/>
                  </a:lnTo>
                  <a:lnTo>
                    <a:pt x="0" y="8368"/>
                  </a:lnTo>
                  <a:cubicBezTo>
                    <a:pt x="0" y="8418"/>
                    <a:pt x="0" y="8469"/>
                    <a:pt x="26" y="8495"/>
                  </a:cubicBezTo>
                  <a:cubicBezTo>
                    <a:pt x="50" y="8569"/>
                    <a:pt x="76" y="8645"/>
                    <a:pt x="151" y="8695"/>
                  </a:cubicBezTo>
                  <a:cubicBezTo>
                    <a:pt x="227" y="8745"/>
                    <a:pt x="301" y="8769"/>
                    <a:pt x="377" y="8769"/>
                  </a:cubicBezTo>
                  <a:cubicBezTo>
                    <a:pt x="451" y="8769"/>
                    <a:pt x="551" y="8745"/>
                    <a:pt x="602" y="8695"/>
                  </a:cubicBezTo>
                  <a:cubicBezTo>
                    <a:pt x="678" y="8645"/>
                    <a:pt x="728" y="8569"/>
                    <a:pt x="728" y="8495"/>
                  </a:cubicBezTo>
                  <a:cubicBezTo>
                    <a:pt x="752" y="8469"/>
                    <a:pt x="752" y="8418"/>
                    <a:pt x="752" y="8368"/>
                  </a:cubicBezTo>
                  <a:lnTo>
                    <a:pt x="752" y="8268"/>
                  </a:lnTo>
                  <a:lnTo>
                    <a:pt x="752" y="527"/>
                  </a:lnTo>
                  <a:lnTo>
                    <a:pt x="752" y="401"/>
                  </a:lnTo>
                  <a:cubicBezTo>
                    <a:pt x="752" y="351"/>
                    <a:pt x="752" y="327"/>
                    <a:pt x="728" y="301"/>
                  </a:cubicBezTo>
                  <a:cubicBezTo>
                    <a:pt x="728" y="201"/>
                    <a:pt x="678" y="151"/>
                    <a:pt x="602" y="101"/>
                  </a:cubicBezTo>
                  <a:cubicBezTo>
                    <a:pt x="551" y="26"/>
                    <a:pt x="451" y="0"/>
                    <a:pt x="37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2252731" y="-237439"/>
              <a:ext cx="22552" cy="317824"/>
            </a:xfrm>
            <a:custGeom>
              <a:rect b="b" l="l" r="r" t="t"/>
              <a:pathLst>
                <a:path extrusionOk="0" h="10950" w="777">
                  <a:moveTo>
                    <a:pt x="386" y="1"/>
                  </a:moveTo>
                  <a:cubicBezTo>
                    <a:pt x="308" y="1"/>
                    <a:pt x="226" y="26"/>
                    <a:pt x="151" y="76"/>
                  </a:cubicBezTo>
                  <a:cubicBezTo>
                    <a:pt x="101" y="126"/>
                    <a:pt x="51" y="202"/>
                    <a:pt x="25" y="277"/>
                  </a:cubicBezTo>
                  <a:cubicBezTo>
                    <a:pt x="25" y="327"/>
                    <a:pt x="25" y="353"/>
                    <a:pt x="1" y="403"/>
                  </a:cubicBezTo>
                  <a:lnTo>
                    <a:pt x="1" y="527"/>
                  </a:lnTo>
                  <a:lnTo>
                    <a:pt x="1" y="10424"/>
                  </a:lnTo>
                  <a:lnTo>
                    <a:pt x="1" y="10549"/>
                  </a:lnTo>
                  <a:cubicBezTo>
                    <a:pt x="25" y="10599"/>
                    <a:pt x="25" y="10625"/>
                    <a:pt x="25" y="10649"/>
                  </a:cubicBezTo>
                  <a:cubicBezTo>
                    <a:pt x="51" y="10749"/>
                    <a:pt x="101" y="10825"/>
                    <a:pt x="151" y="10875"/>
                  </a:cubicBezTo>
                  <a:cubicBezTo>
                    <a:pt x="225" y="10926"/>
                    <a:pt x="302" y="10950"/>
                    <a:pt x="376" y="10950"/>
                  </a:cubicBezTo>
                  <a:cubicBezTo>
                    <a:pt x="476" y="10950"/>
                    <a:pt x="552" y="10926"/>
                    <a:pt x="602" y="10875"/>
                  </a:cubicBezTo>
                  <a:cubicBezTo>
                    <a:pt x="676" y="10825"/>
                    <a:pt x="726" y="10749"/>
                    <a:pt x="753" y="10649"/>
                  </a:cubicBezTo>
                  <a:lnTo>
                    <a:pt x="753" y="10549"/>
                  </a:lnTo>
                  <a:cubicBezTo>
                    <a:pt x="777" y="10499"/>
                    <a:pt x="777" y="10475"/>
                    <a:pt x="777" y="10424"/>
                  </a:cubicBezTo>
                  <a:lnTo>
                    <a:pt x="777" y="527"/>
                  </a:lnTo>
                  <a:cubicBezTo>
                    <a:pt x="777" y="477"/>
                    <a:pt x="777" y="453"/>
                    <a:pt x="753" y="403"/>
                  </a:cubicBezTo>
                  <a:lnTo>
                    <a:pt x="753" y="277"/>
                  </a:lnTo>
                  <a:cubicBezTo>
                    <a:pt x="726" y="202"/>
                    <a:pt x="676" y="126"/>
                    <a:pt x="602" y="76"/>
                  </a:cubicBezTo>
                  <a:cubicBezTo>
                    <a:pt x="539" y="26"/>
                    <a:pt x="464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2817019" y="-158870"/>
              <a:ext cx="21856" cy="160015"/>
            </a:xfrm>
            <a:custGeom>
              <a:rect b="b" l="l" r="r" t="t"/>
              <a:pathLst>
                <a:path extrusionOk="0" h="5513" w="753">
                  <a:moveTo>
                    <a:pt x="376" y="1"/>
                  </a:moveTo>
                  <a:cubicBezTo>
                    <a:pt x="301" y="1"/>
                    <a:pt x="225" y="25"/>
                    <a:pt x="151" y="101"/>
                  </a:cubicBezTo>
                  <a:cubicBezTo>
                    <a:pt x="75" y="151"/>
                    <a:pt x="51" y="201"/>
                    <a:pt x="25" y="301"/>
                  </a:cubicBezTo>
                  <a:cubicBezTo>
                    <a:pt x="1" y="326"/>
                    <a:pt x="1" y="376"/>
                    <a:pt x="1" y="402"/>
                  </a:cubicBezTo>
                  <a:lnTo>
                    <a:pt x="1" y="526"/>
                  </a:lnTo>
                  <a:lnTo>
                    <a:pt x="1" y="4986"/>
                  </a:lnTo>
                  <a:lnTo>
                    <a:pt x="1" y="5112"/>
                  </a:lnTo>
                  <a:cubicBezTo>
                    <a:pt x="1" y="5162"/>
                    <a:pt x="1" y="5212"/>
                    <a:pt x="25" y="5236"/>
                  </a:cubicBezTo>
                  <a:cubicBezTo>
                    <a:pt x="51" y="5312"/>
                    <a:pt x="75" y="5386"/>
                    <a:pt x="151" y="5437"/>
                  </a:cubicBezTo>
                  <a:cubicBezTo>
                    <a:pt x="225" y="5487"/>
                    <a:pt x="301" y="5513"/>
                    <a:pt x="376" y="5513"/>
                  </a:cubicBezTo>
                  <a:cubicBezTo>
                    <a:pt x="452" y="5513"/>
                    <a:pt x="526" y="5487"/>
                    <a:pt x="602" y="5437"/>
                  </a:cubicBezTo>
                  <a:cubicBezTo>
                    <a:pt x="676" y="5386"/>
                    <a:pt x="702" y="5312"/>
                    <a:pt x="726" y="5236"/>
                  </a:cubicBezTo>
                  <a:cubicBezTo>
                    <a:pt x="752" y="5212"/>
                    <a:pt x="752" y="5162"/>
                    <a:pt x="752" y="5112"/>
                  </a:cubicBezTo>
                  <a:lnTo>
                    <a:pt x="752" y="4986"/>
                  </a:lnTo>
                  <a:lnTo>
                    <a:pt x="752" y="526"/>
                  </a:lnTo>
                  <a:lnTo>
                    <a:pt x="752" y="402"/>
                  </a:lnTo>
                  <a:cubicBezTo>
                    <a:pt x="752" y="376"/>
                    <a:pt x="752" y="326"/>
                    <a:pt x="726" y="301"/>
                  </a:cubicBezTo>
                  <a:cubicBezTo>
                    <a:pt x="702" y="201"/>
                    <a:pt x="676" y="151"/>
                    <a:pt x="602" y="101"/>
                  </a:cubicBezTo>
                  <a:cubicBezTo>
                    <a:pt x="526" y="51"/>
                    <a:pt x="452" y="1"/>
                    <a:pt x="37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3006083" y="-142849"/>
              <a:ext cx="21856" cy="128697"/>
            </a:xfrm>
            <a:custGeom>
              <a:rect b="b" l="l" r="r" t="t"/>
              <a:pathLst>
                <a:path extrusionOk="0" h="4434" w="753">
                  <a:moveTo>
                    <a:pt x="376" y="0"/>
                  </a:moveTo>
                  <a:cubicBezTo>
                    <a:pt x="301" y="0"/>
                    <a:pt x="225" y="24"/>
                    <a:pt x="151" y="74"/>
                  </a:cubicBezTo>
                  <a:cubicBezTo>
                    <a:pt x="101" y="124"/>
                    <a:pt x="51" y="200"/>
                    <a:pt x="25" y="275"/>
                  </a:cubicBezTo>
                  <a:cubicBezTo>
                    <a:pt x="25" y="325"/>
                    <a:pt x="1" y="351"/>
                    <a:pt x="1" y="401"/>
                  </a:cubicBezTo>
                  <a:lnTo>
                    <a:pt x="1" y="525"/>
                  </a:lnTo>
                  <a:lnTo>
                    <a:pt x="1" y="3908"/>
                  </a:lnTo>
                  <a:lnTo>
                    <a:pt x="1" y="4033"/>
                  </a:lnTo>
                  <a:cubicBezTo>
                    <a:pt x="1" y="4083"/>
                    <a:pt x="25" y="4109"/>
                    <a:pt x="25" y="4133"/>
                  </a:cubicBezTo>
                  <a:cubicBezTo>
                    <a:pt x="51" y="4233"/>
                    <a:pt x="101" y="4283"/>
                    <a:pt x="151" y="4333"/>
                  </a:cubicBezTo>
                  <a:cubicBezTo>
                    <a:pt x="225" y="4410"/>
                    <a:pt x="301" y="4434"/>
                    <a:pt x="376" y="4434"/>
                  </a:cubicBezTo>
                  <a:cubicBezTo>
                    <a:pt x="476" y="4434"/>
                    <a:pt x="552" y="4410"/>
                    <a:pt x="602" y="4333"/>
                  </a:cubicBezTo>
                  <a:cubicBezTo>
                    <a:pt x="676" y="4283"/>
                    <a:pt x="726" y="4233"/>
                    <a:pt x="752" y="4133"/>
                  </a:cubicBezTo>
                  <a:lnTo>
                    <a:pt x="752" y="4033"/>
                  </a:lnTo>
                  <a:lnTo>
                    <a:pt x="752" y="3908"/>
                  </a:lnTo>
                  <a:lnTo>
                    <a:pt x="752" y="525"/>
                  </a:lnTo>
                  <a:lnTo>
                    <a:pt x="752" y="401"/>
                  </a:lnTo>
                  <a:lnTo>
                    <a:pt x="752" y="275"/>
                  </a:lnTo>
                  <a:cubicBezTo>
                    <a:pt x="726" y="200"/>
                    <a:pt x="676" y="124"/>
                    <a:pt x="602" y="74"/>
                  </a:cubicBezTo>
                  <a:cubicBezTo>
                    <a:pt x="552" y="24"/>
                    <a:pt x="476" y="0"/>
                    <a:pt x="37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7" name="Google Shape;727;p34"/>
          <p:cNvSpPr txBox="1"/>
          <p:nvPr>
            <p:ph idx="1" type="subTitle"/>
          </p:nvPr>
        </p:nvSpPr>
        <p:spPr>
          <a:xfrm>
            <a:off x="2532925" y="4096294"/>
            <a:ext cx="5142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1:23</a:t>
            </a:r>
            <a:endParaRPr sz="900"/>
          </a:p>
        </p:txBody>
      </p:sp>
      <p:sp>
        <p:nvSpPr>
          <p:cNvPr id="728" name="Google Shape;728;p34"/>
          <p:cNvSpPr txBox="1"/>
          <p:nvPr>
            <p:ph idx="1" type="subTitle"/>
          </p:nvPr>
        </p:nvSpPr>
        <p:spPr>
          <a:xfrm>
            <a:off x="6021125" y="4096294"/>
            <a:ext cx="5142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2:36</a:t>
            </a:r>
            <a:endParaRPr sz="900"/>
          </a:p>
        </p:txBody>
      </p:sp>
      <p:sp>
        <p:nvSpPr>
          <p:cNvPr id="729" name="Google Shape;729;p34"/>
          <p:cNvSpPr txBox="1"/>
          <p:nvPr/>
        </p:nvSpPr>
        <p:spPr>
          <a:xfrm>
            <a:off x="3752400" y="66425"/>
            <a:ext cx="1639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EFEFE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30" name="Google Shape;730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3"/>
          <p:cNvSpPr txBox="1"/>
          <p:nvPr/>
        </p:nvSpPr>
        <p:spPr>
          <a:xfrm>
            <a:off x="667700" y="715350"/>
            <a:ext cx="44874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latin typeface="Lato"/>
                <a:ea typeface="Lato"/>
                <a:cs typeface="Lato"/>
                <a:sym typeface="Lato"/>
              </a:rPr>
              <a:t>     </a:t>
            </a:r>
            <a:r>
              <a:rPr b="1" lang="en" sz="4100">
                <a:latin typeface="Krona One"/>
                <a:ea typeface="Krona One"/>
                <a:cs typeface="Krona One"/>
                <a:sym typeface="Krona One"/>
              </a:rPr>
              <a:t>Conclusion</a:t>
            </a:r>
            <a:endParaRPr b="1" sz="4100">
              <a:latin typeface="Krona One"/>
              <a:ea typeface="Krona One"/>
              <a:cs typeface="Krona One"/>
              <a:sym typeface="Krona One"/>
            </a:endParaRPr>
          </a:p>
        </p:txBody>
      </p:sp>
      <p:pic>
        <p:nvPicPr>
          <p:cNvPr id="851" name="Google Shape;851;p43"/>
          <p:cNvPicPr preferRelativeResize="0"/>
          <p:nvPr/>
        </p:nvPicPr>
        <p:blipFill rotWithShape="1">
          <a:blip r:embed="rId3">
            <a:alphaModFix/>
          </a:blip>
          <a:srcRect b="5791" l="5749" r="0" t="37"/>
          <a:stretch/>
        </p:blipFill>
        <p:spPr>
          <a:xfrm>
            <a:off x="6080138" y="715350"/>
            <a:ext cx="2476800" cy="3712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pic>
      <p:sp>
        <p:nvSpPr>
          <p:cNvPr id="852" name="Google Shape;852;p43"/>
          <p:cNvSpPr txBox="1"/>
          <p:nvPr/>
        </p:nvSpPr>
        <p:spPr>
          <a:xfrm>
            <a:off x="335775" y="1739950"/>
            <a:ext cx="54336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3" name="Google Shape;853;p43"/>
          <p:cNvSpPr txBox="1"/>
          <p:nvPr/>
        </p:nvSpPr>
        <p:spPr>
          <a:xfrm>
            <a:off x="209925" y="1793375"/>
            <a:ext cx="5685300" cy="23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Recent 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and </a:t>
            </a:r>
            <a:r>
              <a:rPr b="1" lang="en" sz="2000">
                <a:latin typeface="Lato"/>
                <a:ea typeface="Lato"/>
                <a:cs typeface="Lato"/>
                <a:sym typeface="Lato"/>
              </a:rPr>
              <a:t>shorter in duration 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songs tend to be more popular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Choose from </a:t>
            </a:r>
            <a:r>
              <a:rPr b="1" lang="en" sz="2000">
                <a:latin typeface="Lato"/>
                <a:ea typeface="Lato"/>
                <a:cs typeface="Lato"/>
                <a:sym typeface="Lato"/>
              </a:rPr>
              <a:t>top performers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 based on </a:t>
            </a:r>
            <a:r>
              <a:rPr b="1" lang="en" sz="2000">
                <a:latin typeface="Lato"/>
                <a:ea typeface="Lato"/>
                <a:cs typeface="Lato"/>
                <a:sym typeface="Lato"/>
              </a:rPr>
              <a:t>popularity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Select </a:t>
            </a:r>
            <a:r>
              <a:rPr b="1" lang="en" sz="2000">
                <a:latin typeface="Lato"/>
                <a:ea typeface="Lato"/>
                <a:cs typeface="Lato"/>
                <a:sym typeface="Lato"/>
              </a:rPr>
              <a:t>decade theme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 related to the </a:t>
            </a:r>
            <a:r>
              <a:rPr b="1" lang="en" sz="2000">
                <a:latin typeface="Lato"/>
                <a:ea typeface="Lato"/>
                <a:cs typeface="Lato"/>
                <a:sym typeface="Lato"/>
              </a:rPr>
              <a:t>genre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Pick </a:t>
            </a:r>
            <a:r>
              <a:rPr b="1" lang="en" sz="2000">
                <a:latin typeface="Lato"/>
                <a:ea typeface="Lato"/>
                <a:cs typeface="Lato"/>
                <a:sym typeface="Lato"/>
              </a:rPr>
              <a:t>top performers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 for each </a:t>
            </a:r>
            <a:r>
              <a:rPr b="1" lang="en" sz="2000">
                <a:latin typeface="Lato"/>
                <a:ea typeface="Lato"/>
                <a:cs typeface="Lato"/>
                <a:sym typeface="Lato"/>
              </a:rPr>
              <a:t>genre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4" name="Google Shape;854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5"/>
          <p:cNvSpPr txBox="1"/>
          <p:nvPr>
            <p:ph type="title"/>
          </p:nvPr>
        </p:nvSpPr>
        <p:spPr>
          <a:xfrm>
            <a:off x="0" y="297802"/>
            <a:ext cx="44142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r>
              <a:rPr lang="en" sz="3900"/>
              <a:t>About Us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35"/>
          <p:cNvSpPr txBox="1"/>
          <p:nvPr>
            <p:ph idx="1" type="subTitle"/>
          </p:nvPr>
        </p:nvSpPr>
        <p:spPr>
          <a:xfrm>
            <a:off x="863800" y="1690675"/>
            <a:ext cx="3657900" cy="18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chemeClr val="lt1"/>
                </a:highlight>
                <a:latin typeface="Krona One"/>
                <a:ea typeface="Krona One"/>
                <a:cs typeface="Krona One"/>
                <a:sym typeface="Krona One"/>
              </a:rPr>
              <a:t>We are a consulting agency that provides meaningful insights to radio stations/producers.</a:t>
            </a:r>
            <a:r>
              <a:rPr lang="en" sz="1200">
                <a:highlight>
                  <a:schemeClr val="lt1"/>
                </a:highlight>
                <a:latin typeface="Krona One"/>
                <a:ea typeface="Krona One"/>
                <a:cs typeface="Krona One"/>
                <a:sym typeface="Krona One"/>
              </a:rPr>
              <a:t> </a:t>
            </a:r>
            <a:endParaRPr sz="1200">
              <a:highlight>
                <a:schemeClr val="lt1"/>
              </a:highlight>
              <a:latin typeface="Krona One"/>
              <a:ea typeface="Krona One"/>
              <a:cs typeface="Krona One"/>
              <a:sym typeface="Krona On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  <a:latin typeface="Krona One"/>
              <a:ea typeface="Krona One"/>
              <a:cs typeface="Krona One"/>
              <a:sym typeface="Krona On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chemeClr val="lt1"/>
                </a:highlight>
                <a:latin typeface="Krona One"/>
                <a:ea typeface="Krona One"/>
                <a:cs typeface="Krona One"/>
                <a:sym typeface="Krona One"/>
              </a:rPr>
              <a:t>We are a team of two with background in Mathematics:</a:t>
            </a:r>
            <a:endParaRPr sz="1500">
              <a:highlight>
                <a:schemeClr val="lt1"/>
              </a:highlight>
              <a:latin typeface="Krona One"/>
              <a:ea typeface="Krona One"/>
              <a:cs typeface="Krona One"/>
              <a:sym typeface="Krona On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737" name="Google Shape;737;p35"/>
          <p:cNvSpPr txBox="1"/>
          <p:nvPr/>
        </p:nvSpPr>
        <p:spPr>
          <a:xfrm>
            <a:off x="3752175" y="66425"/>
            <a:ext cx="1639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EFEFE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pic>
        <p:nvPicPr>
          <p:cNvPr id="738" name="Google Shape;738;p35"/>
          <p:cNvPicPr preferRelativeResize="0"/>
          <p:nvPr/>
        </p:nvPicPr>
        <p:blipFill rotWithShape="1">
          <a:blip r:embed="rId3">
            <a:alphaModFix/>
          </a:blip>
          <a:srcRect b="9" l="0" r="0" t="9"/>
          <a:stretch/>
        </p:blipFill>
        <p:spPr>
          <a:xfrm>
            <a:off x="6074500" y="669550"/>
            <a:ext cx="2538000" cy="3712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pic>
      <p:grpSp>
        <p:nvGrpSpPr>
          <p:cNvPr id="739" name="Google Shape;739;p35"/>
          <p:cNvGrpSpPr/>
          <p:nvPr/>
        </p:nvGrpSpPr>
        <p:grpSpPr>
          <a:xfrm>
            <a:off x="50608" y="4051169"/>
            <a:ext cx="348887" cy="331172"/>
            <a:chOff x="1825800" y="1651625"/>
            <a:chExt cx="539989" cy="571775"/>
          </a:xfrm>
        </p:grpSpPr>
        <p:sp>
          <p:nvSpPr>
            <p:cNvPr id="740" name="Google Shape;740;p35"/>
            <p:cNvSpPr/>
            <p:nvPr/>
          </p:nvSpPr>
          <p:spPr>
            <a:xfrm>
              <a:off x="2093189" y="1651625"/>
              <a:ext cx="272600" cy="287950"/>
            </a:xfrm>
            <a:custGeom>
              <a:rect b="b" l="l" r="r" t="t"/>
              <a:pathLst>
                <a:path extrusionOk="0" h="11518" w="10904">
                  <a:moveTo>
                    <a:pt x="2" y="1"/>
                  </a:moveTo>
                  <a:lnTo>
                    <a:pt x="0" y="11518"/>
                  </a:lnTo>
                  <a:lnTo>
                    <a:pt x="10904" y="11518"/>
                  </a:lnTo>
                  <a:cubicBezTo>
                    <a:pt x="10391" y="5596"/>
                    <a:pt x="5836" y="826"/>
                    <a:pt x="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1825800" y="1967150"/>
              <a:ext cx="231900" cy="233575"/>
            </a:xfrm>
            <a:custGeom>
              <a:rect b="b" l="l" r="r" t="t"/>
              <a:pathLst>
                <a:path extrusionOk="0" h="9343" w="9276">
                  <a:moveTo>
                    <a:pt x="0" y="1"/>
                  </a:moveTo>
                  <a:cubicBezTo>
                    <a:pt x="465" y="4930"/>
                    <a:pt x="4350" y="8842"/>
                    <a:pt x="9275" y="9343"/>
                  </a:cubicBezTo>
                  <a:lnTo>
                    <a:pt x="927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445D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2093189" y="1967150"/>
              <a:ext cx="244350" cy="256250"/>
            </a:xfrm>
            <a:custGeom>
              <a:rect b="b" l="l" r="r" t="t"/>
              <a:pathLst>
                <a:path extrusionOk="0" h="10250" w="9774">
                  <a:moveTo>
                    <a:pt x="0" y="1"/>
                  </a:moveTo>
                  <a:lnTo>
                    <a:pt x="0" y="10249"/>
                  </a:lnTo>
                  <a:cubicBezTo>
                    <a:pt x="5200" y="9514"/>
                    <a:pt x="9280" y="5280"/>
                    <a:pt x="977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1851375" y="1730300"/>
              <a:ext cx="206325" cy="209275"/>
            </a:xfrm>
            <a:custGeom>
              <a:rect b="b" l="l" r="r" t="t"/>
              <a:pathLst>
                <a:path extrusionOk="0" h="8371" w="8253">
                  <a:moveTo>
                    <a:pt x="8252" y="1"/>
                  </a:moveTo>
                  <a:cubicBezTo>
                    <a:pt x="3865" y="441"/>
                    <a:pt x="383" y="3959"/>
                    <a:pt x="1" y="8371"/>
                  </a:cubicBezTo>
                  <a:lnTo>
                    <a:pt x="8252" y="8371"/>
                  </a:lnTo>
                  <a:lnTo>
                    <a:pt x="8252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869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4" name="Google Shape;744;p35"/>
          <p:cNvSpPr txBox="1"/>
          <p:nvPr/>
        </p:nvSpPr>
        <p:spPr>
          <a:xfrm>
            <a:off x="455775" y="4002138"/>
            <a:ext cx="2611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rona One"/>
                <a:ea typeface="Krona One"/>
                <a:cs typeface="Krona One"/>
                <a:sym typeface="Krona One"/>
              </a:rPr>
              <a:t>Avramidis Theofilos </a:t>
            </a:r>
            <a:endParaRPr>
              <a:latin typeface="Krona One"/>
              <a:ea typeface="Krona One"/>
              <a:cs typeface="Krona One"/>
              <a:sym typeface="Krona One"/>
            </a:endParaRPr>
          </a:p>
        </p:txBody>
      </p:sp>
      <p:grpSp>
        <p:nvGrpSpPr>
          <p:cNvPr id="745" name="Google Shape;745;p35"/>
          <p:cNvGrpSpPr/>
          <p:nvPr/>
        </p:nvGrpSpPr>
        <p:grpSpPr>
          <a:xfrm>
            <a:off x="3123558" y="4051169"/>
            <a:ext cx="348887" cy="331172"/>
            <a:chOff x="1825800" y="1651625"/>
            <a:chExt cx="539989" cy="571775"/>
          </a:xfrm>
        </p:grpSpPr>
        <p:sp>
          <p:nvSpPr>
            <p:cNvPr id="746" name="Google Shape;746;p35"/>
            <p:cNvSpPr/>
            <p:nvPr/>
          </p:nvSpPr>
          <p:spPr>
            <a:xfrm>
              <a:off x="2093189" y="1651625"/>
              <a:ext cx="272600" cy="287950"/>
            </a:xfrm>
            <a:custGeom>
              <a:rect b="b" l="l" r="r" t="t"/>
              <a:pathLst>
                <a:path extrusionOk="0" h="11518" w="10904">
                  <a:moveTo>
                    <a:pt x="2" y="1"/>
                  </a:moveTo>
                  <a:lnTo>
                    <a:pt x="0" y="11518"/>
                  </a:lnTo>
                  <a:lnTo>
                    <a:pt x="10904" y="11518"/>
                  </a:lnTo>
                  <a:cubicBezTo>
                    <a:pt x="10391" y="5596"/>
                    <a:pt x="5836" y="826"/>
                    <a:pt x="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1825800" y="1967150"/>
              <a:ext cx="231900" cy="233575"/>
            </a:xfrm>
            <a:custGeom>
              <a:rect b="b" l="l" r="r" t="t"/>
              <a:pathLst>
                <a:path extrusionOk="0" h="9343" w="9276">
                  <a:moveTo>
                    <a:pt x="0" y="1"/>
                  </a:moveTo>
                  <a:cubicBezTo>
                    <a:pt x="465" y="4930"/>
                    <a:pt x="4350" y="8842"/>
                    <a:pt x="9275" y="9343"/>
                  </a:cubicBezTo>
                  <a:lnTo>
                    <a:pt x="927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445D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2093189" y="1967150"/>
              <a:ext cx="244350" cy="256250"/>
            </a:xfrm>
            <a:custGeom>
              <a:rect b="b" l="l" r="r" t="t"/>
              <a:pathLst>
                <a:path extrusionOk="0" h="10250" w="9774">
                  <a:moveTo>
                    <a:pt x="0" y="1"/>
                  </a:moveTo>
                  <a:lnTo>
                    <a:pt x="0" y="10249"/>
                  </a:lnTo>
                  <a:cubicBezTo>
                    <a:pt x="5200" y="9514"/>
                    <a:pt x="9280" y="5280"/>
                    <a:pt x="977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1851375" y="1730300"/>
              <a:ext cx="206325" cy="209275"/>
            </a:xfrm>
            <a:custGeom>
              <a:rect b="b" l="l" r="r" t="t"/>
              <a:pathLst>
                <a:path extrusionOk="0" h="8371" w="8253">
                  <a:moveTo>
                    <a:pt x="8252" y="1"/>
                  </a:moveTo>
                  <a:cubicBezTo>
                    <a:pt x="3865" y="441"/>
                    <a:pt x="383" y="3959"/>
                    <a:pt x="1" y="8371"/>
                  </a:cubicBezTo>
                  <a:lnTo>
                    <a:pt x="8252" y="8371"/>
                  </a:lnTo>
                  <a:lnTo>
                    <a:pt x="8252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869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0" name="Google Shape;750;p35"/>
          <p:cNvSpPr txBox="1"/>
          <p:nvPr/>
        </p:nvSpPr>
        <p:spPr>
          <a:xfrm>
            <a:off x="3528725" y="4002138"/>
            <a:ext cx="2611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rona One"/>
                <a:ea typeface="Krona One"/>
                <a:cs typeface="Krona One"/>
                <a:sym typeface="Krona One"/>
              </a:rPr>
              <a:t>Korolis Alexandros</a:t>
            </a:r>
            <a:endParaRPr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751" name="Google Shape;751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/>
          <p:nvPr>
            <p:ph type="title"/>
          </p:nvPr>
        </p:nvSpPr>
        <p:spPr>
          <a:xfrm>
            <a:off x="733150" y="7454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57" name="Google Shape;757;p36"/>
          <p:cNvSpPr txBox="1"/>
          <p:nvPr>
            <p:ph idx="2" type="title"/>
          </p:nvPr>
        </p:nvSpPr>
        <p:spPr>
          <a:xfrm>
            <a:off x="937550" y="3129575"/>
            <a:ext cx="21753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Popularity</a:t>
            </a:r>
            <a:endParaRPr sz="1600"/>
          </a:p>
        </p:txBody>
      </p:sp>
      <p:sp>
        <p:nvSpPr>
          <p:cNvPr id="758" name="Google Shape;758;p36"/>
          <p:cNvSpPr txBox="1"/>
          <p:nvPr>
            <p:ph idx="1" type="subTitle"/>
          </p:nvPr>
        </p:nvSpPr>
        <p:spPr>
          <a:xfrm>
            <a:off x="937550" y="3478350"/>
            <a:ext cx="21753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Song Plays by release date</a:t>
            </a:r>
            <a:endParaRPr/>
          </a:p>
        </p:txBody>
      </p:sp>
      <p:sp>
        <p:nvSpPr>
          <p:cNvPr id="759" name="Google Shape;759;p36"/>
          <p:cNvSpPr txBox="1"/>
          <p:nvPr>
            <p:ph idx="3" type="title"/>
          </p:nvPr>
        </p:nvSpPr>
        <p:spPr>
          <a:xfrm>
            <a:off x="3484271" y="3129575"/>
            <a:ext cx="21753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Song Duration</a:t>
            </a:r>
            <a:endParaRPr sz="1600"/>
          </a:p>
        </p:txBody>
      </p:sp>
      <p:sp>
        <p:nvSpPr>
          <p:cNvPr id="760" name="Google Shape;760;p36"/>
          <p:cNvSpPr txBox="1"/>
          <p:nvPr>
            <p:ph idx="4" type="subTitle"/>
          </p:nvPr>
        </p:nvSpPr>
        <p:spPr>
          <a:xfrm>
            <a:off x="3484272" y="3478350"/>
            <a:ext cx="21753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duration changed through the Years</a:t>
            </a:r>
            <a:endParaRPr/>
          </a:p>
        </p:txBody>
      </p:sp>
      <p:sp>
        <p:nvSpPr>
          <p:cNvPr id="761" name="Google Shape;761;p36"/>
          <p:cNvSpPr txBox="1"/>
          <p:nvPr>
            <p:ph idx="5" type="title"/>
          </p:nvPr>
        </p:nvSpPr>
        <p:spPr>
          <a:xfrm>
            <a:off x="6030999" y="3129575"/>
            <a:ext cx="21753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Top Genres</a:t>
            </a:r>
            <a:endParaRPr sz="1600"/>
          </a:p>
        </p:txBody>
      </p:sp>
      <p:sp>
        <p:nvSpPr>
          <p:cNvPr id="762" name="Google Shape;762;p36"/>
          <p:cNvSpPr txBox="1"/>
          <p:nvPr>
            <p:ph idx="6" type="subTitle"/>
          </p:nvPr>
        </p:nvSpPr>
        <p:spPr>
          <a:xfrm>
            <a:off x="6031000" y="3478350"/>
            <a:ext cx="21753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decade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1679450" y="2107725"/>
            <a:ext cx="691500" cy="691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4239399" y="2107725"/>
            <a:ext cx="691500" cy="691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6772889" y="2107725"/>
            <a:ext cx="691500" cy="691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6" name="Google Shape;766;p36"/>
          <p:cNvGrpSpPr/>
          <p:nvPr/>
        </p:nvGrpSpPr>
        <p:grpSpPr>
          <a:xfrm>
            <a:off x="1849561" y="2314173"/>
            <a:ext cx="351288" cy="278606"/>
            <a:chOff x="-62882850" y="1999375"/>
            <a:chExt cx="315850" cy="250500"/>
          </a:xfrm>
        </p:grpSpPr>
        <p:sp>
          <p:nvSpPr>
            <p:cNvPr id="767" name="Google Shape;767;p36"/>
            <p:cNvSpPr/>
            <p:nvPr/>
          </p:nvSpPr>
          <p:spPr>
            <a:xfrm>
              <a:off x="-62882850" y="1999375"/>
              <a:ext cx="315850" cy="250500"/>
            </a:xfrm>
            <a:custGeom>
              <a:rect b="b" l="l" r="r" t="t"/>
              <a:pathLst>
                <a:path extrusionOk="0" h="10020" w="12634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-62806475" y="2062375"/>
              <a:ext cx="146525" cy="103800"/>
            </a:xfrm>
            <a:custGeom>
              <a:rect b="b" l="l" r="r" t="t"/>
              <a:pathLst>
                <a:path extrusionOk="0" h="4152" w="5861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Google Shape;769;p36"/>
          <p:cNvGrpSpPr/>
          <p:nvPr/>
        </p:nvGrpSpPr>
        <p:grpSpPr>
          <a:xfrm>
            <a:off x="4409061" y="2277386"/>
            <a:ext cx="352178" cy="352178"/>
            <a:chOff x="-61783350" y="2297100"/>
            <a:chExt cx="316650" cy="316650"/>
          </a:xfrm>
        </p:grpSpPr>
        <p:sp>
          <p:nvSpPr>
            <p:cNvPr id="770" name="Google Shape;770;p36"/>
            <p:cNvSpPr/>
            <p:nvPr/>
          </p:nvSpPr>
          <p:spPr>
            <a:xfrm>
              <a:off x="-61783350" y="2297100"/>
              <a:ext cx="316650" cy="316650"/>
            </a:xfrm>
            <a:custGeom>
              <a:rect b="b" l="l" r="r" t="t"/>
              <a:pathLst>
                <a:path extrusionOk="0" h="12666" w="12666">
                  <a:moveTo>
                    <a:pt x="379" y="0"/>
                  </a:moveTo>
                  <a:cubicBezTo>
                    <a:pt x="158" y="0"/>
                    <a:pt x="1" y="189"/>
                    <a:pt x="1" y="441"/>
                  </a:cubicBezTo>
                  <a:lnTo>
                    <a:pt x="1" y="12287"/>
                  </a:lnTo>
                  <a:cubicBezTo>
                    <a:pt x="1" y="12508"/>
                    <a:pt x="190" y="12665"/>
                    <a:pt x="379" y="12665"/>
                  </a:cubicBezTo>
                  <a:lnTo>
                    <a:pt x="12256" y="12665"/>
                  </a:lnTo>
                  <a:cubicBezTo>
                    <a:pt x="12477" y="12665"/>
                    <a:pt x="12666" y="12476"/>
                    <a:pt x="12666" y="12287"/>
                  </a:cubicBezTo>
                  <a:cubicBezTo>
                    <a:pt x="12634" y="12098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41"/>
                  </a:lnTo>
                  <a:cubicBezTo>
                    <a:pt x="820" y="189"/>
                    <a:pt x="631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-61742375" y="2387675"/>
              <a:ext cx="275675" cy="151250"/>
            </a:xfrm>
            <a:custGeom>
              <a:rect b="b" l="l" r="r" t="t"/>
              <a:pathLst>
                <a:path extrusionOk="0" h="6050" w="11027">
                  <a:moveTo>
                    <a:pt x="9767" y="788"/>
                  </a:moveTo>
                  <a:cubicBezTo>
                    <a:pt x="10019" y="788"/>
                    <a:pt x="10208" y="977"/>
                    <a:pt x="10208" y="1229"/>
                  </a:cubicBezTo>
                  <a:cubicBezTo>
                    <a:pt x="10176" y="1450"/>
                    <a:pt x="10019" y="1639"/>
                    <a:pt x="9767" y="1639"/>
                  </a:cubicBezTo>
                  <a:cubicBezTo>
                    <a:pt x="9546" y="1639"/>
                    <a:pt x="9389" y="1450"/>
                    <a:pt x="9389" y="1229"/>
                  </a:cubicBezTo>
                  <a:cubicBezTo>
                    <a:pt x="9389" y="977"/>
                    <a:pt x="9578" y="788"/>
                    <a:pt x="9767" y="788"/>
                  </a:cubicBezTo>
                  <a:close/>
                  <a:moveTo>
                    <a:pt x="4001" y="1607"/>
                  </a:moveTo>
                  <a:cubicBezTo>
                    <a:pt x="4222" y="1607"/>
                    <a:pt x="4379" y="1796"/>
                    <a:pt x="4379" y="2048"/>
                  </a:cubicBezTo>
                  <a:cubicBezTo>
                    <a:pt x="4379" y="2269"/>
                    <a:pt x="4222" y="2489"/>
                    <a:pt x="4001" y="2489"/>
                  </a:cubicBezTo>
                  <a:cubicBezTo>
                    <a:pt x="3749" y="2489"/>
                    <a:pt x="3560" y="2269"/>
                    <a:pt x="3560" y="2048"/>
                  </a:cubicBezTo>
                  <a:cubicBezTo>
                    <a:pt x="3560" y="1796"/>
                    <a:pt x="3749" y="1607"/>
                    <a:pt x="4001" y="1607"/>
                  </a:cubicBezTo>
                  <a:close/>
                  <a:moveTo>
                    <a:pt x="6459" y="4128"/>
                  </a:moveTo>
                  <a:cubicBezTo>
                    <a:pt x="6679" y="4128"/>
                    <a:pt x="6900" y="4317"/>
                    <a:pt x="6900" y="4569"/>
                  </a:cubicBezTo>
                  <a:cubicBezTo>
                    <a:pt x="6868" y="4758"/>
                    <a:pt x="6711" y="4947"/>
                    <a:pt x="6459" y="4947"/>
                  </a:cubicBezTo>
                  <a:cubicBezTo>
                    <a:pt x="6238" y="4947"/>
                    <a:pt x="6081" y="4758"/>
                    <a:pt x="6081" y="4569"/>
                  </a:cubicBezTo>
                  <a:cubicBezTo>
                    <a:pt x="6081" y="4317"/>
                    <a:pt x="6270" y="4128"/>
                    <a:pt x="6459" y="4128"/>
                  </a:cubicBezTo>
                  <a:close/>
                  <a:moveTo>
                    <a:pt x="1229" y="4380"/>
                  </a:moveTo>
                  <a:cubicBezTo>
                    <a:pt x="1481" y="4380"/>
                    <a:pt x="1638" y="4569"/>
                    <a:pt x="1638" y="4789"/>
                  </a:cubicBezTo>
                  <a:cubicBezTo>
                    <a:pt x="1638" y="5041"/>
                    <a:pt x="1481" y="5230"/>
                    <a:pt x="1229" y="5230"/>
                  </a:cubicBezTo>
                  <a:cubicBezTo>
                    <a:pt x="1008" y="5230"/>
                    <a:pt x="788" y="5041"/>
                    <a:pt x="788" y="4789"/>
                  </a:cubicBezTo>
                  <a:cubicBezTo>
                    <a:pt x="788" y="4569"/>
                    <a:pt x="1008" y="4380"/>
                    <a:pt x="1229" y="4380"/>
                  </a:cubicBezTo>
                  <a:close/>
                  <a:moveTo>
                    <a:pt x="9767" y="0"/>
                  </a:moveTo>
                  <a:cubicBezTo>
                    <a:pt x="9105" y="0"/>
                    <a:pt x="8570" y="536"/>
                    <a:pt x="8570" y="1229"/>
                  </a:cubicBezTo>
                  <a:cubicBezTo>
                    <a:pt x="8570" y="1418"/>
                    <a:pt x="8601" y="1576"/>
                    <a:pt x="8664" y="1765"/>
                  </a:cubicBezTo>
                  <a:lnTo>
                    <a:pt x="7026" y="3434"/>
                  </a:lnTo>
                  <a:cubicBezTo>
                    <a:pt x="6868" y="3340"/>
                    <a:pt x="6679" y="3308"/>
                    <a:pt x="6459" y="3308"/>
                  </a:cubicBezTo>
                  <a:cubicBezTo>
                    <a:pt x="6270" y="3308"/>
                    <a:pt x="6112" y="3340"/>
                    <a:pt x="5923" y="3434"/>
                  </a:cubicBezTo>
                  <a:lnTo>
                    <a:pt x="5104" y="2584"/>
                  </a:lnTo>
                  <a:cubicBezTo>
                    <a:pt x="5167" y="2426"/>
                    <a:pt x="5199" y="2237"/>
                    <a:pt x="5199" y="2048"/>
                  </a:cubicBezTo>
                  <a:cubicBezTo>
                    <a:pt x="5199" y="1387"/>
                    <a:pt x="4663" y="788"/>
                    <a:pt x="4001" y="788"/>
                  </a:cubicBezTo>
                  <a:cubicBezTo>
                    <a:pt x="3308" y="788"/>
                    <a:pt x="2773" y="1324"/>
                    <a:pt x="2773" y="2048"/>
                  </a:cubicBezTo>
                  <a:cubicBezTo>
                    <a:pt x="2773" y="2237"/>
                    <a:pt x="2804" y="2395"/>
                    <a:pt x="2899" y="2584"/>
                  </a:cubicBezTo>
                  <a:lnTo>
                    <a:pt x="1796" y="3686"/>
                  </a:lnTo>
                  <a:cubicBezTo>
                    <a:pt x="1638" y="3623"/>
                    <a:pt x="1418" y="3592"/>
                    <a:pt x="1229" y="3592"/>
                  </a:cubicBezTo>
                  <a:cubicBezTo>
                    <a:pt x="567" y="3592"/>
                    <a:pt x="0" y="4128"/>
                    <a:pt x="0" y="4852"/>
                  </a:cubicBezTo>
                  <a:cubicBezTo>
                    <a:pt x="0" y="5514"/>
                    <a:pt x="567" y="6049"/>
                    <a:pt x="1229" y="6049"/>
                  </a:cubicBezTo>
                  <a:cubicBezTo>
                    <a:pt x="1890" y="6049"/>
                    <a:pt x="2458" y="5514"/>
                    <a:pt x="2458" y="4852"/>
                  </a:cubicBezTo>
                  <a:cubicBezTo>
                    <a:pt x="2458" y="4632"/>
                    <a:pt x="2426" y="4474"/>
                    <a:pt x="2332" y="4285"/>
                  </a:cubicBezTo>
                  <a:lnTo>
                    <a:pt x="3434" y="3182"/>
                  </a:lnTo>
                  <a:cubicBezTo>
                    <a:pt x="3592" y="3245"/>
                    <a:pt x="3781" y="3308"/>
                    <a:pt x="4001" y="3308"/>
                  </a:cubicBezTo>
                  <a:cubicBezTo>
                    <a:pt x="4190" y="3308"/>
                    <a:pt x="4348" y="3277"/>
                    <a:pt x="4537" y="3182"/>
                  </a:cubicBezTo>
                  <a:lnTo>
                    <a:pt x="5356" y="4001"/>
                  </a:lnTo>
                  <a:cubicBezTo>
                    <a:pt x="5293" y="4159"/>
                    <a:pt x="5262" y="4348"/>
                    <a:pt x="5262" y="4569"/>
                  </a:cubicBezTo>
                  <a:cubicBezTo>
                    <a:pt x="5262" y="5230"/>
                    <a:pt x="5797" y="5766"/>
                    <a:pt x="6459" y="5766"/>
                  </a:cubicBezTo>
                  <a:cubicBezTo>
                    <a:pt x="7152" y="5766"/>
                    <a:pt x="7687" y="5230"/>
                    <a:pt x="7687" y="4569"/>
                  </a:cubicBezTo>
                  <a:cubicBezTo>
                    <a:pt x="7687" y="4348"/>
                    <a:pt x="7656" y="4191"/>
                    <a:pt x="7561" y="4001"/>
                  </a:cubicBezTo>
                  <a:lnTo>
                    <a:pt x="9231" y="2363"/>
                  </a:lnTo>
                  <a:cubicBezTo>
                    <a:pt x="9389" y="2426"/>
                    <a:pt x="9578" y="2489"/>
                    <a:pt x="9767" y="2489"/>
                  </a:cubicBezTo>
                  <a:cubicBezTo>
                    <a:pt x="10460" y="2489"/>
                    <a:pt x="11027" y="1922"/>
                    <a:pt x="11027" y="1229"/>
                  </a:cubicBezTo>
                  <a:cubicBezTo>
                    <a:pt x="10995" y="536"/>
                    <a:pt x="10460" y="0"/>
                    <a:pt x="9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2" name="Google Shape;772;p36"/>
          <p:cNvSpPr/>
          <p:nvPr/>
        </p:nvSpPr>
        <p:spPr>
          <a:xfrm>
            <a:off x="6941683" y="2315493"/>
            <a:ext cx="353930" cy="275965"/>
          </a:xfrm>
          <a:custGeom>
            <a:rect b="b" l="l" r="r" t="t"/>
            <a:pathLst>
              <a:path extrusionOk="0" h="9925" w="12729">
                <a:moveTo>
                  <a:pt x="925" y="3644"/>
                </a:moveTo>
                <a:cubicBezTo>
                  <a:pt x="944" y="3644"/>
                  <a:pt x="963" y="3648"/>
                  <a:pt x="978" y="3655"/>
                </a:cubicBezTo>
                <a:lnTo>
                  <a:pt x="1608" y="3970"/>
                </a:lnTo>
                <a:lnTo>
                  <a:pt x="1608" y="5923"/>
                </a:lnTo>
                <a:lnTo>
                  <a:pt x="978" y="6239"/>
                </a:lnTo>
                <a:cubicBezTo>
                  <a:pt x="963" y="6253"/>
                  <a:pt x="945" y="6259"/>
                  <a:pt x="926" y="6259"/>
                </a:cubicBezTo>
                <a:cubicBezTo>
                  <a:pt x="863" y="6259"/>
                  <a:pt x="788" y="6192"/>
                  <a:pt x="788" y="6144"/>
                </a:cubicBezTo>
                <a:lnTo>
                  <a:pt x="788" y="3781"/>
                </a:lnTo>
                <a:cubicBezTo>
                  <a:pt x="788" y="3685"/>
                  <a:pt x="862" y="3644"/>
                  <a:pt x="925" y="3644"/>
                </a:cubicBezTo>
                <a:close/>
                <a:moveTo>
                  <a:pt x="10177" y="1796"/>
                </a:moveTo>
                <a:lnTo>
                  <a:pt x="10177" y="8129"/>
                </a:lnTo>
                <a:lnTo>
                  <a:pt x="2458" y="5892"/>
                </a:lnTo>
                <a:lnTo>
                  <a:pt x="2458" y="4033"/>
                </a:lnTo>
                <a:lnTo>
                  <a:pt x="10177" y="1796"/>
                </a:lnTo>
                <a:close/>
                <a:moveTo>
                  <a:pt x="4128" y="7247"/>
                </a:moveTo>
                <a:lnTo>
                  <a:pt x="6963" y="8066"/>
                </a:lnTo>
                <a:cubicBezTo>
                  <a:pt x="6648" y="8507"/>
                  <a:pt x="6176" y="8822"/>
                  <a:pt x="5640" y="8822"/>
                </a:cubicBezTo>
                <a:cubicBezTo>
                  <a:pt x="4758" y="8822"/>
                  <a:pt x="4097" y="8097"/>
                  <a:pt x="4128" y="7247"/>
                </a:cubicBezTo>
                <a:close/>
                <a:moveTo>
                  <a:pt x="11374" y="820"/>
                </a:moveTo>
                <a:cubicBezTo>
                  <a:pt x="11626" y="820"/>
                  <a:pt x="11815" y="1009"/>
                  <a:pt x="11815" y="1261"/>
                </a:cubicBezTo>
                <a:lnTo>
                  <a:pt x="11815" y="8696"/>
                </a:lnTo>
                <a:cubicBezTo>
                  <a:pt x="11815" y="8916"/>
                  <a:pt x="11626" y="9137"/>
                  <a:pt x="11374" y="9137"/>
                </a:cubicBezTo>
                <a:cubicBezTo>
                  <a:pt x="11154" y="9137"/>
                  <a:pt x="10996" y="8916"/>
                  <a:pt x="10996" y="8696"/>
                </a:cubicBezTo>
                <a:lnTo>
                  <a:pt x="10996" y="1261"/>
                </a:lnTo>
                <a:cubicBezTo>
                  <a:pt x="10996" y="1009"/>
                  <a:pt x="11185" y="820"/>
                  <a:pt x="11374" y="820"/>
                </a:cubicBezTo>
                <a:close/>
                <a:moveTo>
                  <a:pt x="11437" y="1"/>
                </a:moveTo>
                <a:cubicBezTo>
                  <a:pt x="10839" y="1"/>
                  <a:pt x="10366" y="379"/>
                  <a:pt x="10240" y="883"/>
                </a:cubicBezTo>
                <a:lnTo>
                  <a:pt x="2080" y="3246"/>
                </a:lnTo>
                <a:lnTo>
                  <a:pt x="1387" y="2899"/>
                </a:lnTo>
                <a:cubicBezTo>
                  <a:pt x="1251" y="2831"/>
                  <a:pt x="1109" y="2800"/>
                  <a:pt x="970" y="2800"/>
                </a:cubicBezTo>
                <a:cubicBezTo>
                  <a:pt x="466" y="2800"/>
                  <a:pt x="1" y="3213"/>
                  <a:pt x="1" y="3781"/>
                </a:cubicBezTo>
                <a:lnTo>
                  <a:pt x="1" y="6144"/>
                </a:lnTo>
                <a:cubicBezTo>
                  <a:pt x="1" y="6687"/>
                  <a:pt x="465" y="7094"/>
                  <a:pt x="983" y="7094"/>
                </a:cubicBezTo>
                <a:cubicBezTo>
                  <a:pt x="1127" y="7094"/>
                  <a:pt x="1275" y="7063"/>
                  <a:pt x="1419" y="6995"/>
                </a:cubicBezTo>
                <a:lnTo>
                  <a:pt x="2143" y="6648"/>
                </a:lnTo>
                <a:lnTo>
                  <a:pt x="3340" y="6995"/>
                </a:lnTo>
                <a:cubicBezTo>
                  <a:pt x="3151" y="8412"/>
                  <a:pt x="4254" y="9641"/>
                  <a:pt x="5672" y="9641"/>
                </a:cubicBezTo>
                <a:cubicBezTo>
                  <a:pt x="6585" y="9641"/>
                  <a:pt x="7405" y="9074"/>
                  <a:pt x="7814" y="8286"/>
                </a:cubicBezTo>
                <a:lnTo>
                  <a:pt x="10271" y="9011"/>
                </a:lnTo>
                <a:cubicBezTo>
                  <a:pt x="10429" y="9515"/>
                  <a:pt x="10902" y="9925"/>
                  <a:pt x="11469" y="9925"/>
                </a:cubicBezTo>
                <a:cubicBezTo>
                  <a:pt x="12130" y="9925"/>
                  <a:pt x="12729" y="9358"/>
                  <a:pt x="12729" y="8664"/>
                </a:cubicBezTo>
                <a:lnTo>
                  <a:pt x="12729" y="1198"/>
                </a:lnTo>
                <a:cubicBezTo>
                  <a:pt x="12634" y="536"/>
                  <a:pt x="12099" y="1"/>
                  <a:pt x="1143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36"/>
          <p:cNvSpPr txBox="1"/>
          <p:nvPr/>
        </p:nvSpPr>
        <p:spPr>
          <a:xfrm>
            <a:off x="3752175" y="66425"/>
            <a:ext cx="1639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EFEFE"/>
                </a:solidFill>
                <a:latin typeface="Krona One"/>
                <a:ea typeface="Krona One"/>
                <a:cs typeface="Krona One"/>
                <a:sym typeface="Krona One"/>
              </a:rPr>
              <a:t>Discover</a:t>
            </a:r>
            <a:endParaRPr sz="1200">
              <a:solidFill>
                <a:srgbClr val="FEFEFE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774" name="Google Shape;77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7"/>
          <p:cNvSpPr txBox="1"/>
          <p:nvPr>
            <p:ph type="title"/>
          </p:nvPr>
        </p:nvSpPr>
        <p:spPr>
          <a:xfrm>
            <a:off x="438600" y="554675"/>
            <a:ext cx="4133400" cy="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Song Duration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    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780" name="Google Shape;780;p37"/>
          <p:cNvSpPr txBox="1"/>
          <p:nvPr/>
        </p:nvSpPr>
        <p:spPr>
          <a:xfrm>
            <a:off x="3752175" y="66425"/>
            <a:ext cx="1639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EFEFE"/>
                </a:solidFill>
                <a:latin typeface="Krona One"/>
                <a:ea typeface="Krona One"/>
                <a:cs typeface="Krona One"/>
                <a:sym typeface="Krona One"/>
              </a:rPr>
              <a:t>Now listen</a:t>
            </a:r>
            <a:endParaRPr sz="1200">
              <a:solidFill>
                <a:srgbClr val="FEFEFE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781" name="Google Shape;781;p37"/>
          <p:cNvSpPr txBox="1"/>
          <p:nvPr/>
        </p:nvSpPr>
        <p:spPr>
          <a:xfrm>
            <a:off x="438600" y="2846475"/>
            <a:ext cx="42507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Krona One"/>
                <a:ea typeface="Krona One"/>
                <a:cs typeface="Krona One"/>
                <a:sym typeface="Krona One"/>
              </a:rPr>
              <a:t>Popularity</a:t>
            </a:r>
            <a:endParaRPr sz="2500">
              <a:latin typeface="Krona One"/>
              <a:ea typeface="Krona One"/>
              <a:cs typeface="Krona One"/>
              <a:sym typeface="Krona One"/>
            </a:endParaRPr>
          </a:p>
        </p:txBody>
      </p:sp>
      <p:pic>
        <p:nvPicPr>
          <p:cNvPr id="782" name="Google Shape;78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275" y="473175"/>
            <a:ext cx="2983824" cy="20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9275" y="2525975"/>
            <a:ext cx="2983824" cy="2106250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37"/>
          <p:cNvSpPr txBox="1"/>
          <p:nvPr/>
        </p:nvSpPr>
        <p:spPr>
          <a:xfrm>
            <a:off x="736300" y="1129475"/>
            <a:ext cx="2693700" cy="13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Duration Increases by year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</a:rPr>
              <a:t>Max Duration in the 90s</a:t>
            </a:r>
            <a:endParaRPr>
              <a:solidFill>
                <a:schemeClr val="hlink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</a:rPr>
              <a:t>Decreases after that</a:t>
            </a:r>
            <a:endParaRPr>
              <a:solidFill>
                <a:schemeClr val="hlink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</a:rPr>
              <a:t>Nowadays songs tend to be shorter. </a:t>
            </a:r>
            <a:endParaRPr>
              <a:solidFill>
                <a:schemeClr val="hlink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5" name="Google Shape;785;p37"/>
          <p:cNvSpPr txBox="1"/>
          <p:nvPr/>
        </p:nvSpPr>
        <p:spPr>
          <a:xfrm>
            <a:off x="770650" y="3540925"/>
            <a:ext cx="26937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New Songs tend to be more popular.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6" name="Google Shape;786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8"/>
          <p:cNvSpPr txBox="1"/>
          <p:nvPr>
            <p:ph type="title"/>
          </p:nvPr>
        </p:nvSpPr>
        <p:spPr>
          <a:xfrm>
            <a:off x="266000" y="1134625"/>
            <a:ext cx="525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Duration  VS  Popularity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792" name="Google Shape;792;p38"/>
          <p:cNvSpPr txBox="1"/>
          <p:nvPr/>
        </p:nvSpPr>
        <p:spPr>
          <a:xfrm>
            <a:off x="3752175" y="66425"/>
            <a:ext cx="1639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EFEFE"/>
                </a:solidFill>
                <a:latin typeface="Krona One"/>
                <a:ea typeface="Krona One"/>
                <a:cs typeface="Krona One"/>
                <a:sym typeface="Krona One"/>
              </a:rPr>
              <a:t>Now listen</a:t>
            </a:r>
            <a:endParaRPr sz="1200">
              <a:solidFill>
                <a:srgbClr val="FEFEFE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pic>
        <p:nvPicPr>
          <p:cNvPr id="793" name="Google Shape;793;p38"/>
          <p:cNvPicPr preferRelativeResize="0"/>
          <p:nvPr/>
        </p:nvPicPr>
        <p:blipFill rotWithShape="1">
          <a:blip r:embed="rId3">
            <a:alphaModFix/>
          </a:blip>
          <a:srcRect b="1806" l="0" r="9844" t="0"/>
          <a:stretch/>
        </p:blipFill>
        <p:spPr>
          <a:xfrm>
            <a:off x="4572000" y="806950"/>
            <a:ext cx="4379526" cy="35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p38"/>
          <p:cNvSpPr txBox="1"/>
          <p:nvPr/>
        </p:nvSpPr>
        <p:spPr>
          <a:xfrm>
            <a:off x="526575" y="2052900"/>
            <a:ext cx="3663000" cy="26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Strong correlation between Duration and Popularity.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More popular songs have shorter durations 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Songs in the middle of the graph represent more like the 80s/90s era.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5" name="Google Shape;795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9"/>
          <p:cNvSpPr txBox="1"/>
          <p:nvPr/>
        </p:nvSpPr>
        <p:spPr>
          <a:xfrm>
            <a:off x="3752175" y="66425"/>
            <a:ext cx="1639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EFEFE"/>
                </a:solidFill>
                <a:latin typeface="Krona One"/>
                <a:ea typeface="Krona One"/>
                <a:cs typeface="Krona One"/>
                <a:sym typeface="Krona One"/>
              </a:rPr>
              <a:t>Now listen</a:t>
            </a:r>
            <a:endParaRPr sz="1200">
              <a:solidFill>
                <a:srgbClr val="FEFEFE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801" name="Google Shape;801;p39"/>
          <p:cNvSpPr/>
          <p:nvPr/>
        </p:nvSpPr>
        <p:spPr>
          <a:xfrm>
            <a:off x="450350" y="703600"/>
            <a:ext cx="924000" cy="891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39"/>
          <p:cNvSpPr/>
          <p:nvPr/>
        </p:nvSpPr>
        <p:spPr>
          <a:xfrm>
            <a:off x="675850" y="971588"/>
            <a:ext cx="473010" cy="355910"/>
          </a:xfrm>
          <a:custGeom>
            <a:rect b="b" l="l" r="r" t="t"/>
            <a:pathLst>
              <a:path extrusionOk="0" h="9925" w="12729">
                <a:moveTo>
                  <a:pt x="925" y="3644"/>
                </a:moveTo>
                <a:cubicBezTo>
                  <a:pt x="944" y="3644"/>
                  <a:pt x="963" y="3648"/>
                  <a:pt x="978" y="3655"/>
                </a:cubicBezTo>
                <a:lnTo>
                  <a:pt x="1608" y="3970"/>
                </a:lnTo>
                <a:lnTo>
                  <a:pt x="1608" y="5923"/>
                </a:lnTo>
                <a:lnTo>
                  <a:pt x="978" y="6239"/>
                </a:lnTo>
                <a:cubicBezTo>
                  <a:pt x="963" y="6253"/>
                  <a:pt x="945" y="6259"/>
                  <a:pt x="926" y="6259"/>
                </a:cubicBezTo>
                <a:cubicBezTo>
                  <a:pt x="863" y="6259"/>
                  <a:pt x="788" y="6192"/>
                  <a:pt x="788" y="6144"/>
                </a:cubicBezTo>
                <a:lnTo>
                  <a:pt x="788" y="3781"/>
                </a:lnTo>
                <a:cubicBezTo>
                  <a:pt x="788" y="3685"/>
                  <a:pt x="862" y="3644"/>
                  <a:pt x="925" y="3644"/>
                </a:cubicBezTo>
                <a:close/>
                <a:moveTo>
                  <a:pt x="10177" y="1796"/>
                </a:moveTo>
                <a:lnTo>
                  <a:pt x="10177" y="8129"/>
                </a:lnTo>
                <a:lnTo>
                  <a:pt x="2458" y="5892"/>
                </a:lnTo>
                <a:lnTo>
                  <a:pt x="2458" y="4033"/>
                </a:lnTo>
                <a:lnTo>
                  <a:pt x="10177" y="1796"/>
                </a:lnTo>
                <a:close/>
                <a:moveTo>
                  <a:pt x="4128" y="7247"/>
                </a:moveTo>
                <a:lnTo>
                  <a:pt x="6963" y="8066"/>
                </a:lnTo>
                <a:cubicBezTo>
                  <a:pt x="6648" y="8507"/>
                  <a:pt x="6176" y="8822"/>
                  <a:pt x="5640" y="8822"/>
                </a:cubicBezTo>
                <a:cubicBezTo>
                  <a:pt x="4758" y="8822"/>
                  <a:pt x="4097" y="8097"/>
                  <a:pt x="4128" y="7247"/>
                </a:cubicBezTo>
                <a:close/>
                <a:moveTo>
                  <a:pt x="11374" y="820"/>
                </a:moveTo>
                <a:cubicBezTo>
                  <a:pt x="11626" y="820"/>
                  <a:pt x="11815" y="1009"/>
                  <a:pt x="11815" y="1261"/>
                </a:cubicBezTo>
                <a:lnTo>
                  <a:pt x="11815" y="8696"/>
                </a:lnTo>
                <a:cubicBezTo>
                  <a:pt x="11815" y="8916"/>
                  <a:pt x="11626" y="9137"/>
                  <a:pt x="11374" y="9137"/>
                </a:cubicBezTo>
                <a:cubicBezTo>
                  <a:pt x="11154" y="9137"/>
                  <a:pt x="10996" y="8916"/>
                  <a:pt x="10996" y="8696"/>
                </a:cubicBezTo>
                <a:lnTo>
                  <a:pt x="10996" y="1261"/>
                </a:lnTo>
                <a:cubicBezTo>
                  <a:pt x="10996" y="1009"/>
                  <a:pt x="11185" y="820"/>
                  <a:pt x="11374" y="820"/>
                </a:cubicBezTo>
                <a:close/>
                <a:moveTo>
                  <a:pt x="11437" y="1"/>
                </a:moveTo>
                <a:cubicBezTo>
                  <a:pt x="10839" y="1"/>
                  <a:pt x="10366" y="379"/>
                  <a:pt x="10240" y="883"/>
                </a:cubicBezTo>
                <a:lnTo>
                  <a:pt x="2080" y="3246"/>
                </a:lnTo>
                <a:lnTo>
                  <a:pt x="1387" y="2899"/>
                </a:lnTo>
                <a:cubicBezTo>
                  <a:pt x="1251" y="2831"/>
                  <a:pt x="1109" y="2800"/>
                  <a:pt x="970" y="2800"/>
                </a:cubicBezTo>
                <a:cubicBezTo>
                  <a:pt x="466" y="2800"/>
                  <a:pt x="1" y="3213"/>
                  <a:pt x="1" y="3781"/>
                </a:cubicBezTo>
                <a:lnTo>
                  <a:pt x="1" y="6144"/>
                </a:lnTo>
                <a:cubicBezTo>
                  <a:pt x="1" y="6687"/>
                  <a:pt x="465" y="7094"/>
                  <a:pt x="983" y="7094"/>
                </a:cubicBezTo>
                <a:cubicBezTo>
                  <a:pt x="1127" y="7094"/>
                  <a:pt x="1275" y="7063"/>
                  <a:pt x="1419" y="6995"/>
                </a:cubicBezTo>
                <a:lnTo>
                  <a:pt x="2143" y="6648"/>
                </a:lnTo>
                <a:lnTo>
                  <a:pt x="3340" y="6995"/>
                </a:lnTo>
                <a:cubicBezTo>
                  <a:pt x="3151" y="8412"/>
                  <a:pt x="4254" y="9641"/>
                  <a:pt x="5672" y="9641"/>
                </a:cubicBezTo>
                <a:cubicBezTo>
                  <a:pt x="6585" y="9641"/>
                  <a:pt x="7405" y="9074"/>
                  <a:pt x="7814" y="8286"/>
                </a:cubicBezTo>
                <a:lnTo>
                  <a:pt x="10271" y="9011"/>
                </a:lnTo>
                <a:cubicBezTo>
                  <a:pt x="10429" y="9515"/>
                  <a:pt x="10902" y="9925"/>
                  <a:pt x="11469" y="9925"/>
                </a:cubicBezTo>
                <a:cubicBezTo>
                  <a:pt x="12130" y="9925"/>
                  <a:pt x="12729" y="9358"/>
                  <a:pt x="12729" y="8664"/>
                </a:cubicBezTo>
                <a:lnTo>
                  <a:pt x="12729" y="1198"/>
                </a:lnTo>
                <a:cubicBezTo>
                  <a:pt x="12634" y="536"/>
                  <a:pt x="12099" y="1"/>
                  <a:pt x="1143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39"/>
          <p:cNvSpPr txBox="1"/>
          <p:nvPr/>
        </p:nvSpPr>
        <p:spPr>
          <a:xfrm>
            <a:off x="1114925" y="703600"/>
            <a:ext cx="66690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Krona One"/>
                <a:ea typeface="Krona One"/>
                <a:cs typeface="Krona One"/>
                <a:sym typeface="Krona One"/>
              </a:rPr>
              <a:t>What makes a radio program great?</a:t>
            </a:r>
            <a:endParaRPr sz="2200">
              <a:latin typeface="Krona One"/>
              <a:ea typeface="Krona One"/>
              <a:cs typeface="Krona One"/>
              <a:sym typeface="Krona O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Lato"/>
                <a:ea typeface="Lato"/>
                <a:cs typeface="Lato"/>
                <a:sym typeface="Lato"/>
              </a:rPr>
              <a:t>	</a:t>
            </a:r>
            <a:endParaRPr sz="2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4" name="Google Shape;804;p39"/>
          <p:cNvSpPr txBox="1"/>
          <p:nvPr/>
        </p:nvSpPr>
        <p:spPr>
          <a:xfrm>
            <a:off x="3752175" y="3373025"/>
            <a:ext cx="50901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Krona One"/>
              <a:buChar char="●"/>
            </a:pPr>
            <a:r>
              <a:rPr lang="en" sz="1700">
                <a:latin typeface="Krona One"/>
                <a:ea typeface="Krona One"/>
                <a:cs typeface="Krona One"/>
                <a:sym typeface="Krona One"/>
              </a:rPr>
              <a:t>Decade thematicals(60s,70s</a:t>
            </a:r>
            <a:r>
              <a:rPr lang="en" sz="1700">
                <a:latin typeface="Krona One"/>
                <a:ea typeface="Krona One"/>
                <a:cs typeface="Krona One"/>
                <a:sym typeface="Krona One"/>
              </a:rPr>
              <a:t>..)</a:t>
            </a:r>
            <a:endParaRPr sz="1700">
              <a:latin typeface="Krona One"/>
              <a:ea typeface="Krona One"/>
              <a:cs typeface="Krona One"/>
              <a:sym typeface="Krona On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Krona One"/>
              <a:buChar char="●"/>
            </a:pPr>
            <a:r>
              <a:rPr lang="en" sz="1700">
                <a:latin typeface="Krona One"/>
                <a:ea typeface="Krona One"/>
                <a:cs typeface="Krona One"/>
                <a:sym typeface="Krona One"/>
              </a:rPr>
              <a:t>Top Genres</a:t>
            </a:r>
            <a:endParaRPr sz="1700">
              <a:latin typeface="Krona One"/>
              <a:ea typeface="Krona One"/>
              <a:cs typeface="Krona One"/>
              <a:sym typeface="Krona On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Krona One"/>
              <a:buChar char="●"/>
            </a:pPr>
            <a:r>
              <a:rPr lang="en" sz="1700">
                <a:latin typeface="Krona One"/>
                <a:ea typeface="Krona One"/>
                <a:cs typeface="Krona One"/>
                <a:sym typeface="Krona One"/>
              </a:rPr>
              <a:t>Top Performers</a:t>
            </a:r>
            <a:endParaRPr sz="1700"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805" name="Google Shape;805;p39"/>
          <p:cNvSpPr txBox="1"/>
          <p:nvPr/>
        </p:nvSpPr>
        <p:spPr>
          <a:xfrm>
            <a:off x="1374350" y="1825950"/>
            <a:ext cx="4525500" cy="19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Does </a:t>
            </a:r>
            <a:r>
              <a:rPr b="1" lang="en" sz="2000">
                <a:latin typeface="Lato"/>
                <a:ea typeface="Lato"/>
                <a:cs typeface="Lato"/>
                <a:sym typeface="Lato"/>
              </a:rPr>
              <a:t>hip hop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 music fit in a </a:t>
            </a:r>
            <a:r>
              <a:rPr b="1" lang="en" sz="2000">
                <a:latin typeface="Lato"/>
                <a:ea typeface="Lato"/>
                <a:cs typeface="Lato"/>
                <a:sym typeface="Lato"/>
              </a:rPr>
              <a:t>60s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 radio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rogram?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Is </a:t>
            </a:r>
            <a:r>
              <a:rPr b="1" lang="en" sz="2000">
                <a:latin typeface="Lato"/>
                <a:ea typeface="Lato"/>
                <a:cs typeface="Lato"/>
                <a:sym typeface="Lato"/>
              </a:rPr>
              <a:t>Metallica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 a famous choice for a </a:t>
            </a:r>
            <a:r>
              <a:rPr b="1" lang="en" sz="2000">
                <a:latin typeface="Lato"/>
                <a:ea typeface="Lato"/>
                <a:cs typeface="Lato"/>
                <a:sym typeface="Lato"/>
              </a:rPr>
              <a:t>90s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 theme?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Let us examine :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6" name="Google Shape;806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0"/>
          <p:cNvSpPr txBox="1"/>
          <p:nvPr/>
        </p:nvSpPr>
        <p:spPr>
          <a:xfrm>
            <a:off x="3752400" y="66425"/>
            <a:ext cx="1639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EFEFE"/>
                </a:solidFill>
                <a:latin typeface="Krona One"/>
                <a:ea typeface="Krona One"/>
                <a:cs typeface="Krona One"/>
                <a:sym typeface="Krona One"/>
              </a:rPr>
              <a:t>Now Playing</a:t>
            </a:r>
            <a:endParaRPr sz="1200">
              <a:solidFill>
                <a:srgbClr val="FEFEFE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12" name="Google Shape;8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3775"/>
            <a:ext cx="2984026" cy="2676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1875" y="833785"/>
            <a:ext cx="3058026" cy="267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9900" y="802875"/>
            <a:ext cx="3111875" cy="27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40"/>
          <p:cNvSpPr txBox="1"/>
          <p:nvPr/>
        </p:nvSpPr>
        <p:spPr>
          <a:xfrm>
            <a:off x="2313300" y="486675"/>
            <a:ext cx="451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rona One"/>
                <a:ea typeface="Krona One"/>
                <a:cs typeface="Krona One"/>
                <a:sym typeface="Krona One"/>
              </a:rPr>
              <a:t>                Decade Thematicals</a:t>
            </a:r>
            <a:endParaRPr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816" name="Google Shape;816;p40"/>
          <p:cNvSpPr txBox="1"/>
          <p:nvPr/>
        </p:nvSpPr>
        <p:spPr>
          <a:xfrm>
            <a:off x="2313300" y="3452275"/>
            <a:ext cx="451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rona One"/>
                <a:ea typeface="Krona One"/>
                <a:cs typeface="Krona One"/>
                <a:sym typeface="Krona One"/>
              </a:rPr>
              <a:t>                     Top Performers</a:t>
            </a:r>
            <a:endParaRPr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817" name="Google Shape;817;p40"/>
          <p:cNvSpPr txBox="1"/>
          <p:nvPr/>
        </p:nvSpPr>
        <p:spPr>
          <a:xfrm>
            <a:off x="532974" y="3860850"/>
            <a:ext cx="20133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Beatles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Beach Boys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Sam Cooke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3544050" y="3860850"/>
            <a:ext cx="20562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Elton John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Bee Gees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Carpenters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9" name="Google Shape;819;p40"/>
          <p:cNvSpPr txBox="1"/>
          <p:nvPr/>
        </p:nvSpPr>
        <p:spPr>
          <a:xfrm>
            <a:off x="6714075" y="3860850"/>
            <a:ext cx="18711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Madonna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Billy Joel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Journey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0" name="Google Shape;820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1"/>
          <p:cNvSpPr txBox="1"/>
          <p:nvPr/>
        </p:nvSpPr>
        <p:spPr>
          <a:xfrm>
            <a:off x="3752400" y="66425"/>
            <a:ext cx="1639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EFEFE"/>
                </a:solidFill>
                <a:latin typeface="Krona One"/>
                <a:ea typeface="Krona One"/>
                <a:cs typeface="Krona One"/>
                <a:sym typeface="Krona One"/>
              </a:rPr>
              <a:t>Now Playing</a:t>
            </a:r>
            <a:endParaRPr sz="1200">
              <a:solidFill>
                <a:srgbClr val="FEFEFE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26" name="Google Shape;826;p41"/>
          <p:cNvSpPr txBox="1"/>
          <p:nvPr/>
        </p:nvSpPr>
        <p:spPr>
          <a:xfrm>
            <a:off x="2313300" y="486675"/>
            <a:ext cx="451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rona One"/>
                <a:ea typeface="Krona One"/>
                <a:cs typeface="Krona One"/>
                <a:sym typeface="Krona One"/>
              </a:rPr>
              <a:t>                Decade Thematicals</a:t>
            </a:r>
            <a:endParaRPr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827" name="Google Shape;827;p41"/>
          <p:cNvSpPr txBox="1"/>
          <p:nvPr/>
        </p:nvSpPr>
        <p:spPr>
          <a:xfrm>
            <a:off x="2313300" y="3447900"/>
            <a:ext cx="451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rona One"/>
                <a:ea typeface="Krona One"/>
                <a:cs typeface="Krona One"/>
                <a:sym typeface="Krona One"/>
              </a:rPr>
              <a:t>                     Top Performers</a:t>
            </a:r>
            <a:endParaRPr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828" name="Google Shape;828;p41"/>
          <p:cNvSpPr txBox="1"/>
          <p:nvPr/>
        </p:nvSpPr>
        <p:spPr>
          <a:xfrm>
            <a:off x="532974" y="3860850"/>
            <a:ext cx="20133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Madonna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Mariah Carey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Celine Dion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9" name="Google Shape;829;p41"/>
          <p:cNvSpPr txBox="1"/>
          <p:nvPr/>
        </p:nvSpPr>
        <p:spPr>
          <a:xfrm>
            <a:off x="3544050" y="3860850"/>
            <a:ext cx="20562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Rascal Flatts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Toby Keith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Glee Cast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0" name="Google Shape;830;p41"/>
          <p:cNvSpPr txBox="1"/>
          <p:nvPr/>
        </p:nvSpPr>
        <p:spPr>
          <a:xfrm>
            <a:off x="6714075" y="3860850"/>
            <a:ext cx="18711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Glee Cast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Drake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Taylor Swift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31" name="Google Shape;83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6325" y="806300"/>
            <a:ext cx="3027800" cy="276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2" name="Google Shape;83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06300"/>
            <a:ext cx="2976325" cy="269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Google Shape;83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4125" y="806300"/>
            <a:ext cx="3089653" cy="2697925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2"/>
          <p:cNvSpPr txBox="1"/>
          <p:nvPr/>
        </p:nvSpPr>
        <p:spPr>
          <a:xfrm>
            <a:off x="3752400" y="66425"/>
            <a:ext cx="1639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EFEFE"/>
                </a:solidFill>
                <a:latin typeface="Krona One"/>
                <a:ea typeface="Krona One"/>
                <a:cs typeface="Krona One"/>
                <a:sym typeface="Krona One"/>
              </a:rPr>
              <a:t>Now Playing</a:t>
            </a:r>
            <a:endParaRPr sz="1200">
              <a:solidFill>
                <a:srgbClr val="FEFEFE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40" name="Google Shape;840;p42"/>
          <p:cNvSpPr txBox="1"/>
          <p:nvPr/>
        </p:nvSpPr>
        <p:spPr>
          <a:xfrm>
            <a:off x="874200" y="532475"/>
            <a:ext cx="451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rona One"/>
                <a:ea typeface="Krona One"/>
                <a:cs typeface="Krona One"/>
                <a:sym typeface="Krona One"/>
              </a:rPr>
              <a:t>             </a:t>
            </a:r>
            <a:r>
              <a:rPr lang="en" sz="1800">
                <a:latin typeface="Krona One"/>
                <a:ea typeface="Krona One"/>
                <a:cs typeface="Krona One"/>
                <a:sym typeface="Krona One"/>
              </a:rPr>
              <a:t>Genre Thematicals</a:t>
            </a:r>
            <a:endParaRPr sz="1800">
              <a:latin typeface="Krona One"/>
              <a:ea typeface="Krona One"/>
              <a:cs typeface="Krona One"/>
              <a:sym typeface="Krona One"/>
            </a:endParaRPr>
          </a:p>
        </p:txBody>
      </p:sp>
      <p:pic>
        <p:nvPicPr>
          <p:cNvPr id="841" name="Google Shape;841;p42"/>
          <p:cNvPicPr preferRelativeResize="0"/>
          <p:nvPr/>
        </p:nvPicPr>
        <p:blipFill rotWithShape="1">
          <a:blip r:embed="rId3">
            <a:alphaModFix/>
          </a:blip>
          <a:srcRect b="49" l="0" r="0" t="39"/>
          <a:stretch/>
        </p:blipFill>
        <p:spPr>
          <a:xfrm>
            <a:off x="6357075" y="715350"/>
            <a:ext cx="2476800" cy="3712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pic>
      <p:sp>
        <p:nvSpPr>
          <p:cNvPr id="842" name="Google Shape;842;p42"/>
          <p:cNvSpPr txBox="1"/>
          <p:nvPr/>
        </p:nvSpPr>
        <p:spPr>
          <a:xfrm>
            <a:off x="167900" y="1129425"/>
            <a:ext cx="59523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Another aspect of building up your radio show is based on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Genre. 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Many people listen to a specific type of music hence genre based radio shows are a good alternative.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3" name="Google Shape;843;p42"/>
          <p:cNvSpPr txBox="1"/>
          <p:nvPr/>
        </p:nvSpPr>
        <p:spPr>
          <a:xfrm>
            <a:off x="167900" y="2205450"/>
            <a:ext cx="55173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For this purpose it seems appropriate to pick up top performers of each genre.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4" name="Google Shape;844;p42"/>
          <p:cNvSpPr txBox="1"/>
          <p:nvPr/>
        </p:nvSpPr>
        <p:spPr>
          <a:xfrm>
            <a:off x="167900" y="2945775"/>
            <a:ext cx="58836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" sz="1100">
                <a:latin typeface="Lato"/>
                <a:ea typeface="Lato"/>
                <a:cs typeface="Lato"/>
                <a:sym typeface="Lato"/>
              </a:rPr>
              <a:t>x.Top5 performers for some genres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 u="sng">
                <a:latin typeface="Lato"/>
                <a:ea typeface="Lato"/>
                <a:cs typeface="Lato"/>
                <a:sym typeface="Lato"/>
              </a:rPr>
              <a:t>Rock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: The Rolling Stones, U2, Bon Jovi, Aerosmith, Billy Joel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 u="sng">
                <a:latin typeface="Lato"/>
                <a:ea typeface="Lato"/>
                <a:cs typeface="Lato"/>
                <a:sym typeface="Lato"/>
              </a:rPr>
              <a:t>Mellow Gold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: Elton John, Neil Diamond, Chicago, Fleetwood Mac, Bruce Springsteen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 u="sng">
                <a:latin typeface="Lato"/>
                <a:ea typeface="Lato"/>
                <a:cs typeface="Lato"/>
                <a:sym typeface="Lato"/>
              </a:rPr>
              <a:t>Metal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: Van Halen, Kiss, Alice Cooper, Metallica, Rush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 u="sng">
                <a:latin typeface="Lato"/>
                <a:ea typeface="Lato"/>
                <a:cs typeface="Lato"/>
                <a:sym typeface="Lato"/>
              </a:rPr>
              <a:t>Hip Hop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: Drake, Eminem, Lil Wayne, J. Cole, Future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5" name="Google Shape;845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oud Music Player Brand Profile by Slidesgo">
  <a:themeElements>
    <a:clrScheme name="Simple Light">
      <a:dk1>
        <a:srgbClr val="191919"/>
      </a:dk1>
      <a:lt1>
        <a:srgbClr val="FFFFFF"/>
      </a:lt1>
      <a:dk2>
        <a:srgbClr val="FF7BAB"/>
      </a:dk2>
      <a:lt2>
        <a:srgbClr val="3FA8F4"/>
      </a:lt2>
      <a:accent1>
        <a:srgbClr val="7CED8E"/>
      </a:accent1>
      <a:accent2>
        <a:srgbClr val="3199B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