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EB788-CFBD-48FA-A22B-0F590776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C39C09-CB54-4495-910F-A06ADDD6D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E3A18F-B7AD-4AB8-9A92-3DC5C98B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984928-7E67-4C9D-BE0E-D8EB9A6F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77A980-D47D-4349-AC3E-36AEDE24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BEAF5-72D2-4604-8C67-948F6CA3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EDA98D-F9BC-4D1F-B54B-88A435D9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13187D-C004-4143-AEB2-DF3D1213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F55BA2-1A2A-4364-9A87-56AA88DB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3C2FE-99DD-4EFD-AF08-A8CA5CB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3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214B5A-52B0-45F9-871F-A3BC8E7E4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CDC4A2-F719-44BF-92FE-4074DC76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8622B5-B5CD-4807-BAA4-AC3E2E83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A5D14E-7F21-49B9-8308-00C8F981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12D65E-1982-4373-8D53-7C6C3D50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626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16309-E47D-4F34-91FE-2A3BBF20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FEFF4-F416-4A68-83B4-E6DF5E89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9CD47-6EA1-4808-B1C0-516C25D0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A619D1-97A8-4892-A281-AD72FB2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5B55A1-959A-4AF3-AF96-7C92EFDC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2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0C8905-A394-4FEC-82B6-36811468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29C72F-600F-4748-A1F8-76DCE9C87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9E95C3-E210-4F07-84B2-4D20F86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9809EE-A483-4823-BD7D-AA074B4C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D7511F-1F37-44EF-BC99-116CCE89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6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89AA7-E0B5-4EDA-8094-E86D4526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39F064-AC1D-44CC-9605-31C4F9EC0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E56972-0442-41C6-8CD7-72C88C39E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087164-9E33-4FAF-B4CB-FFC3A2E9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747E14-E065-4F0E-8DAE-3101C5E0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7A12DB-C998-4913-82E0-8EF6A51C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9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A7FE4-15C0-439F-B392-1B6B763A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44BCF9-2752-460F-BC15-F50ABAC66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BEF4E5-5877-4968-97DD-272E505C1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7522F9-2F26-40AF-88F9-D2557BE2E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2D086B-DC1F-4AD3-A6E5-175B8F38E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8483E6-9C37-44C0-BAD4-50B83656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5C5256-BBC1-4F50-A10E-FAD178E9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6F5555-9C5D-4FB2-854D-E0F73B9D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252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E3CC3-4A43-437B-A3EA-C135C9F3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334C15-2C74-4F24-9007-B660DC7E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209E71-A8EC-47F2-975D-DC0D3244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35F055-DD64-4A62-8E93-A0661CB6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9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955206-35A3-47E4-9736-5EFEEBF0D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17AFDE-1ED8-4736-9F7E-CDC88484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147CD8-3344-4968-B220-8EB56CF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87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F67A0-4A43-4668-85C6-B9E21EB4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C35EB0-6CE7-418B-A102-1AC464D8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D00C8D-016A-48FD-AD66-FC03FA21D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F66B5E-49E9-4C45-AF59-76527E18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BE63F9-3930-455D-B931-15BE7E6C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EE4127-6923-4276-929F-B5BE46CB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2351FA-8737-48C9-B32D-B5FB5905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501391-D367-400F-90F8-2A2330470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138486-64D9-45D1-A9E5-99FDACD1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C523FC-75E3-4BD4-9994-425608CD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56B06C-5155-4C5A-877E-D8AF5D2C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11284D-D2BE-474D-9AD9-EF44A2DB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57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10C05E-BDD0-4B5B-9D2F-1152990D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85FEAA-E51C-4C33-9481-77EC0DCA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02ABA-9E0C-4985-8605-CBD1EFE21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0CFB-5ED3-4EDB-84E8-9A2CCD3F0503}" type="datetimeFigureOut">
              <a:rPr lang="fr-FR" smtClean="0"/>
              <a:t>14/10/2020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714443-F933-49BE-B94A-623A48E9B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EBFC3-4024-4264-B74C-00D555BF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94E3C-4D78-4C8C-AB8D-9A6E6B055F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68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D68EA-9424-4E8A-BA49-A8401B3EA5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un objet qu’on peux pousser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FC310A-28C6-4B4C-AB24-1970FE820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5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D801B-BCD9-499B-AAF6-76EFF03C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Glisser un </a:t>
            </a:r>
            <a:r>
              <a:rPr lang="fr-FR" dirty="0" err="1"/>
              <a:t>BP_Rail</a:t>
            </a:r>
            <a:r>
              <a:rPr lang="fr-FR" dirty="0"/>
              <a:t> dans la scène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BB464-6C5A-47C3-AE4C-FC60153A4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Chemin: _BP/_Gameplay/_</a:t>
            </a:r>
            <a:r>
              <a:rPr lang="fr-FR" dirty="0" err="1"/>
              <a:t>Interactables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318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D3990-191F-4FBE-A671-51F444C30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votre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10EA6-56DD-4F61-9DC0-B901CC9C5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nouveau </a:t>
            </a:r>
            <a:r>
              <a:rPr lang="fr-FR" dirty="0" err="1"/>
              <a:t>blueprint</a:t>
            </a:r>
            <a:r>
              <a:rPr lang="fr-FR" dirty="0"/>
              <a:t> qui a pour parent </a:t>
            </a:r>
            <a:r>
              <a:rPr lang="fr-FR" dirty="0" err="1"/>
              <a:t>BP_MovableObject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736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6AF6F-47FD-482B-AE45-ACDAED15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3D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28C040-16F5-4DC3-9FBB-9AB7E3E28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model in the </a:t>
            </a:r>
            <a:r>
              <a:rPr lang="fr-FR" dirty="0" err="1"/>
              <a:t>blueprint</a:t>
            </a:r>
            <a:endParaRPr lang="fr-FR" dirty="0"/>
          </a:p>
          <a:p>
            <a:r>
              <a:rPr lang="fr-FR" dirty="0"/>
              <a:t>Set the collision </a:t>
            </a:r>
            <a:r>
              <a:rPr lang="fr-FR" dirty="0" err="1"/>
              <a:t>preset</a:t>
            </a:r>
            <a:r>
              <a:rPr lang="fr-FR" dirty="0"/>
              <a:t> of </a:t>
            </a:r>
            <a:r>
              <a:rPr lang="fr-FR" dirty="0" err="1"/>
              <a:t>your</a:t>
            </a:r>
            <a:br>
              <a:rPr lang="fr-FR" dirty="0"/>
            </a:br>
            <a:r>
              <a:rPr lang="fr-FR" dirty="0"/>
              <a:t>model as </a:t>
            </a:r>
            <a:r>
              <a:rPr lang="fr-FR" b="1" dirty="0" err="1"/>
              <a:t>interactable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C6BDA87-48FC-4CF3-8D83-79808FBD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943" y="1825625"/>
            <a:ext cx="4634135" cy="459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6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A0300-D097-4470-918C-D37450C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Link </a:t>
            </a:r>
            <a:r>
              <a:rPr lang="fr-FR" dirty="0" err="1"/>
              <a:t>your</a:t>
            </a:r>
            <a:r>
              <a:rPr lang="fr-FR" dirty="0"/>
              <a:t> rail to the </a:t>
            </a:r>
            <a:r>
              <a:rPr lang="fr-FR" dirty="0" err="1"/>
              <a:t>movable</a:t>
            </a:r>
            <a:r>
              <a:rPr lang="fr-FR" dirty="0"/>
              <a:t> </a:t>
            </a:r>
            <a:r>
              <a:rPr lang="fr-FR" dirty="0" err="1"/>
              <a:t>object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696953E-873E-442C-9CF9-50651BE9F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816" y="2026084"/>
            <a:ext cx="8230749" cy="3181794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EAC8BDE-A72B-4AD2-8A54-B3400669037C}"/>
              </a:ext>
            </a:extLst>
          </p:cNvPr>
          <p:cNvSpPr txBox="1"/>
          <p:nvPr/>
        </p:nvSpPr>
        <p:spPr>
          <a:xfrm>
            <a:off x="2405849" y="5282214"/>
            <a:ext cx="6241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movable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snap on the rail </a:t>
            </a:r>
            <a:r>
              <a:rPr lang="fr-FR" dirty="0" err="1"/>
              <a:t>when</a:t>
            </a:r>
            <a:r>
              <a:rPr lang="fr-FR" dirty="0"/>
              <a:t> the </a:t>
            </a:r>
            <a:r>
              <a:rPr lang="fr-FR" dirty="0" err="1"/>
              <a:t>game’ll</a:t>
            </a:r>
            <a:r>
              <a:rPr lang="fr-FR" dirty="0"/>
              <a:t> launch</a:t>
            </a:r>
          </a:p>
        </p:txBody>
      </p:sp>
    </p:spTree>
    <p:extLst>
      <p:ext uri="{BB962C8B-B14F-4D97-AF65-F5344CB8AC3E}">
        <p14:creationId xmlns:p14="http://schemas.microsoft.com/office/powerpoint/2010/main" val="101617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9C31A7-78D2-42D1-B6D4-5499F857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We’re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!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CA495B-C1E9-4A8A-90B2-E136ECDC8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26B1A-C5E7-4AA1-BCBA-526B459E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Extras – Hard </a:t>
            </a:r>
            <a:r>
              <a:rPr lang="fr-FR" dirty="0" err="1"/>
              <a:t>edge</a:t>
            </a:r>
            <a:r>
              <a:rPr lang="fr-FR" dirty="0"/>
              <a:t> on rail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44BE20-E4F6-46B8-9F21-33179850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80" y="2598318"/>
            <a:ext cx="3904977" cy="295015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D6142A5-AF7F-46CB-AB84-1290C438BA6C}"/>
              </a:ext>
            </a:extLst>
          </p:cNvPr>
          <p:cNvSpPr txBox="1"/>
          <p:nvPr/>
        </p:nvSpPr>
        <p:spPr>
          <a:xfrm>
            <a:off x="1464906" y="5766318"/>
            <a:ext cx="3349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Short tangent </a:t>
            </a:r>
            <a:r>
              <a:rPr lang="fr-FR" dirty="0" err="1"/>
              <a:t>provide</a:t>
            </a:r>
            <a:r>
              <a:rPr lang="fr-FR" dirty="0"/>
              <a:t> hard </a:t>
            </a:r>
            <a:r>
              <a:rPr lang="fr-FR" dirty="0" err="1"/>
              <a:t>edge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803BB20-B7BF-4C1F-B9ED-3A8F4AF5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36" y="1976099"/>
            <a:ext cx="3467584" cy="357237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5DC522B-3354-43E1-895C-2B3DC26A05BE}"/>
              </a:ext>
            </a:extLst>
          </p:cNvPr>
          <p:cNvSpPr txBox="1"/>
          <p:nvPr/>
        </p:nvSpPr>
        <p:spPr>
          <a:xfrm>
            <a:off x="7171709" y="5735518"/>
            <a:ext cx="380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Long tangent </a:t>
            </a:r>
            <a:r>
              <a:rPr lang="fr-FR" dirty="0" err="1"/>
              <a:t>provide</a:t>
            </a:r>
            <a:r>
              <a:rPr lang="fr-FR" dirty="0"/>
              <a:t> </a:t>
            </a:r>
            <a:r>
              <a:rPr lang="fr-FR" dirty="0" err="1"/>
              <a:t>smooth</a:t>
            </a:r>
            <a:r>
              <a:rPr lang="fr-FR" dirty="0"/>
              <a:t> </a:t>
            </a:r>
            <a:r>
              <a:rPr lang="fr-FR" dirty="0" err="1"/>
              <a:t>edge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919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94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Créer un objet qu’on peux pousser</vt:lpstr>
      <vt:lpstr>Glisser un BP_Rail dans la scène</vt:lpstr>
      <vt:lpstr>Créer votre objet</vt:lpstr>
      <vt:lpstr>Add your 3D model</vt:lpstr>
      <vt:lpstr>Link your rail to the movable object</vt:lpstr>
      <vt:lpstr>We’re done !</vt:lpstr>
      <vt:lpstr>Extras – Hard edge on rail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un objet qu’on peux pousser</dc:title>
  <dc:creator>Lortedo</dc:creator>
  <cp:lastModifiedBy>Lortedo</cp:lastModifiedBy>
  <cp:revision>10</cp:revision>
  <dcterms:created xsi:type="dcterms:W3CDTF">2020-10-14T06:11:44Z</dcterms:created>
  <dcterms:modified xsi:type="dcterms:W3CDTF">2020-10-14T06:27:21Z</dcterms:modified>
</cp:coreProperties>
</file>