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6D502-4455-402A-AF65-334BFFA3B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4CE329-8F89-4DEB-AE03-5F872F104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19A1F4-7AA6-4442-B350-CFBBDA02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871080-3422-4726-9F72-C5EFFA3C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C2C76-C469-46B8-8353-94828365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8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494C2-DB86-4181-83B5-3E9B8F57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B49FD5-7CAE-4312-92C0-1A03810C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5A2C0-4F02-4266-878C-0E798998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71E22-85EB-4517-B44D-9517C628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FEED1B-D366-42F4-BDE0-1287EDF5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C6F84E-9890-4BFF-BCC7-BC6DE4935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D240D8-B003-47BE-A78A-874238BCA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FAF188-732C-4C2A-AA7D-7F3E4953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0AE48-79FA-4476-8A25-0A23D3FC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D4EEB5-8EDD-4E1E-BBCC-C11797A9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63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77A67-3052-456B-A39C-14CA457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ED3E98-CDA9-4564-A185-705CE8B2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A27E3-8A54-493C-88A8-8AEB0B9B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29958-E063-4555-AB2D-9C91B7144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A33CA-0C31-4735-890E-15434FBE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7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D36DC-6BC5-40AC-A4C5-F00CD5075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BC372C-0D71-4F91-A201-47B3E5D3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7B0AA5-1DA2-4B0E-96EC-D61E28F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723FF6-B96C-435F-8D3C-CC29AB47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C14FD-C503-492C-BC71-3AEF88BC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08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D332C-64E1-4017-8337-0955FB85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E139D-815D-4411-B89C-9583ED1DE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4CB43D-913A-4977-9F18-73DB5F5D1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C224F4-2BBB-449F-97DB-3A9AE1D0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ADBFA3-0609-4A8F-99C0-F245D888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F7A9C3-C55E-4018-952E-E4C5372E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4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373BB-FC35-4A97-8A1A-86732C3B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BE70C-B1EC-41D3-B45D-86D0C40FF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CD27F2-3FB6-4DC2-8D18-1ADA587BE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95075E-6C71-4AC7-8DA0-5D2B4F7E4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C00111-9FD9-416E-9773-76A3AD169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116A91-D96C-4E57-A6C9-C548B9D0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6EB62F-708A-46A5-A454-052D7EEE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9A53B0-863B-4DA4-8EA2-5572A1C4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61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AD8A-8630-4873-AA9B-2AFF7C4C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20CB7E-7072-40A2-8811-F8CBA8D4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6AA24E-0F49-4D17-9498-B2680F5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1FB9C6-264E-4985-A34B-A3FCD9A7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26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EC2540-EAB6-4F22-9F28-B10A8202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829B4F-DD07-4551-B1C6-D7E4081C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58F0-5594-41C6-9EEF-3CF84A9A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90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911A9-D21E-45B2-8E23-60DAD243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97B402-7613-449C-A337-4DCC7DE03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5E3378-8A2A-4BAB-ACE8-CE12DE55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C30F4E-B9BC-4183-8867-D6FC4C92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A2055B-49BD-42B9-A8C9-8BC2386C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25A321-7624-4A35-964B-A5E2F5CC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30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58AB2E-C601-4C61-BC9C-D6F40D44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3B87B7-30CF-4FAB-88ED-C601A1204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0BE09A-7D76-446E-A621-ADF1800C0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F3FDC7-1C3E-4ABF-A5B3-B96FB21EB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827AE-24EE-4F6D-AF78-CFE6361D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420B5E-3AAC-4B12-B5B2-AD5F7CB0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0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23CBB7-82EC-49E1-A990-B01EA46C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995A7C-191C-426D-BAF7-FE32C6EA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EFD90-B67B-4924-840F-2184E30D5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056EE-DAEE-49D5-894F-BE2DEFF7267E}" type="datetimeFigureOut">
              <a:rPr lang="fr-FR" smtClean="0"/>
              <a:t>10/10/2020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34F708-6BDA-4847-A8E1-5648C3E66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0B4B22-71F7-444F-9C5C-4FBFB189A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46F44-E4C2-4642-9716-7CA54FBBAD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69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D7E17E-3EA3-4624-B4E0-F8A9A8249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How to </a:t>
            </a:r>
            <a:r>
              <a:rPr lang="fr-FR" dirty="0" err="1"/>
              <a:t>create</a:t>
            </a:r>
            <a:r>
              <a:rPr lang="fr-FR" dirty="0"/>
              <a:t> an </a:t>
            </a:r>
            <a:r>
              <a:rPr lang="fr-FR" dirty="0" err="1"/>
              <a:t>interactable</a:t>
            </a:r>
            <a:r>
              <a:rPr lang="fr-FR" dirty="0"/>
              <a:t> 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B22251-97E0-4CE6-A326-430060E51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Like buttons or </a:t>
            </a:r>
            <a:r>
              <a:rPr lang="fr-FR" dirty="0" err="1"/>
              <a:t>whatever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937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7C76D-8C2C-4360-A0D6-14490442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blueprint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Actor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28378A3-D95B-4AB9-8AD9-5DB27CBB70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758" y="1690688"/>
            <a:ext cx="34124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6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460451-8404-417C-813E-35582E7C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Edit Class Settings by pressing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button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1C7707C-FBC8-46A2-8F76-ED308CFC5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10"/>
          <a:stretch/>
        </p:blipFill>
        <p:spPr>
          <a:xfrm>
            <a:off x="974875" y="2307186"/>
            <a:ext cx="10840963" cy="22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2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60825-93FD-4EFA-B55A-A6AD83B9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Add</a:t>
            </a:r>
            <a:r>
              <a:rPr lang="fr-FR" dirty="0"/>
              <a:t> an new interface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02F997-3116-4FAA-8594-C49E305FCA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32"/>
          <a:stretch/>
        </p:blipFill>
        <p:spPr>
          <a:xfrm>
            <a:off x="1418046" y="1568257"/>
            <a:ext cx="3898537" cy="4924618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B0092C09-F303-4EAC-BEBE-5C95BB61F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0566" y="3147694"/>
            <a:ext cx="5458587" cy="3181794"/>
          </a:xfr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B7437B1-1635-4242-BA95-A1BAD213B632}"/>
              </a:ext>
            </a:extLst>
          </p:cNvPr>
          <p:cNvCxnSpPr/>
          <p:nvPr/>
        </p:nvCxnSpPr>
        <p:spPr>
          <a:xfrm>
            <a:off x="5070764" y="3685309"/>
            <a:ext cx="8256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6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FF5EE-110F-4A55-B74E-EFD3E60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Blueprint</a:t>
            </a:r>
            <a:r>
              <a:rPr lang="fr-FR" dirty="0"/>
              <a:t> » tab </a:t>
            </a:r>
            <a:r>
              <a:rPr lang="fr-FR" dirty="0" err="1"/>
              <a:t>will</a:t>
            </a:r>
            <a:r>
              <a:rPr lang="fr-FR" dirty="0"/>
              <a:t> look like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now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67F951-6FD3-4520-96F9-B113B1338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7646" y="1875571"/>
            <a:ext cx="310862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6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62D0C-33D5-4461-86D1-FF64CB16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Implement</a:t>
            </a:r>
            <a:r>
              <a:rPr lang="fr-FR" dirty="0"/>
              <a:t> the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Interact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298AEC2-59D0-4068-B446-630125B78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6550" y="2548529"/>
            <a:ext cx="3038899" cy="2905530"/>
          </a:xfrm>
        </p:spPr>
      </p:pic>
    </p:spTree>
    <p:extLst>
      <p:ext uri="{BB962C8B-B14F-4D97-AF65-F5344CB8AC3E}">
        <p14:creationId xmlns:p14="http://schemas.microsoft.com/office/powerpoint/2010/main" val="47440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55918-6FC7-4EEC-AD76-7A65D959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 </a:t>
            </a:r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=)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7264C-1253-4729-B79C-7ABCB76B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player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BP.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/>
              <a:t>.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E55336-C894-4961-8B77-0D782527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875" y="2985483"/>
            <a:ext cx="466790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Grand écran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How to create an interactable  ?</vt:lpstr>
      <vt:lpstr>1. Create your blueprint from Actor</vt:lpstr>
      <vt:lpstr>2. Edit Class Settings by pressing this button</vt:lpstr>
      <vt:lpstr>3. Add an new interface</vt:lpstr>
      <vt:lpstr>« My Blueprint » tab will look like that now</vt:lpstr>
      <vt:lpstr>4. Implement the function Interact</vt:lpstr>
      <vt:lpstr>And we’re done =)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create an interactable  ?</dc:title>
  <dc:creator>Lortedo</dc:creator>
  <cp:lastModifiedBy>Lortedo</cp:lastModifiedBy>
  <cp:revision>11</cp:revision>
  <dcterms:created xsi:type="dcterms:W3CDTF">2020-10-10T13:38:16Z</dcterms:created>
  <dcterms:modified xsi:type="dcterms:W3CDTF">2020-10-10T13:44:44Z</dcterms:modified>
</cp:coreProperties>
</file>