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7" r:id="rId4"/>
    <p:sldId id="258" r:id="rId5"/>
    <p:sldId id="259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941"/>
    <p:restoredTop sz="94741"/>
  </p:normalViewPr>
  <p:slideViewPr>
    <p:cSldViewPr snapToGrid="0" snapToObjects="1">
      <p:cViewPr varScale="1">
        <p:scale>
          <a:sx n="70" d="100"/>
          <a:sy n="70" d="100"/>
        </p:scale>
        <p:origin x="18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B8F31-F69D-034C-A759-1139202A6E20}" type="datetimeFigureOut">
              <a:rPr lang="en-US" smtClean="0"/>
              <a:t>9/4/23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0E23F-D954-AC47-96BB-E3423C73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81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0E23F-D954-AC47-96BB-E3423C732B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7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0F94-72E5-484A-83D6-71301732F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1178D-AAF8-6644-B10E-BBF0E1EBD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BA2EB-DBA4-1241-AC5A-B18DC203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0210-86D3-3E4D-8D23-FBAAE3D397EC}" type="datetimeFigureOut">
              <a:rPr lang="en-SE" smtClean="0"/>
              <a:t>2023-09-04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D7957-52DA-3B4E-A928-812D2B37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CBA0D-0BB4-884E-9B75-46BC29B5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93E7-ED71-6040-BEAB-38F6F42700A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6755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91878-9664-E948-8AA7-F036CD92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C7D4B-C493-4D4E-A087-C7D880AC4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225E8-A46E-8045-93A6-62D3C1C7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0210-86D3-3E4D-8D23-FBAAE3D397EC}" type="datetimeFigureOut">
              <a:rPr lang="en-SE" smtClean="0"/>
              <a:t>2023-09-04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E5816-40BE-2E4B-AD77-DAF270E6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A8F38-9C0C-BA46-AA3F-11A1F219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93E7-ED71-6040-BEAB-38F6F42700A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936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4CEF81-7F71-B940-8D13-69CD4486A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51A56-7CF5-2942-BD2D-445BB8F97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0469-2025-034C-83F1-B9A1499F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0210-86D3-3E4D-8D23-FBAAE3D397EC}" type="datetimeFigureOut">
              <a:rPr lang="en-SE" smtClean="0"/>
              <a:t>2023-09-04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02BAB-2FD1-EF47-81CF-40C34FB5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DCE34-9AB9-164E-ACD0-E1C47598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93E7-ED71-6040-BEAB-38F6F42700A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7647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46FB-8DA2-CF44-8E2E-DA605C9C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127C1-3B31-AA46-8CA5-044908BE0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21EF5-9A73-4449-AFD7-CA7EB4C5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0210-86D3-3E4D-8D23-FBAAE3D397EC}" type="datetimeFigureOut">
              <a:rPr lang="en-SE" smtClean="0"/>
              <a:t>2023-09-04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7161E-DABF-CD46-A475-4716FFD1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AC11E-44C1-834F-8E9A-A1B2D948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93E7-ED71-6040-BEAB-38F6F42700A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8730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C37B8-7C9F-A646-82B0-E41E62C20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96984-418D-AB48-80C0-098C387CB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129CF-1D73-5141-8D64-771B1978E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0210-86D3-3E4D-8D23-FBAAE3D397EC}" type="datetimeFigureOut">
              <a:rPr lang="en-SE" smtClean="0"/>
              <a:t>2023-09-04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0709F-6715-E449-9880-FA49ED68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F8CD2-203E-D743-893B-ED783B98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93E7-ED71-6040-BEAB-38F6F42700A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1421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ACFF-34A9-2240-88CB-4DC699C8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4CC3A-4619-D44F-A8ED-2B5DF56F3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481B0-43F4-6341-824F-B1B5EBB64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10A08-9634-4548-8678-94468355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0210-86D3-3E4D-8D23-FBAAE3D397EC}" type="datetimeFigureOut">
              <a:rPr lang="en-SE" smtClean="0"/>
              <a:t>2023-09-04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958CA-FD73-8F42-8DE9-E781D3BC2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D81C7-B786-0141-A4CA-17EF7059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93E7-ED71-6040-BEAB-38F6F42700A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2304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4ED5-4D31-9B44-8016-DFE67389F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5DEE1-BAC1-A442-8455-3FB607921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76302-6475-2641-A554-FF7495F9C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86976-D234-9F42-A3F5-2D79407D8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6E694-D473-2C46-AF2D-343416BFA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0C8A7-4256-EB48-8F7A-768FC979E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0210-86D3-3E4D-8D23-FBAAE3D397EC}" type="datetimeFigureOut">
              <a:rPr lang="en-SE" smtClean="0"/>
              <a:t>2023-09-04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DD1C0E-BDF2-4D47-A296-37CD83C3C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ED6654-962C-364D-9E33-5D6275A0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93E7-ED71-6040-BEAB-38F6F42700A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2190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2FA8-46D9-0D43-9D16-342ED20F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40F1-1ADA-4C46-A5C6-B4A998E2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0210-86D3-3E4D-8D23-FBAAE3D397EC}" type="datetimeFigureOut">
              <a:rPr lang="en-SE" smtClean="0"/>
              <a:t>2023-09-04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2E4156-73E0-B54E-B7C8-870369516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C1A55-6D59-6B42-8EC9-0E90A5B48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93E7-ED71-6040-BEAB-38F6F42700A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6717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C5539-32BB-3D4E-8C0C-BED2E832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0210-86D3-3E4D-8D23-FBAAE3D397EC}" type="datetimeFigureOut">
              <a:rPr lang="en-SE" smtClean="0"/>
              <a:t>2023-09-04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A866AF-EBC0-5841-8145-0C5CAC9B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EC9F5-DF87-FA48-952C-F48ECE91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93E7-ED71-6040-BEAB-38F6F42700A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820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6389D-C3EB-A147-A427-D1912E888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986B4-EEB9-C145-910A-E8BBF542E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25209-DC8A-4C46-9E31-45B40AED7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98C6B-6B42-1D48-A71E-C514472E7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0210-86D3-3E4D-8D23-FBAAE3D397EC}" type="datetimeFigureOut">
              <a:rPr lang="en-SE" smtClean="0"/>
              <a:t>2023-09-04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CD871-D997-DF4E-953C-A00412BEE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A9414-47C0-8144-B577-DC459E7C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93E7-ED71-6040-BEAB-38F6F42700A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8420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67F5-7392-3147-80C5-5CC6BD0D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34B44-7BBB-E849-8E61-7A9F29DA1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F76DE-83CB-C043-8668-121734871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95995-AF22-8042-9AC9-6375FA96A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0210-86D3-3E4D-8D23-FBAAE3D397EC}" type="datetimeFigureOut">
              <a:rPr lang="en-SE" smtClean="0"/>
              <a:t>2023-09-04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BD64B-B464-CC4B-A345-651DE485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0D361-CE62-504E-B7FD-4E197A65F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93E7-ED71-6040-BEAB-38F6F42700A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9478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AE785B-A28C-9F44-9A86-2AA713ACF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87019-7158-CC4F-B54E-19A90D9AF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CF60F-303A-BD4E-9C5C-503C1B30E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00210-86D3-3E4D-8D23-FBAAE3D397EC}" type="datetimeFigureOut">
              <a:rPr lang="en-SE" smtClean="0"/>
              <a:t>2023-09-04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3B5B8-793E-FC49-AC20-141D3CAF3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E0EB8-1754-A044-AA0B-8A5866345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493E7-ED71-6040-BEAB-38F6F42700A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3256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theoi@kth.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heo-In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s-15.sys.kth.s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python.org/3/library/exceptions.html#bltin-excepti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python.org/3/library/sy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random.html" TargetMode="External"/><Relationship Id="rId2" Type="http://schemas.openxmlformats.org/officeDocument/2006/relationships/hyperlink" Target="https://docs.python.org/3/library/tim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hyperlink" Target="mailto:theoi@kth.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8EE3-1A04-964E-B737-2548F409D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2999"/>
            <a:ext cx="9144000" cy="2366963"/>
          </a:xfrm>
        </p:spPr>
        <p:txBody>
          <a:bodyPr/>
          <a:lstStyle/>
          <a:p>
            <a:r>
              <a:rPr lang="en-SE"/>
              <a:t>Övning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9238B-DF1A-6E42-87D4-A2831F14B4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E"/>
              <a:t>DD1331</a:t>
            </a:r>
          </a:p>
        </p:txBody>
      </p:sp>
    </p:spTree>
    <p:extLst>
      <p:ext uri="{BB962C8B-B14F-4D97-AF65-F5344CB8AC3E}">
        <p14:creationId xmlns:p14="http://schemas.microsoft.com/office/powerpoint/2010/main" val="3223304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2D1F5-FFFA-854D-92B4-1939F8E86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/>
              <a:t>Lite om mig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26F3-7473-6947-B472-0646C29A5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889" y="1690688"/>
            <a:ext cx="10752221" cy="2794815"/>
          </a:xfrm>
        </p:spPr>
        <p:txBody>
          <a:bodyPr>
            <a:noAutofit/>
          </a:bodyPr>
          <a:lstStyle/>
          <a:p>
            <a:r>
              <a:rPr lang="en-SE" sz="1800" dirty="0"/>
              <a:t>Theo Ingelstam (</a:t>
            </a:r>
            <a:r>
              <a:rPr lang="en-SE" sz="1800" dirty="0">
                <a:hlinkClick r:id="rId3"/>
              </a:rPr>
              <a:t>theoi@kth.se</a:t>
            </a:r>
            <a:r>
              <a:rPr lang="en-SE" sz="1800" dirty="0"/>
              <a:t>)</a:t>
            </a:r>
          </a:p>
          <a:p>
            <a:pPr lvl="1"/>
            <a:r>
              <a:rPr lang="en-SE" sz="1600" dirty="0"/>
              <a:t>Ickebinär (De/Dem)</a:t>
            </a:r>
          </a:p>
          <a:p>
            <a:r>
              <a:rPr lang="en-SE" sz="1800" dirty="0"/>
              <a:t>Går Teknisk Fysik på KTH (År 5)</a:t>
            </a:r>
          </a:p>
          <a:p>
            <a:pPr lvl="1"/>
            <a:r>
              <a:rPr lang="sv-SE" sz="1600" dirty="0"/>
              <a:t>Master: Maskininlärning</a:t>
            </a:r>
            <a:r>
              <a:rPr lang="en-SE" sz="1600" dirty="0"/>
              <a:t> </a:t>
            </a:r>
          </a:p>
          <a:p>
            <a:r>
              <a:rPr lang="en-SE" sz="2000" dirty="0"/>
              <a:t>Git: </a:t>
            </a:r>
            <a:r>
              <a:rPr lang="en-GB" sz="2000" dirty="0">
                <a:hlinkClick r:id="rId4"/>
              </a:rPr>
              <a:t>https://github.com/Theo-Ing/</a:t>
            </a:r>
            <a:endParaRPr lang="en-GB" sz="2000" dirty="0"/>
          </a:p>
          <a:p>
            <a:pPr lvl="1"/>
            <a:r>
              <a:rPr lang="en-GB" sz="1800" dirty="0" err="1"/>
              <a:t>Framtida</a:t>
            </a:r>
            <a:r>
              <a:rPr lang="en-GB" sz="1800" dirty="0"/>
              <a:t> </a:t>
            </a:r>
            <a:r>
              <a:rPr lang="en-GB" sz="1800" dirty="0" err="1"/>
              <a:t>övningar</a:t>
            </a:r>
            <a:endParaRPr lang="en-GB" sz="1800" dirty="0"/>
          </a:p>
          <a:p>
            <a:pPr lvl="1"/>
            <a:r>
              <a:rPr lang="en-GB" sz="1800" dirty="0"/>
              <a:t>Mina </a:t>
            </a:r>
            <a:r>
              <a:rPr lang="en-GB" sz="1800" dirty="0" err="1"/>
              <a:t>gamla</a:t>
            </a:r>
            <a:r>
              <a:rPr lang="en-GB" sz="1800" dirty="0"/>
              <a:t> </a:t>
            </a:r>
            <a:r>
              <a:rPr lang="en-GB" sz="1800" dirty="0" err="1"/>
              <a:t>anteckningar</a:t>
            </a:r>
            <a:r>
              <a:rPr lang="en-GB" sz="1800" dirty="0"/>
              <a:t> </a:t>
            </a:r>
            <a:r>
              <a:rPr lang="en-GB" sz="1800" dirty="0" err="1"/>
              <a:t>för</a:t>
            </a:r>
            <a:r>
              <a:rPr lang="en-GB" sz="1800" dirty="0"/>
              <a:t> </a:t>
            </a:r>
            <a:r>
              <a:rPr lang="en-GB" sz="1800" dirty="0" err="1"/>
              <a:t>kurser</a:t>
            </a:r>
            <a:r>
              <a:rPr lang="en-GB" sz="1800" dirty="0"/>
              <a:t> </a:t>
            </a:r>
            <a:r>
              <a:rPr lang="en-GB" sz="1800" dirty="0" err="1"/>
              <a:t>år</a:t>
            </a:r>
            <a:r>
              <a:rPr lang="en-GB" sz="1800" dirty="0"/>
              <a:t> 1</a:t>
            </a:r>
          </a:p>
          <a:p>
            <a:r>
              <a:rPr lang="en-GB" sz="2000" dirty="0" err="1"/>
              <a:t>Programmeringsspråk</a:t>
            </a:r>
            <a:r>
              <a:rPr lang="en-GB" sz="2000" dirty="0"/>
              <a:t>:</a:t>
            </a:r>
          </a:p>
          <a:p>
            <a:pPr lvl="1"/>
            <a:endParaRPr lang="en-GB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7F08D-BC2B-344C-98AE-2AA0490162B7}"/>
              </a:ext>
            </a:extLst>
          </p:cNvPr>
          <p:cNvSpPr txBox="1"/>
          <p:nvPr/>
        </p:nvSpPr>
        <p:spPr>
          <a:xfrm>
            <a:off x="3733339" y="3996648"/>
            <a:ext cx="50507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Mycket</a:t>
            </a:r>
            <a:r>
              <a:rPr lang="en-US" sz="2000" dirty="0"/>
              <a:t> </a:t>
            </a:r>
            <a:r>
              <a:rPr lang="en-US" sz="2000" dirty="0" err="1"/>
              <a:t>vana</a:t>
            </a:r>
            <a:r>
              <a:rPr lang="en-US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Haskell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0F67E-5FC4-6B44-9949-9326BC46E3C6}"/>
              </a:ext>
            </a:extLst>
          </p:cNvPr>
          <p:cNvSpPr txBox="1"/>
          <p:nvPr/>
        </p:nvSpPr>
        <p:spPr>
          <a:xfrm>
            <a:off x="6095999" y="3996648"/>
            <a:ext cx="50507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Bekant</a:t>
            </a:r>
            <a:r>
              <a:rPr lang="en-US" sz="2000" dirty="0"/>
              <a:t> med: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Clojure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Erlang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Smalltalk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Lolcode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993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227A4-AF04-B24E-8C21-65555EE30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4545"/>
            <a:ext cx="10515600" cy="3752417"/>
          </a:xfrm>
        </p:spPr>
        <p:txBody>
          <a:bodyPr>
            <a:normAutofit lnSpcReduction="10000"/>
          </a:bodyPr>
          <a:lstStyle/>
          <a:p>
            <a:r>
              <a:rPr lang="en-SE" dirty="0"/>
              <a:t>Logga in på github: </a:t>
            </a:r>
            <a:r>
              <a:rPr lang="en-GB" dirty="0">
                <a:hlinkClick r:id="rId2"/>
              </a:rPr>
              <a:t>https://gits-15.sys.kth.se</a:t>
            </a:r>
            <a:endParaRPr lang="en-GB" dirty="0"/>
          </a:p>
          <a:p>
            <a:pPr lvl="1"/>
            <a:r>
              <a:rPr lang="en-GB" dirty="0"/>
              <a:t>Vid repositories </a:t>
            </a:r>
            <a:r>
              <a:rPr lang="en-GB" dirty="0" err="1"/>
              <a:t>klicka</a:t>
            </a:r>
            <a:r>
              <a:rPr lang="en-GB" dirty="0"/>
              <a:t> “New” </a:t>
            </a:r>
            <a:r>
              <a:rPr lang="en-GB" dirty="0" err="1"/>
              <a:t>och</a:t>
            </a:r>
            <a:r>
              <a:rPr lang="en-GB" dirty="0"/>
              <a:t> </a:t>
            </a:r>
            <a:r>
              <a:rPr lang="en-GB" dirty="0" err="1"/>
              <a:t>skapa</a:t>
            </a:r>
            <a:r>
              <a:rPr lang="en-GB" dirty="0"/>
              <a:t> repot</a:t>
            </a:r>
          </a:p>
          <a:p>
            <a:pPr lvl="1"/>
            <a:r>
              <a:rPr lang="en-GB" dirty="0" err="1"/>
              <a:t>Klicka</a:t>
            </a:r>
            <a:r>
              <a:rPr lang="en-GB" dirty="0"/>
              <a:t> “Clone or Download” </a:t>
            </a:r>
            <a:r>
              <a:rPr lang="en-GB" dirty="0" err="1"/>
              <a:t>och</a:t>
            </a:r>
            <a:r>
              <a:rPr lang="en-GB" dirty="0"/>
              <a:t> </a:t>
            </a:r>
            <a:r>
              <a:rPr lang="en-GB" dirty="0" err="1"/>
              <a:t>kopiera</a:t>
            </a:r>
            <a:r>
              <a:rPr lang="en-GB" dirty="0"/>
              <a:t> SSH </a:t>
            </a:r>
            <a:r>
              <a:rPr lang="en-GB" dirty="0" err="1"/>
              <a:t>nyckeln</a:t>
            </a:r>
            <a:endParaRPr lang="en-SE" dirty="0"/>
          </a:p>
          <a:p>
            <a:r>
              <a:rPr lang="en-SE" dirty="0"/>
              <a:t>Gå till ditt Shellprogram för Bash/Zsh</a:t>
            </a:r>
          </a:p>
          <a:p>
            <a:pPr lvl="1"/>
            <a:r>
              <a:rPr lang="en-SE" dirty="0"/>
              <a:t>Navigera till den mapp där du vill ha repot med hjälp av ”cd” och skriv “git clone” och klistra in SSH nyckeln</a:t>
            </a:r>
            <a:endParaRPr lang="en-GB" dirty="0"/>
          </a:p>
          <a:p>
            <a:r>
              <a:rPr lang="sv-SE" dirty="0"/>
              <a:t>Skapa</a:t>
            </a:r>
            <a:r>
              <a:rPr lang="en-GB" dirty="0"/>
              <a:t> </a:t>
            </a:r>
            <a:r>
              <a:rPr lang="en-GB" dirty="0" err="1"/>
              <a:t>ett</a:t>
            </a:r>
            <a:r>
              <a:rPr lang="en-GB" dirty="0"/>
              <a:t> python program </a:t>
            </a:r>
            <a:r>
              <a:rPr lang="en-GB" dirty="0" err="1"/>
              <a:t>enligt</a:t>
            </a:r>
            <a:r>
              <a:rPr lang="en-GB" dirty="0"/>
              <a:t> </a:t>
            </a:r>
            <a:r>
              <a:rPr lang="en-GB" dirty="0" err="1"/>
              <a:t>uppgiften</a:t>
            </a:r>
            <a:endParaRPr lang="en-GB" dirty="0"/>
          </a:p>
          <a:p>
            <a:r>
              <a:rPr lang="en-GB" dirty="0" err="1"/>
              <a:t>Spara</a:t>
            </a:r>
            <a:r>
              <a:rPr lang="en-GB" dirty="0"/>
              <a:t> </a:t>
            </a:r>
            <a:r>
              <a:rPr lang="en-GB" dirty="0" err="1"/>
              <a:t>py</a:t>
            </a:r>
            <a:r>
              <a:rPr lang="en-GB" dirty="0"/>
              <a:t> </a:t>
            </a:r>
            <a:r>
              <a:rPr lang="en-GB" dirty="0" err="1"/>
              <a:t>filen</a:t>
            </a:r>
            <a:r>
              <a:rPr lang="en-GB" dirty="0"/>
              <a:t> </a:t>
            </a:r>
            <a:r>
              <a:rPr lang="en-GB" dirty="0" err="1"/>
              <a:t>och</a:t>
            </a:r>
            <a:r>
              <a:rPr lang="en-GB" dirty="0"/>
              <a:t> </a:t>
            </a:r>
            <a:r>
              <a:rPr lang="en-GB" dirty="0" err="1"/>
              <a:t>använd</a:t>
            </a:r>
            <a:r>
              <a:rPr lang="en-GB" dirty="0"/>
              <a:t> add, commit </a:t>
            </a:r>
            <a:r>
              <a:rPr lang="en-GB" dirty="0" err="1"/>
              <a:t>och</a:t>
            </a:r>
            <a:r>
              <a:rPr lang="en-GB" dirty="0"/>
              <a:t> push </a:t>
            </a:r>
            <a:r>
              <a:rPr lang="en-GB" dirty="0" err="1"/>
              <a:t>för</a:t>
            </a:r>
            <a:r>
              <a:rPr lang="en-GB" dirty="0"/>
              <a:t> </a:t>
            </a:r>
            <a:r>
              <a:rPr lang="en-GB" dirty="0" err="1"/>
              <a:t>att</a:t>
            </a:r>
            <a:r>
              <a:rPr lang="en-GB" dirty="0"/>
              <a:t> </a:t>
            </a:r>
            <a:r>
              <a:rPr lang="en-GB" dirty="0" err="1"/>
              <a:t>spara</a:t>
            </a:r>
            <a:r>
              <a:rPr lang="en-GB" dirty="0"/>
              <a:t> </a:t>
            </a:r>
            <a:r>
              <a:rPr lang="en-GB" dirty="0" err="1"/>
              <a:t>ändringarna</a:t>
            </a:r>
            <a:endParaRPr lang="en-SE" dirty="0"/>
          </a:p>
        </p:txBody>
      </p:sp>
      <p:pic>
        <p:nvPicPr>
          <p:cNvPr id="10" name="Content Placeholder 4" descr="A picture containing bird&#10;&#10;Description automatically generated">
            <a:extLst>
              <a:ext uri="{FF2B5EF4-FFF2-40B4-BE49-F238E27FC236}">
                <a16:creationId xmlns:a16="http://schemas.microsoft.com/office/drawing/2014/main" id="{E03EE653-9D5F-D443-BA99-9B2320544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100" y="222105"/>
            <a:ext cx="85598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4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B5D3B-6F87-BF46-90DB-9E436E505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5800"/>
            <a:ext cx="10515600" cy="3619211"/>
          </a:xfrm>
        </p:spPr>
        <p:txBody>
          <a:bodyPr/>
          <a:lstStyle/>
          <a:p>
            <a:r>
              <a:rPr lang="en-SE" dirty="0"/>
              <a:t>Name error? Vad är det? </a:t>
            </a:r>
          </a:p>
          <a:p>
            <a:pPr lvl="1"/>
            <a:r>
              <a:rPr lang="en-SE" dirty="0"/>
              <a:t>“</a:t>
            </a:r>
            <a:r>
              <a:rPr lang="en-GB" dirty="0"/>
              <a:t>d</a:t>
            </a:r>
            <a:r>
              <a:rPr lang="en-SE" dirty="0"/>
              <a:t>ocs.python.org” är ofta ett bra ställe att börja</a:t>
            </a:r>
          </a:p>
          <a:p>
            <a:pPr lvl="1"/>
            <a:r>
              <a:rPr lang="en-GB" dirty="0"/>
              <a:t>G</a:t>
            </a:r>
            <a:r>
              <a:rPr lang="en-SE" dirty="0"/>
              <a:t>oogla: “site:docs.python.org nameerror”</a:t>
            </a:r>
          </a:p>
          <a:p>
            <a:pPr lvl="2"/>
            <a:r>
              <a:rPr lang="en-GB" dirty="0">
                <a:hlinkClick r:id="rId2"/>
              </a:rPr>
              <a:t>https://docs.python.org/3/library/exceptions.html#bltin-exceptions</a:t>
            </a:r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r>
              <a:rPr lang="en-GB" dirty="0" err="1"/>
              <a:t>Uppstår</a:t>
            </a:r>
            <a:r>
              <a:rPr lang="en-GB" dirty="0"/>
              <a:t> </a:t>
            </a:r>
            <a:r>
              <a:rPr lang="en-GB" dirty="0" err="1"/>
              <a:t>när</a:t>
            </a:r>
            <a:r>
              <a:rPr lang="en-GB" dirty="0"/>
              <a:t> man </a:t>
            </a:r>
            <a:r>
              <a:rPr lang="en-GB" dirty="0" err="1"/>
              <a:t>använder</a:t>
            </a:r>
            <a:r>
              <a:rPr lang="en-GB" dirty="0"/>
              <a:t> </a:t>
            </a:r>
            <a:r>
              <a:rPr lang="en-GB" dirty="0" err="1"/>
              <a:t>ett</a:t>
            </a:r>
            <a:r>
              <a:rPr lang="en-GB" dirty="0"/>
              <a:t> </a:t>
            </a:r>
            <a:r>
              <a:rPr lang="en-GB" dirty="0" err="1"/>
              <a:t>variabelnamn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inte</a:t>
            </a:r>
            <a:r>
              <a:rPr lang="en-GB" dirty="0"/>
              <a:t> </a:t>
            </a:r>
            <a:r>
              <a:rPr lang="en-GB" dirty="0" err="1"/>
              <a:t>finns</a:t>
            </a:r>
            <a:endParaRPr lang="en-GB" dirty="0"/>
          </a:p>
          <a:p>
            <a:r>
              <a:rPr lang="en-GB" dirty="0" err="1"/>
              <a:t>Uppgift</a:t>
            </a:r>
            <a:r>
              <a:rPr lang="en-GB" dirty="0"/>
              <a:t> 3 </a:t>
            </a:r>
            <a:r>
              <a:rPr lang="en-GB" dirty="0" err="1"/>
              <a:t>lämnas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egen</a:t>
            </a:r>
            <a:r>
              <a:rPr lang="en-GB" dirty="0"/>
              <a:t> </a:t>
            </a:r>
            <a:r>
              <a:rPr lang="en-GB" dirty="0" err="1"/>
              <a:t>kluring</a:t>
            </a:r>
            <a:endParaRPr lang="en-SE" dirty="0"/>
          </a:p>
          <a:p>
            <a:pPr lvl="2"/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680F5-B8B7-FD4A-8764-E7FEE9234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84146"/>
            <a:ext cx="10299700" cy="939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695B71-7229-D64D-A4F0-94F2F6336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227" y="4934964"/>
            <a:ext cx="5720773" cy="12800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4D1181-2599-964D-9010-4A728B88F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50" y="0"/>
            <a:ext cx="116967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6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B1E87-72C4-A948-B836-1FBA7B33C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input() funktionen är bra här</a:t>
            </a:r>
          </a:p>
          <a:p>
            <a:pPr lvl="1"/>
            <a:r>
              <a:rPr lang="sv-SE" dirty="0"/>
              <a:t>input(</a:t>
            </a:r>
            <a:r>
              <a:rPr lang="sv-SE" dirty="0" err="1"/>
              <a:t>message</a:t>
            </a:r>
            <a:r>
              <a:rPr lang="sv-SE" dirty="0"/>
              <a:t>) printar det variabeln </a:t>
            </a:r>
            <a:r>
              <a:rPr lang="sv-SE" i="1" dirty="0" err="1"/>
              <a:t>message</a:t>
            </a:r>
            <a:r>
              <a:rPr lang="sv-SE" dirty="0"/>
              <a:t> pekar på och tar emot input i terminalen. OBS: input som ges behandlas som en textsträng</a:t>
            </a:r>
          </a:p>
          <a:p>
            <a:pPr lvl="1"/>
            <a:r>
              <a:rPr lang="en-SE" dirty="0"/>
              <a:t>Om vi vill få tal från input måste vi använda float() eller int() på det vi får från input</a:t>
            </a:r>
          </a:p>
          <a:p>
            <a:pPr lvl="2"/>
            <a:r>
              <a:rPr lang="en-SE" dirty="0"/>
              <a:t>float(x) gör det som finns </a:t>
            </a:r>
            <a:r>
              <a:rPr lang="en-GB" dirty="0"/>
              <a:t>i</a:t>
            </a:r>
            <a:r>
              <a:rPr lang="en-SE" dirty="0"/>
              <a:t> x till ett ”flyttal” dvs decimaltal. Ex: float(“3.14”) -&gt; 3.14</a:t>
            </a:r>
          </a:p>
          <a:p>
            <a:pPr lvl="2"/>
            <a:r>
              <a:rPr lang="en-SE" dirty="0"/>
              <a:t>int(x) gör det som finns </a:t>
            </a:r>
            <a:r>
              <a:rPr lang="en-GB" dirty="0" err="1"/>
              <a:t>i</a:t>
            </a:r>
            <a:r>
              <a:rPr lang="en-GB" dirty="0"/>
              <a:t> x till </a:t>
            </a:r>
            <a:r>
              <a:rPr lang="en-GB" dirty="0" err="1"/>
              <a:t>ett</a:t>
            </a:r>
            <a:r>
              <a:rPr lang="en-GB" dirty="0"/>
              <a:t> </a:t>
            </a:r>
            <a:r>
              <a:rPr lang="en-GB" dirty="0" err="1"/>
              <a:t>heltal</a:t>
            </a:r>
            <a:r>
              <a:rPr lang="en-GB" dirty="0"/>
              <a:t> (integer). Ex: int(“5”) -&gt; 5</a:t>
            </a:r>
            <a:endParaRPr lang="en-SE" dirty="0"/>
          </a:p>
          <a:p>
            <a:pPr lvl="2"/>
            <a:endParaRPr lang="en-SE" dirty="0"/>
          </a:p>
          <a:p>
            <a:r>
              <a:rPr lang="en-SE" dirty="0"/>
              <a:t>Facit:</a:t>
            </a:r>
          </a:p>
          <a:p>
            <a:pPr marL="457200" lvl="1" indent="0">
              <a:buNone/>
            </a:pPr>
            <a:r>
              <a:rPr lang="en-GB" dirty="0"/>
              <a:t>a = input(“</a:t>
            </a:r>
            <a:r>
              <a:rPr lang="en-GB" dirty="0" err="1"/>
              <a:t>Första</a:t>
            </a:r>
            <a:r>
              <a:rPr lang="en-GB" dirty="0"/>
              <a:t> </a:t>
            </a:r>
            <a:r>
              <a:rPr lang="en-GB" dirty="0" err="1"/>
              <a:t>talet</a:t>
            </a:r>
            <a:r>
              <a:rPr lang="en-GB" dirty="0"/>
              <a:t>: “)</a:t>
            </a:r>
          </a:p>
          <a:p>
            <a:pPr marL="457200" lvl="1" indent="0">
              <a:buNone/>
            </a:pPr>
            <a:r>
              <a:rPr lang="en-GB" dirty="0"/>
              <a:t>b = input(“</a:t>
            </a:r>
            <a:r>
              <a:rPr lang="en-GB" dirty="0" err="1"/>
              <a:t>Andra</a:t>
            </a:r>
            <a:r>
              <a:rPr lang="en-GB" dirty="0"/>
              <a:t> </a:t>
            </a:r>
            <a:r>
              <a:rPr lang="en-GB" dirty="0" err="1"/>
              <a:t>talet</a:t>
            </a:r>
            <a:r>
              <a:rPr lang="en-GB" dirty="0"/>
              <a:t>: “)</a:t>
            </a:r>
          </a:p>
          <a:p>
            <a:pPr marL="457200" lvl="1" indent="0">
              <a:buNone/>
            </a:pPr>
            <a:r>
              <a:rPr lang="en-GB" dirty="0"/>
              <a:t>print(“Summa: “, float(a)-float(b))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079EFF-CEC7-FA44-9A43-B4B036A8A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" y="256886"/>
            <a:ext cx="116459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7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B1E87-72C4-A948-B836-1FBA7B33C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E" dirty="0"/>
              <a:t>Alternativ: Vi använder sys Library:t - </a:t>
            </a:r>
            <a:r>
              <a:rPr lang="en-GB" dirty="0">
                <a:hlinkClick r:id="rId2"/>
              </a:rPr>
              <a:t>https://docs.python.org/3/library/sys.html</a:t>
            </a:r>
            <a:endParaRPr lang="en-GB" dirty="0"/>
          </a:p>
          <a:p>
            <a:pPr lvl="1"/>
            <a:r>
              <a:rPr lang="en-GB" dirty="0" err="1"/>
              <a:t>sys.argv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 – </a:t>
            </a:r>
            <a:r>
              <a:rPr lang="en-GB" dirty="0" err="1"/>
              <a:t>returnerar</a:t>
            </a:r>
            <a:r>
              <a:rPr lang="en-GB" dirty="0"/>
              <a:t> det </a:t>
            </a:r>
            <a:r>
              <a:rPr lang="en-GB" dirty="0" err="1"/>
              <a:t>i:te</a:t>
            </a:r>
            <a:r>
              <a:rPr lang="en-GB" dirty="0"/>
              <a:t> </a:t>
            </a:r>
            <a:r>
              <a:rPr lang="en-GB" dirty="0" err="1"/>
              <a:t>argumentet</a:t>
            </a:r>
            <a:r>
              <a:rPr lang="en-GB" dirty="0"/>
              <a:t> </a:t>
            </a:r>
            <a:r>
              <a:rPr lang="en-GB" dirty="0" err="1"/>
              <a:t>från</a:t>
            </a:r>
            <a:r>
              <a:rPr lang="en-GB" dirty="0"/>
              <a:t> bash (index 0), </a:t>
            </a:r>
            <a:r>
              <a:rPr lang="en-GB" dirty="0" err="1"/>
              <a:t>efter</a:t>
            </a:r>
            <a:r>
              <a:rPr lang="en-GB" dirty="0"/>
              <a:t> python3</a:t>
            </a:r>
          </a:p>
          <a:p>
            <a:pPr lvl="2"/>
            <a:r>
              <a:rPr lang="en-GB" dirty="0"/>
              <a:t>Tex. </a:t>
            </a:r>
            <a:r>
              <a:rPr lang="en-GB" dirty="0" err="1"/>
              <a:t>För</a:t>
            </a:r>
            <a:r>
              <a:rPr lang="en-GB" dirty="0"/>
              <a:t> input “python3 </a:t>
            </a:r>
            <a:r>
              <a:rPr lang="en-GB" dirty="0" err="1"/>
              <a:t>test.py</a:t>
            </a:r>
            <a:r>
              <a:rPr lang="en-GB" dirty="0"/>
              <a:t> 1” </a:t>
            </a:r>
            <a:r>
              <a:rPr lang="en-GB" dirty="0" err="1"/>
              <a:t>returnerar</a:t>
            </a:r>
            <a:r>
              <a:rPr lang="en-GB" dirty="0"/>
              <a:t> </a:t>
            </a:r>
            <a:r>
              <a:rPr lang="en-GB" dirty="0" err="1"/>
              <a:t>sys.argv</a:t>
            </a:r>
            <a:r>
              <a:rPr lang="en-GB" dirty="0"/>
              <a:t>[0] “</a:t>
            </a:r>
            <a:r>
              <a:rPr lang="en-GB" dirty="0" err="1"/>
              <a:t>test.py</a:t>
            </a:r>
            <a:r>
              <a:rPr lang="en-GB" dirty="0"/>
              <a:t>” </a:t>
            </a:r>
            <a:r>
              <a:rPr lang="en-GB" dirty="0" err="1"/>
              <a:t>och</a:t>
            </a:r>
            <a:r>
              <a:rPr lang="en-GB" dirty="0"/>
              <a:t> </a:t>
            </a:r>
            <a:r>
              <a:rPr lang="en-GB" dirty="0" err="1"/>
              <a:t>sys.argv</a:t>
            </a:r>
            <a:r>
              <a:rPr lang="en-GB" dirty="0"/>
              <a:t>[1] “1”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string</a:t>
            </a:r>
            <a:endParaRPr lang="en-SE" dirty="0"/>
          </a:p>
          <a:p>
            <a:r>
              <a:rPr lang="en-SE" dirty="0"/>
              <a:t>Facit:</a:t>
            </a:r>
          </a:p>
          <a:p>
            <a:pPr marL="457200" lvl="1" indent="0">
              <a:buNone/>
            </a:pPr>
            <a:r>
              <a:rPr lang="en-GB" dirty="0"/>
              <a:t>import sys</a:t>
            </a:r>
          </a:p>
          <a:p>
            <a:pPr marL="457200" lvl="1" indent="0">
              <a:buNone/>
            </a:pPr>
            <a:r>
              <a:rPr lang="en-GB" dirty="0"/>
              <a:t>a = </a:t>
            </a:r>
            <a:r>
              <a:rPr lang="en-GB" dirty="0" err="1"/>
              <a:t>sys.argv</a:t>
            </a:r>
            <a:r>
              <a:rPr lang="en-GB" dirty="0"/>
              <a:t>[1]</a:t>
            </a:r>
          </a:p>
          <a:p>
            <a:pPr marL="457200" lvl="1" indent="0">
              <a:buNone/>
            </a:pPr>
            <a:r>
              <a:rPr lang="en-GB" dirty="0"/>
              <a:t>b = </a:t>
            </a:r>
            <a:r>
              <a:rPr lang="en-GB" dirty="0" err="1"/>
              <a:t>sys.argv</a:t>
            </a:r>
            <a:r>
              <a:rPr lang="en-GB" dirty="0"/>
              <a:t>[2]</a:t>
            </a:r>
          </a:p>
          <a:p>
            <a:pPr marL="457200" lvl="1" indent="0">
              <a:buNone/>
            </a:pPr>
            <a:r>
              <a:rPr lang="en-GB" dirty="0"/>
              <a:t>print(int(a)-int(b))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I shell : “python3 </a:t>
            </a:r>
            <a:r>
              <a:rPr lang="en-GB" dirty="0" err="1"/>
              <a:t>sub.py</a:t>
            </a:r>
            <a:r>
              <a:rPr lang="en-GB" dirty="0"/>
              <a:t> 3 4”</a:t>
            </a:r>
            <a:endParaRPr lang="en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079EFF-CEC7-FA44-9A43-B4B036A8A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" y="256886"/>
            <a:ext cx="116459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1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E984-9EFC-D946-A85C-39362B51C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759"/>
            <a:ext cx="10515600" cy="2499976"/>
          </a:xfrm>
        </p:spPr>
        <p:txBody>
          <a:bodyPr>
            <a:normAutofit lnSpcReduction="10000"/>
          </a:bodyPr>
          <a:lstStyle/>
          <a:p>
            <a:r>
              <a:rPr lang="sv-SE" sz="1800" dirty="0"/>
              <a:t>Med undantag för objekt som alltid finns i minnet så skapas ett nytt objekt när man kallar på ett nytt objekt</a:t>
            </a:r>
          </a:p>
          <a:p>
            <a:pPr lvl="1"/>
            <a:r>
              <a:rPr lang="sv-SE" sz="1800" dirty="0"/>
              <a:t>Objekt som alltid finns:</a:t>
            </a:r>
          </a:p>
          <a:p>
            <a:pPr lvl="2"/>
            <a:r>
              <a:rPr lang="sv-SE" sz="1800" dirty="0" err="1"/>
              <a:t>True</a:t>
            </a:r>
            <a:r>
              <a:rPr lang="sv-SE" sz="1800" dirty="0"/>
              <a:t>, </a:t>
            </a:r>
            <a:r>
              <a:rPr lang="sv-SE" sz="1800" dirty="0" err="1"/>
              <a:t>False</a:t>
            </a:r>
            <a:r>
              <a:rPr lang="sv-SE" sz="1800" dirty="0"/>
              <a:t> och </a:t>
            </a:r>
            <a:r>
              <a:rPr lang="sv-SE" sz="1800" dirty="0" err="1"/>
              <a:t>None</a:t>
            </a:r>
            <a:endParaRPr lang="sv-SE" sz="1800" dirty="0"/>
          </a:p>
          <a:p>
            <a:pPr lvl="2"/>
            <a:r>
              <a:rPr lang="sv-SE" sz="1800" dirty="0"/>
              <a:t>Heltal mellan -5 och 255</a:t>
            </a:r>
          </a:p>
          <a:p>
            <a:r>
              <a:rPr lang="sv-SE" sz="1800" dirty="0"/>
              <a:t>Man kan få två variabelnamn att peka på samma objekt genom att skriva ”[variabelnamn2] = [variabelnamn1]” vilket pekar om [variabelnamn2] till [variabelnamn1]’s objekt</a:t>
            </a:r>
          </a:p>
          <a:p>
            <a:r>
              <a:rPr lang="sv-SE" sz="1800" dirty="0"/>
              <a:t>Man kan använda id() funktionen för att se objektets plats i minnet</a:t>
            </a:r>
          </a:p>
          <a:p>
            <a:r>
              <a:rPr lang="sv-SE" sz="1800" dirty="0"/>
              <a:t>Facit: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A08F26-C50B-2E4D-8D3E-0021444A4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637"/>
            <a:ext cx="10896600" cy="812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0FD07C-E4BE-AE49-9B38-385B6B2C5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65959"/>
            <a:ext cx="11379200" cy="736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84B28C-7A12-4C4D-A311-75F2BA49B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378735"/>
            <a:ext cx="4838700" cy="1993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CD0069-ADC0-0C46-8187-15151081B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4454935"/>
            <a:ext cx="4876800" cy="2247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70B930-A90D-3F4D-8880-4398DB86B7A4}"/>
              </a:ext>
            </a:extLst>
          </p:cNvPr>
          <p:cNvSpPr txBox="1"/>
          <p:nvPr/>
        </p:nvSpPr>
        <p:spPr>
          <a:xfrm>
            <a:off x="4981107" y="5455480"/>
            <a:ext cx="194872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100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77A1EA-E8E8-614E-868A-C6DC85F9E198}"/>
              </a:ext>
            </a:extLst>
          </p:cNvPr>
          <p:cNvSpPr txBox="1"/>
          <p:nvPr/>
        </p:nvSpPr>
        <p:spPr>
          <a:xfrm>
            <a:off x="11431279" y="5415560"/>
            <a:ext cx="161051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1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757856-E8AD-034E-8334-C92E1A8CB4E4}"/>
              </a:ext>
            </a:extLst>
          </p:cNvPr>
          <p:cNvSpPr txBox="1"/>
          <p:nvPr/>
        </p:nvSpPr>
        <p:spPr>
          <a:xfrm>
            <a:off x="11448769" y="6332455"/>
            <a:ext cx="161051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1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9486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E3906-0491-1342-B29B-CC43F5CD4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4" y="1656291"/>
            <a:ext cx="11233151" cy="4592109"/>
          </a:xfrm>
        </p:spPr>
        <p:txBody>
          <a:bodyPr>
            <a:normAutofit fontScale="70000" lnSpcReduction="20000"/>
          </a:bodyPr>
          <a:lstStyle/>
          <a:p>
            <a:r>
              <a:rPr lang="sv-SE" dirty="0"/>
              <a:t>Vi använder oss av </a:t>
            </a:r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Library:t</a:t>
            </a:r>
            <a:r>
              <a:rPr lang="sv-SE" dirty="0"/>
              <a:t> </a:t>
            </a:r>
          </a:p>
          <a:p>
            <a:pPr lvl="1"/>
            <a:r>
              <a:rPr lang="en-GB" dirty="0">
                <a:hlinkClick r:id="rId2"/>
              </a:rPr>
              <a:t>https://docs.python.org/3/library/time.html</a:t>
            </a:r>
            <a:endParaRPr lang="en-GB" dirty="0"/>
          </a:p>
          <a:p>
            <a:pPr lvl="1"/>
            <a:r>
              <a:rPr lang="sv-SE" dirty="0" err="1"/>
              <a:t>time.sleep</a:t>
            </a:r>
            <a:r>
              <a:rPr lang="sv-SE" dirty="0"/>
              <a:t>(k) – pausar programmet i k sekunder</a:t>
            </a:r>
          </a:p>
          <a:p>
            <a:pPr lvl="1"/>
            <a:r>
              <a:rPr lang="sv-SE" dirty="0" err="1"/>
              <a:t>time.time</a:t>
            </a:r>
            <a:r>
              <a:rPr lang="sv-SE" dirty="0"/>
              <a:t>() – returnerar antalet sekunder sedan ”The </a:t>
            </a:r>
            <a:r>
              <a:rPr lang="sv-SE" dirty="0" err="1"/>
              <a:t>Epoch</a:t>
            </a:r>
            <a:r>
              <a:rPr lang="sv-SE" dirty="0"/>
              <a:t>” (</a:t>
            </a:r>
            <a:r>
              <a:rPr lang="en-GB" dirty="0"/>
              <a:t>January 1, 1970, 00:00:00 (UTC))</a:t>
            </a:r>
          </a:p>
          <a:p>
            <a:r>
              <a:rPr lang="en-GB" dirty="0" err="1"/>
              <a:t>Använder</a:t>
            </a:r>
            <a:r>
              <a:rPr lang="en-GB" dirty="0"/>
              <a:t> </a:t>
            </a:r>
            <a:r>
              <a:rPr lang="en-GB" dirty="0" err="1"/>
              <a:t>även</a:t>
            </a:r>
            <a:r>
              <a:rPr lang="en-GB" dirty="0"/>
              <a:t> random </a:t>
            </a:r>
            <a:r>
              <a:rPr lang="en-GB" dirty="0" err="1"/>
              <a:t>Library:t</a:t>
            </a:r>
            <a:r>
              <a:rPr lang="en-GB" dirty="0"/>
              <a:t> </a:t>
            </a:r>
            <a:r>
              <a:rPr lang="en-GB" dirty="0" err="1"/>
              <a:t>för</a:t>
            </a:r>
            <a:r>
              <a:rPr lang="en-GB" dirty="0"/>
              <a:t> </a:t>
            </a:r>
            <a:r>
              <a:rPr lang="en-GB" dirty="0" err="1"/>
              <a:t>att</a:t>
            </a:r>
            <a:r>
              <a:rPr lang="en-GB" dirty="0"/>
              <a:t> </a:t>
            </a:r>
            <a:r>
              <a:rPr lang="en-GB" dirty="0" err="1"/>
              <a:t>slumpa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tid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https://docs.python.org/3/library/random.html</a:t>
            </a:r>
            <a:endParaRPr lang="en-GB" dirty="0"/>
          </a:p>
          <a:p>
            <a:pPr lvl="1"/>
            <a:r>
              <a:rPr lang="en-GB" dirty="0" err="1"/>
              <a:t>random.randint</a:t>
            </a:r>
            <a:r>
              <a:rPr lang="en-GB" dirty="0"/>
              <a:t>(a, b) – </a:t>
            </a:r>
            <a:r>
              <a:rPr lang="en-GB" dirty="0" err="1"/>
              <a:t>skapar</a:t>
            </a:r>
            <a:r>
              <a:rPr lang="en-GB" dirty="0"/>
              <a:t> </a:t>
            </a:r>
            <a:r>
              <a:rPr lang="en-GB" dirty="0" err="1"/>
              <a:t>ett</a:t>
            </a:r>
            <a:r>
              <a:rPr lang="en-GB" dirty="0"/>
              <a:t> pseudo-</a:t>
            </a:r>
            <a:r>
              <a:rPr lang="en-GB" dirty="0" err="1"/>
              <a:t>slumpat</a:t>
            </a:r>
            <a:r>
              <a:rPr lang="en-GB" dirty="0"/>
              <a:t> </a:t>
            </a:r>
            <a:r>
              <a:rPr lang="en-GB" dirty="0" err="1"/>
              <a:t>heltal</a:t>
            </a:r>
            <a:r>
              <a:rPr lang="en-GB" dirty="0"/>
              <a:t> </a:t>
            </a:r>
            <a:r>
              <a:rPr lang="en-GB" dirty="0" err="1"/>
              <a:t>mellan</a:t>
            </a:r>
            <a:r>
              <a:rPr lang="en-GB" dirty="0"/>
              <a:t> a </a:t>
            </a:r>
            <a:r>
              <a:rPr lang="en-GB" dirty="0" err="1"/>
              <a:t>och</a:t>
            </a:r>
            <a:r>
              <a:rPr lang="en-GB" dirty="0"/>
              <a:t> b (</a:t>
            </a:r>
            <a:r>
              <a:rPr lang="en-GB" dirty="0" err="1"/>
              <a:t>inklusivt</a:t>
            </a:r>
            <a:r>
              <a:rPr lang="en-GB" dirty="0"/>
              <a:t>)</a:t>
            </a:r>
          </a:p>
          <a:p>
            <a:r>
              <a:rPr lang="en-GB" dirty="0" err="1"/>
              <a:t>Facit</a:t>
            </a:r>
            <a:r>
              <a:rPr lang="en-GB" dirty="0"/>
              <a:t>:</a:t>
            </a:r>
          </a:p>
          <a:p>
            <a:pPr marL="457200" lvl="1" indent="0">
              <a:buNone/>
            </a:pPr>
            <a:r>
              <a:rPr lang="sv-SE" dirty="0"/>
              <a:t>import </a:t>
            </a:r>
            <a:r>
              <a:rPr lang="sv-SE" dirty="0" err="1"/>
              <a:t>time</a:t>
            </a:r>
            <a:endParaRPr lang="sv-SE" dirty="0"/>
          </a:p>
          <a:p>
            <a:pPr marL="457200" lvl="1" indent="0">
              <a:buNone/>
            </a:pPr>
            <a:r>
              <a:rPr lang="sv-SE" dirty="0"/>
              <a:t>import </a:t>
            </a:r>
            <a:r>
              <a:rPr lang="sv-SE" dirty="0" err="1"/>
              <a:t>random</a:t>
            </a:r>
            <a:endParaRPr lang="sv-SE" dirty="0"/>
          </a:p>
          <a:p>
            <a:pPr marL="457200" lvl="1" indent="0">
              <a:buNone/>
            </a:pPr>
            <a:endParaRPr lang="sv-SE" dirty="0"/>
          </a:p>
          <a:p>
            <a:pPr marL="457200" lvl="1" indent="0">
              <a:buNone/>
            </a:pPr>
            <a:r>
              <a:rPr lang="sv-SE" dirty="0" err="1"/>
              <a:t>paus_tid</a:t>
            </a:r>
            <a:r>
              <a:rPr lang="sv-SE" dirty="0"/>
              <a:t> = </a:t>
            </a:r>
            <a:r>
              <a:rPr lang="sv-SE" dirty="0" err="1"/>
              <a:t>random.randint</a:t>
            </a:r>
            <a:r>
              <a:rPr lang="sv-SE" dirty="0"/>
              <a:t>(1, 10) #Bestämmer hur många sekunder som väntas innan prompt</a:t>
            </a:r>
          </a:p>
          <a:p>
            <a:pPr marL="457200" lvl="1" indent="0">
              <a:buNone/>
            </a:pPr>
            <a:r>
              <a:rPr lang="sv-SE" dirty="0" err="1"/>
              <a:t>time.sleep</a:t>
            </a:r>
            <a:r>
              <a:rPr lang="sv-SE" dirty="0"/>
              <a:t>(</a:t>
            </a:r>
            <a:r>
              <a:rPr lang="sv-SE" dirty="0" err="1"/>
              <a:t>paus_tid</a:t>
            </a:r>
            <a:r>
              <a:rPr lang="sv-SE" dirty="0"/>
              <a:t>) #Pausar</a:t>
            </a:r>
          </a:p>
          <a:p>
            <a:pPr marL="457200" lvl="1" indent="0">
              <a:buNone/>
            </a:pPr>
            <a:r>
              <a:rPr lang="sv-SE" dirty="0" err="1"/>
              <a:t>t_init</a:t>
            </a:r>
            <a:r>
              <a:rPr lang="sv-SE" dirty="0"/>
              <a:t> = </a:t>
            </a:r>
            <a:r>
              <a:rPr lang="sv-SE" dirty="0" err="1"/>
              <a:t>time.time</a:t>
            </a:r>
            <a:r>
              <a:rPr lang="sv-SE" dirty="0"/>
              <a:t>() #Sparar tiden då prompten visas</a:t>
            </a:r>
          </a:p>
          <a:p>
            <a:pPr marL="457200" lvl="1" indent="0">
              <a:buNone/>
            </a:pPr>
            <a:r>
              <a:rPr lang="sv-SE" dirty="0"/>
              <a:t>a = input("tryck </a:t>
            </a:r>
            <a:r>
              <a:rPr lang="sv-SE" dirty="0" err="1"/>
              <a:t>enter</a:t>
            </a:r>
            <a:r>
              <a:rPr lang="sv-SE" dirty="0"/>
              <a:t>!") #Väntar tills användaren ger input (trycker </a:t>
            </a:r>
            <a:r>
              <a:rPr lang="sv-SE" dirty="0" err="1"/>
              <a:t>enter</a:t>
            </a:r>
            <a:r>
              <a:rPr lang="sv-SE" dirty="0"/>
              <a:t>)</a:t>
            </a:r>
          </a:p>
          <a:p>
            <a:pPr marL="457200" lvl="1" indent="0">
              <a:buNone/>
            </a:pPr>
            <a:r>
              <a:rPr lang="sv-SE" dirty="0" err="1"/>
              <a:t>t_stop</a:t>
            </a:r>
            <a:r>
              <a:rPr lang="sv-SE" dirty="0"/>
              <a:t> = </a:t>
            </a:r>
            <a:r>
              <a:rPr lang="sv-SE" dirty="0" err="1"/>
              <a:t>time.time</a:t>
            </a:r>
            <a:r>
              <a:rPr lang="sv-SE" dirty="0"/>
              <a:t>() #Sparar tiden då användaren trycker </a:t>
            </a:r>
            <a:r>
              <a:rPr lang="sv-SE" dirty="0" err="1"/>
              <a:t>enter</a:t>
            </a:r>
            <a:endParaRPr lang="sv-SE" dirty="0"/>
          </a:p>
          <a:p>
            <a:pPr marL="457200" lvl="1" indent="0">
              <a:buNone/>
            </a:pPr>
            <a:r>
              <a:rPr lang="sv-SE" dirty="0"/>
              <a:t>print("Reaktionstid: " + </a:t>
            </a:r>
            <a:r>
              <a:rPr lang="sv-SE" dirty="0" err="1"/>
              <a:t>str</a:t>
            </a:r>
            <a:r>
              <a:rPr lang="sv-SE" dirty="0"/>
              <a:t>(</a:t>
            </a:r>
            <a:r>
              <a:rPr lang="sv-SE" dirty="0" err="1"/>
              <a:t>t_stop-t_init</a:t>
            </a:r>
            <a:r>
              <a:rPr lang="sv-SE" dirty="0"/>
              <a:t>) + " sekunder!") #Printar reaktionstiden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2B7EF3-F780-BA44-B44A-0C57A9858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50" y="295804"/>
            <a:ext cx="118999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3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8194-A374-3645-B49D-448B889F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Några frågor?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5C773-2A8A-1A4B-A909-AC5745E54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Feedback kan ges på mail (</a:t>
            </a:r>
            <a:r>
              <a:rPr lang="sv-SE" dirty="0">
                <a:hlinkClick r:id="rId2"/>
              </a:rPr>
              <a:t>theoi@kth.se</a:t>
            </a:r>
            <a:r>
              <a:rPr lang="sv-SE" dirty="0"/>
              <a:t>), all feedback är välkommen</a:t>
            </a:r>
          </a:p>
          <a:p>
            <a:r>
              <a:rPr lang="sv-SE" dirty="0"/>
              <a:t>Man kan alltid maila mig med frågor om kursen (</a:t>
            </a:r>
            <a:r>
              <a:rPr lang="sv-SE" dirty="0">
                <a:hlinkClick r:id="rId2"/>
              </a:rPr>
              <a:t>theoi@kth.se</a:t>
            </a:r>
            <a:r>
              <a:rPr lang="sv-SE" dirty="0"/>
              <a:t>)</a:t>
            </a:r>
          </a:p>
          <a:p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A2EB41-6DF7-2B40-9537-5F4768A52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266" y="3501496"/>
            <a:ext cx="2675467" cy="267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71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7809</TotalTime>
  <Words>815</Words>
  <Application>Microsoft Macintosh PowerPoint</Application>
  <PresentationFormat>Widescreen</PresentationFormat>
  <Paragraphs>93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Övning 1</vt:lpstr>
      <vt:lpstr>Lite om mig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Några frågor?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Övning 1</dc:title>
  <dc:creator>Theo Ingelstam</dc:creator>
  <cp:lastModifiedBy>Theo Ingelstam</cp:lastModifiedBy>
  <cp:revision>22</cp:revision>
  <dcterms:created xsi:type="dcterms:W3CDTF">2020-09-05T08:28:00Z</dcterms:created>
  <dcterms:modified xsi:type="dcterms:W3CDTF">2023-09-04T22:47:35Z</dcterms:modified>
</cp:coreProperties>
</file>