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6"/>
    <p:restoredTop sz="95915"/>
  </p:normalViewPr>
  <p:slideViewPr>
    <p:cSldViewPr snapToGrid="0" snapToObjects="1">
      <p:cViewPr varScale="1">
        <p:scale>
          <a:sx n="102" d="100"/>
          <a:sy n="102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4:23:3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24575,'0'-21'0,"0"-8"0,0-3 0,0-7 0,0 8 0,0-6 0,0 19 0,0-4 0,0 14 0,0-5 0,0 4 0,3 1 0,-2 1 0,8-4 0,-3-5 0,5-6 0,0 1 0,-1-1 0,1 0 0,0 0 0,-1 6 0,-1 2 0,-4 5 0,3 0 0,-7 1 0,6 3 0,-6-2 0,2 9 0,-3 0 0,0 5 0,0 2 0,0 0 0,0 5 0,0-4 0,5 10 0,-4-9 0,4 3 0,-5 1 0,0-5 0,0 4 0,0 1 0,0 4 0,0 8 0,0-6 0,0-3 0,0-4 0,0-3 0,0 3 0,0 0 0,0-3 0,5 9 0,-4-4 0,8 5 0,-8 9 0,4-7 0,1 14 0,-5-6 0,11 8 0,-11 0 0,5 0 0,0 0 0,-5-8 0,5 6 0,-6-6 0,6 8 0,-5 0 0,5 0 0,-6-1 0,0 1 0,0-8 0,0 6 0,0-13 0,0 0 0,0-4 0,0-6 0,0 1 0,0-3 0,0-4 0,0-4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4:23:3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24575,'13'0'0,"2"0"0,6 0 0,-5 0 0,12 0 0,-16 0 0,16 0 0,-12 0 0,0 0 0,4 0 0,-10 0 0,5 0 0,-1 0 0,-4 0 0,4 0 0,-5 0 0,-1 0 0,1 0 0,-1 0 0,1 0 0,-2 0 0,1 0 0,-1 0 0,1 0 0,-1 0 0,2 0 0,-1 0 0,1 0 0,0 0 0,-1 0 0,1 0 0,-1 0 0,0 0 0,1 0 0,-1 0 0,0 0 0,1 0 0,0 0 0,0 0 0,-1 0 0,0 0 0,-1 0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4:24:2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58 161 24575,'4'-11'0,"0"7"0,4-3 0,0 7 0,-3-4 0,2 3 0,-2-3 0,3 1 0,0 2 0,-3-7 0,3 7 0,-7-6 0,6 6 0,-6-7 0,3 3 0,-4-3 0,4 4 0,-3-3 0,3 3 0,-1 0 0,-2-2 0,5 5 0,-1-5 0,2 1 0,1 1 0,0 1 0,-3-1 0,3 3 0,-3-7 0,3 7 0,0-3 0,-4 1 0,2 2 0,-2-3 0,4 4 0,0 0 0,0 0 0,1 0 0,-1 0 0,1-4 0,0 3 0,-1-2 0,1 3 0,0-4 0,0 3 0,-1-3 0,0 4 0,0 0 0,0 0 0,-1 0 0,-3 3 0,3 1 0,-6 4 0,3 0 0,-4 1 0,4-5 0,-3 4 0,7-3 0,-4 4 0,5-1 0,0 1 0,-4 0 0,2 0 0,-2-1 0,0 1 0,3 0 0,-7-1 0,3 1 0,-4 0 0,4 0 0,-3-1 0,2 1 0,-3-1 0,4 1 0,-3-1 0,3 1 0,-4-1 0,0 0 0,0-1 0,0 1 0,0 0 0,0-1 0,0 1 0,0-1 0,0 1 0,0 0 0,0 0 0,0 0 0,0 0 0,0 1 0,0-1 0,0 0 0,-4-3 0,3 2 0,-7-2 0,4 3 0,-4 0 0,3 1 0,-2-1 0,3 0 0,-1 1 0,-2-5 0,6 4 0,-7-7 0,7 6 0,-3-2 0,0 0 0,3 3 0,-7-3 0,7 3 0,-7-3 0,3 3 0,-3-3 0,3 3 0,-3 1 0,3 0 0,-4 0 0,4-1 0,-3-3 0,4 3 0,-5-3 0,4 3 0,-3 1 0,3 0 0,-4-1 0,0 1 0,5 0 0,-4 0 0,2 5 0,-3-4 0,-1 5 0,1-7 0,0 7 0,0-5 0,-1 4 0,1-5 0,0-1 0,0 1 0,1 0 0,-7 1 0,9-2 0,-8 2 0,9-1 0,-4-1 0,0 1 0,1 0 0,-1 0 0,0-1 0,0 1 0,4 0 0,-3-1 0,3 7 0,-4-5 0,-1 5 0,1-7 0,4 7 0,-3-5 0,3 4 0,0-5 0,-2 0 0,6-1 0,0-6 0,5 0 0,4-5 0,1 3 0,-1-4 0,1 3 0,0-2 0,0-1 0,5 3 0,-4-3 0,5 4 0,-1 0 0,-4 0 0,5 0 0,-7 0 0,7 0 0,-5 0 0,4 0 0,-5 0 0,0 0 0,0 0 0,-1 0 0,1 0 0,0 0 0,-1 0 0,1 0 0,0 0 0,-1 0 0,1 0 0,0 0 0,0 0 0,-1 0 0,1 0 0,0 0 0,-1 0 0,7 0 0,-5 0 0,4 0 0,-5 0 0,9 0 0,-6 0 0,12 4 0,-14-2 0,4 2 0,-5-4 0,0 0 0,-1 0 0,1 0 0,0 0 0,0 4 0,-1-3 0,1 3 0,0-4 0,-1 0 0,1 4 0,0-3 0,-1 3 0,1 0 0,0-3 0,-1 2 0,-4 1 0,3-3 0,-6 6 0,2-6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4:24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24575,'0'-12'0,"0"-5"0,0 1 0,6-13 0,-5 5 0,16-12 0,-8 4 0,13 1 0,-2-6 0,2 13 0,-8-5 0,5 7 0,-12 6 0,7 1 0,-5 7 0,5 3 0,-4-3 0,11 2 0,-5 1 0,5-5 0,9 9 0,-7-9 0,14 3 0,-13 1 0,5-5 0,-4 10 0,-2-4 0,-3 5 0,-2 0 0,-8 0 0,2 0 0,-3 0 0,0 0 0,0 0 0,5 0 0,-4 0 0,5 0 0,-7 0 0,1 0 0,0 0 0,-1 0 0,1 0 0,0 0 0,0 4 0,-5 1 0,4 4 0,-3-1 0,4 1 0,-5 0 0,4 0 0,-7-1 0,3 0 0,-4 1 0,0-1 0,0 1 0,0 0 0,0 0 0,0-1 0,0 1 0,0 0 0,0-1 0,0 1 0,0 5 0,0-3 0,0 3 0,0-5 0,0-1 0,0 1 0,0 6 0,0-5 0,0 10 0,0-10 0,0 10 0,0-10 0,0 11 0,0-11 0,0 4 0,0-5 0,-4-1 0,-1 1 0,-3-1 0,3 1 0,-2-1 0,2 1 0,-3-1 0,-7 1 0,5 0 0,-4 1 0,-1-1 0,-1 6 0,-5-3 0,-1 3 0,0-4 0,1 0 0,5-2 0,1-3 0,6 2 0,1-7 0,-1 3 0,1-4 0,-7 4 0,-1-2 0,-5 7 0,-1-8 0,6 4 0,-5 0 0,11-4 0,-4 4 0,5-5 0,0 0 0,7 0 0,7 0 0,3 0 0,5 0 0,-5-4 0,1 4 0,-1-4 0,1 0 0,-1 3 0,1-6 0,0 6 0,5-3 0,-4 0 0,11 3 0,-5-3 0,5 4 0,1 0 0,0 0 0,-1 0 0,1 0 0,0 0 0,-1 0 0,1 0 0,-1 0 0,1 0 0,0 0 0,-1 0 0,1 0 0,0 0 0,-6 4 0,4 1 0,-10 4 0,5 1 0,-1 0 0,-4-5 0,5 3 0,-1-2 0,-4 3 0,5 1 0,-7-2 0,7-3 0,-5 3 0,4-3 0,-5 4 0,0-1 0,0 1 0,-1 0 0,1-1 0,-4 1 0,4 6 0,-8-5 0,7 4 0,-3-5 0,0 5 0,-1-4 0,-4 5 0,4-6 0,-3-1 0,3 1 0,-4 0 0,0 5 0,0-4 0,0 5 0,0-1 0,0-4 0,0 9 0,0-10 0,0 4 0,0-4 0,0-1 0,0 1 0,0 0 0,0 5 0,0 2 0,0 6 0,0-1 0,0-5 0,-5 5 0,4-6 0,-9 7 0,9-6 0,-9 4 0,9-10 0,-9 10 0,9-9 0,-14 9 0,9-10 0,-9 10 0,6-10 0,-7 6 0,0-7 0,-6 2 0,1 0 0,-1 0 0,-8 1 0,-1-1 0,-8-3 0,-9-3 0,6 1 0,-6-4 0,17 3 0,-6-5 0,13 0 0,-15 0 0,15 0 0,-2 0 0,6 0 0,4 0 0,0 0 0,1 0 0,0-4 0,5-2 0,-4-3 0,5 0 0,0 0 0,4 0 0,-3 0 0,3 1 0,-4 3 0,1-3 0,-7 2 0,5-3 0,-5-1 0,6 1 0,0-5 0,0 4 0,-1-5 0,5 6 0,-3 0 0,4 1 0,-4 3 0,3-2 0,2 6 0,3-3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6E14-1728-444C-B43E-79F1ECBAC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6D94-A80A-F243-8539-90553D533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0BB7-BF72-7A44-A496-A2B1EAF1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1357-C1A6-964C-8832-CAD37CCE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7174-AD64-2841-B05D-E5E0C5C7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982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FBB6-1DB0-134F-A02C-B880C34F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547FD-42DB-1048-BCE4-B0E0DE745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8C77-B9DB-A84F-A5B0-4F99759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7088-672A-664F-A95A-D7525BCC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613A-4B17-0342-81DC-9C27CF77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655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77B43-615E-C24D-AD9B-57C934958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DDF5-2D85-B74D-B257-F8ACCA46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112C-1A58-6F46-8D7D-DFC62729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4379-454C-3146-902E-5655836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CB9-CC4A-9644-9B1A-ED9F8F8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3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1564-80C1-8A4C-A14D-14A7F60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0D46-71BE-9946-8CDA-E730147C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2CC1-3793-F647-8DE4-6F0747C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6867-61E0-A746-8FCE-6A78A80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2072-74AB-D143-90C9-DD4D389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87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5296-A419-8C46-A97A-21FA6BB3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B325D-54BA-4345-BA96-FC4C3148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63F0-D01D-7444-B82B-37CFB4B6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3BD9-5318-3E45-9D8E-BD6380EA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5000-E261-B347-AD97-CAB927F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963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0853-66CD-C74B-860F-637C5F26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1A8-A8A4-C34D-A79C-390D20084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838D4-8153-7342-8323-67C076EA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FC73F-9859-F749-B826-F8B5141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A207-4D92-4B4F-B676-53412508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9355-24B9-6D4B-AECF-E9151C0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7199-8845-0244-B1D3-FA7A761D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F5AB0-BBAD-7647-83A5-C3E20E55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CA0C-D121-994C-B82B-F8C69D54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3DB02-ABF4-624B-8D52-4D311B2D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2E606-383B-9D4F-AB36-F494DEA6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A9ADF-D950-0B46-A92A-873F3F6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BBB1F-9CEE-F745-9E5C-20B4A00A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084C9-BBA5-0845-A0F2-28DAC3A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9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AA48-4693-BD4E-BDCE-DC5A521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7D39-E9E7-C34A-B3DF-6438A07E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3DAD0-E2B4-2D40-B296-E03AB73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F32E9-EDBC-8E46-A4AC-6987168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054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AE2CB-A012-CD4A-ACA3-0E2105B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620ED-A041-A745-874A-CB460420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3988-C1A8-0C42-83C0-C5A646A6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9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0108-3745-B34C-BF02-BFBCD904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B66F-56E1-DE4F-805B-D9CFDF79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28EC-7A2C-1849-B08A-697A2D45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8396-DAB2-B849-8BA7-50262A69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AE59-2AB9-3C43-9D4F-619037E4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461E-C4CF-124C-91B6-72507517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3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B8D-41F5-934F-A00B-FB1B55A5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DB0E2-2A57-CB48-A30D-DAACD419C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2C0B5-1199-EF4C-A0FE-CA986D74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C55A-E2C4-9E4B-BDCF-2A5E4F46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4B9F-451C-6F47-A118-D3722FE6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4B92-22EC-1942-ADCB-C52F4093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0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FBC86-ABB8-C44E-9C05-AC898078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8B51-42D4-4F42-95B6-0A5DF975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4D8E-4878-4247-A920-0EBF891D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E4F8-F851-DE44-BA68-C1412E105435}" type="datetimeFigureOut">
              <a:rPr lang="sv-SE" smtClean="0"/>
              <a:t>2023-03-29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59AC-16EC-3144-98BF-7FF8E2AB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8629-1616-704E-AC84-8AC6BB361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BAD4-4D83-DA46-900A-D6B4FF2CF2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046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pep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6501-DB2A-D54E-BD06-2B1BE37F9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sv-SE" dirty="0"/>
            </a:br>
            <a:r>
              <a:rPr lang="sv-SE" dirty="0"/>
              <a:t>Grundläggande Datalogi</a:t>
            </a:r>
            <a:br>
              <a:rPr lang="sv-SE" dirty="0"/>
            </a:br>
            <a:r>
              <a:rPr lang="sv-SE" dirty="0"/>
              <a:t>Övning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3CED0-A6BD-D74B-A80F-391F6EAF4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Fakultet och Länkade listor</a:t>
            </a:r>
          </a:p>
        </p:txBody>
      </p:sp>
    </p:spTree>
    <p:extLst>
      <p:ext uri="{BB962C8B-B14F-4D97-AF65-F5344CB8AC3E}">
        <p14:creationId xmlns:p14="http://schemas.microsoft.com/office/powerpoint/2010/main" val="276137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B092-8A39-174C-A63F-34BB1CD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Om mig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FE5076-3A4B-D94D-9CED-16F2550B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r>
              <a:rPr lang="sv-SE" sz="1900"/>
              <a:t>Theo Ingelstam, </a:t>
            </a:r>
            <a:r>
              <a:rPr lang="sv-SE" sz="1900">
                <a:hlinkClick r:id="rId2"/>
              </a:rPr>
              <a:t>theoi@kth.se</a:t>
            </a:r>
            <a:endParaRPr lang="sv-SE" sz="1900"/>
          </a:p>
          <a:p>
            <a:pPr lvl="1"/>
            <a:r>
              <a:rPr lang="sv-SE" sz="1900"/>
              <a:t>Icke-binär – De/Dem</a:t>
            </a:r>
          </a:p>
          <a:p>
            <a:r>
              <a:rPr lang="sv-SE" sz="1900"/>
              <a:t>F-19, skrev mitt KEX inom maskininlärning (bildigenkänning)</a:t>
            </a:r>
          </a:p>
          <a:p>
            <a:r>
              <a:rPr lang="sv-SE" sz="1900"/>
              <a:t>Programmeringsspråk</a:t>
            </a:r>
          </a:p>
          <a:p>
            <a:pPr lvl="1"/>
            <a:r>
              <a:rPr lang="sv-SE" sz="1900"/>
              <a:t>Python</a:t>
            </a:r>
          </a:p>
          <a:p>
            <a:pPr lvl="1"/>
            <a:r>
              <a:rPr lang="sv-SE" sz="1900"/>
              <a:t>Java</a:t>
            </a:r>
          </a:p>
          <a:p>
            <a:pPr lvl="1"/>
            <a:r>
              <a:rPr lang="sv-SE" sz="1900"/>
              <a:t>C</a:t>
            </a:r>
          </a:p>
          <a:p>
            <a:pPr lvl="1"/>
            <a:r>
              <a:rPr lang="sv-SE" sz="1900"/>
              <a:t>Haskell</a:t>
            </a:r>
          </a:p>
          <a:p>
            <a:r>
              <a:rPr lang="sv-SE" sz="1900"/>
              <a:t>Hobbys:</a:t>
            </a:r>
          </a:p>
          <a:p>
            <a:pPr lvl="1"/>
            <a:r>
              <a:rPr lang="sv-SE" sz="1900"/>
              <a:t>Piano och Sjunga</a:t>
            </a:r>
          </a:p>
          <a:p>
            <a:pPr lvl="1"/>
            <a:r>
              <a:rPr lang="sv-SE" sz="1900"/>
              <a:t>Dungeons and Dragons</a:t>
            </a:r>
          </a:p>
          <a:p>
            <a:pPr lvl="1"/>
            <a:r>
              <a:rPr lang="sv-SE" sz="1900"/>
              <a:t>Programmering</a:t>
            </a:r>
          </a:p>
        </p:txBody>
      </p:sp>
    </p:spTree>
    <p:extLst>
      <p:ext uri="{BB962C8B-B14F-4D97-AF65-F5344CB8AC3E}">
        <p14:creationId xmlns:p14="http://schemas.microsoft.com/office/powerpoint/2010/main" val="248024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E0DDF-568A-8746-A0B3-16239AB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sv-SE" sz="4000" dirty="0"/>
              <a:t>Allmän struktur på framtida övningar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DAC2-1D41-8C4D-BD50-202CA26B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sv-SE" sz="2000"/>
              <a:t>Snabbt gå igenom förra veckans uppgift</a:t>
            </a:r>
          </a:p>
          <a:p>
            <a:pPr lvl="1"/>
            <a:r>
              <a:rPr lang="sv-SE" sz="2000"/>
              <a:t>Var det något som flera fann besvärligt?</a:t>
            </a:r>
          </a:p>
          <a:p>
            <a:r>
              <a:rPr lang="sv-SE" sz="2000"/>
              <a:t>Redovisning:</a:t>
            </a:r>
            <a:br>
              <a:rPr lang="sv-SE" sz="2000"/>
            </a:br>
            <a:r>
              <a:rPr lang="sv-SE" sz="2000" i="1"/>
              <a:t>loopa tills alla deluppgifter gjorda:</a:t>
            </a:r>
            <a:br>
              <a:rPr lang="sv-SE" sz="2000" i="1"/>
            </a:br>
            <a:r>
              <a:rPr lang="sv-SE" sz="2000" i="1"/>
              <a:t>	introducera deluppgift</a:t>
            </a:r>
            <a:br>
              <a:rPr lang="sv-SE" sz="2000" i="1"/>
            </a:br>
            <a:r>
              <a:rPr lang="sv-SE" sz="2000" i="1"/>
              <a:t>	diskutera i små grupper</a:t>
            </a:r>
            <a:br>
              <a:rPr lang="sv-SE" sz="2000" i="1"/>
            </a:br>
            <a:r>
              <a:rPr lang="sv-SE" sz="2000" i="1"/>
              <a:t>	frivillig presenterar</a:t>
            </a:r>
          </a:p>
          <a:p>
            <a:r>
              <a:rPr lang="sv-SE" sz="2000"/>
              <a:t>Allmän frågestund om tid tillåter</a:t>
            </a:r>
          </a:p>
        </p:txBody>
      </p:sp>
      <p:pic>
        <p:nvPicPr>
          <p:cNvPr id="5" name="Picture 4" descr="Många frågetecken på svart bakgrund">
            <a:extLst>
              <a:ext uri="{FF2B5EF4-FFF2-40B4-BE49-F238E27FC236}">
                <a16:creationId xmlns:a16="http://schemas.microsoft.com/office/drawing/2014/main" id="{401AC975-C781-FD31-8CB5-F01950A6E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92" r="2" b="2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06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BE81-D035-9C4C-9458-25F33936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Fakultet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EBEB8-892D-C840-9428-2AF5E71A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0" y="1845426"/>
            <a:ext cx="917588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EC14-2492-7D43-B43F-77FD372B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Länkad lista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4A25E-3BD7-DD47-93C2-37CD4AB6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744050" cy="320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F0573-3DB5-0042-8900-129E8969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155575"/>
            <a:ext cx="6565900" cy="63373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096B8E-EF09-9F46-9ADB-AADB21533A4A}"/>
              </a:ext>
            </a:extLst>
          </p:cNvPr>
          <p:cNvGrpSpPr/>
          <p:nvPr/>
        </p:nvGrpSpPr>
        <p:grpSpPr>
          <a:xfrm>
            <a:off x="9712238" y="920722"/>
            <a:ext cx="178200" cy="421200"/>
            <a:chOff x="9712238" y="920722"/>
            <a:chExt cx="178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027BEC-BC0D-8449-9981-4D2BB4077A08}"/>
                    </a:ext>
                  </a:extLst>
                </p14:cNvPr>
                <p14:cNvContentPartPr/>
                <p14:nvPr/>
              </p14:nvContentPartPr>
              <p14:xfrm>
                <a:off x="9715118" y="920722"/>
                <a:ext cx="72720" cy="40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027BEC-BC0D-8449-9981-4D2BB4077A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6478" y="911722"/>
                  <a:ext cx="903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840C0D-3CBE-0841-B38C-814553E01E4F}"/>
                    </a:ext>
                  </a:extLst>
                </p14:cNvPr>
                <p14:cNvContentPartPr/>
                <p14:nvPr/>
              </p14:nvContentPartPr>
              <p14:xfrm>
                <a:off x="9712238" y="1341562"/>
                <a:ext cx="1782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840C0D-3CBE-0841-B38C-814553E01E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03598" y="1332562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F2E997-AD2B-5C48-AA03-D5E05BFD7E69}"/>
                  </a:ext>
                </a:extLst>
              </p14:cNvPr>
              <p14:cNvContentPartPr/>
              <p14:nvPr/>
            </p14:nvContentPartPr>
            <p14:xfrm>
              <a:off x="9593438" y="2645842"/>
              <a:ext cx="219600" cy="34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F2E997-AD2B-5C48-AA03-D5E05BFD7E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4798" y="2637202"/>
                <a:ext cx="237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9922C2-FD63-4D4C-AC99-6A340B815AD3}"/>
                  </a:ext>
                </a:extLst>
              </p14:cNvPr>
              <p14:cNvContentPartPr/>
              <p14:nvPr/>
            </p14:nvContentPartPr>
            <p14:xfrm>
              <a:off x="9628718" y="4005562"/>
              <a:ext cx="349920" cy="48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9922C2-FD63-4D4C-AC99-6A340B815A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0078" y="3996562"/>
                <a:ext cx="36756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F5A4B66-8CA3-4E07-BD26-2E0F96214C78}"/>
              </a:ext>
            </a:extLst>
          </p:cNvPr>
          <p:cNvSpPr/>
          <p:nvPr/>
        </p:nvSpPr>
        <p:spPr>
          <a:xfrm>
            <a:off x="5736240" y="194040"/>
            <a:ext cx="3533040" cy="1898482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nl-NL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270D79-276D-4BAC-B250-F306026E3B6C}"/>
              </a:ext>
            </a:extLst>
          </p:cNvPr>
          <p:cNvSpPr/>
          <p:nvPr/>
        </p:nvSpPr>
        <p:spPr>
          <a:xfrm>
            <a:off x="5736240" y="2130988"/>
            <a:ext cx="3533040" cy="1440888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6C22728-4B62-4CFF-B323-EF1015C6DC8D}"/>
              </a:ext>
            </a:extLst>
          </p:cNvPr>
          <p:cNvSpPr/>
          <p:nvPr/>
        </p:nvSpPr>
        <p:spPr>
          <a:xfrm>
            <a:off x="5736240" y="3610342"/>
            <a:ext cx="3540850" cy="1836457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3A9C-8353-C348-BDBD-92D1B7E7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VG Uppgift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FE50E-D6B0-4240-904A-6D65734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333"/>
            <a:ext cx="12192000" cy="33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188D-BE72-824D-BE01-8C54CEF1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Avslutningsvis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A5E2-FFBF-2C4D-A11B-55A580FB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Följ PEP8 när ni skriver kod, </a:t>
            </a:r>
            <a:r>
              <a:rPr lang="sv-SE" dirty="0">
                <a:hlinkClick r:id="rId2"/>
              </a:rPr>
              <a:t>https://realpython.com/python-pep8/</a:t>
            </a:r>
            <a:endParaRPr lang="sv-SE" dirty="0"/>
          </a:p>
          <a:p>
            <a:pPr lvl="1"/>
            <a:r>
              <a:rPr lang="sv-SE" dirty="0"/>
              <a:t>Ger bra regler för hur variabelnamn och dylikt bör se ut</a:t>
            </a:r>
          </a:p>
          <a:p>
            <a:r>
              <a:rPr lang="sv-SE" dirty="0"/>
              <a:t>Föregående övning bör vara rättad tills tisdagen veckan efter, sedan har ni tre arbetsdagar efter ni fått feedback för att göra eventuell komplettering</a:t>
            </a:r>
          </a:p>
          <a:p>
            <a:pPr lvl="1"/>
            <a:r>
              <a:rPr lang="sv-SE" dirty="0"/>
              <a:t>Man kan fortfarande få VG på komplettering (förutsatt att man skrev VG uppgiften innan första deadlinen)</a:t>
            </a:r>
          </a:p>
          <a:p>
            <a:r>
              <a:rPr lang="sv-SE" dirty="0"/>
              <a:t>Frågor? </a:t>
            </a:r>
            <a:r>
              <a:rPr lang="sv-SE" dirty="0">
                <a:sym typeface="Wingdings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5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Grundläggande Datalogi Övning 1</vt:lpstr>
      <vt:lpstr>Om mig</vt:lpstr>
      <vt:lpstr>Allmän struktur på framtida övningar</vt:lpstr>
      <vt:lpstr>Fakultet</vt:lpstr>
      <vt:lpstr>Länkad lista</vt:lpstr>
      <vt:lpstr>VG Uppgift</vt:lpstr>
      <vt:lpstr>Avslutningsvis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Grundläggande Datalogi Övning 1</dc:title>
  <dc:creator>Theo Ingelstam</dc:creator>
  <cp:lastModifiedBy>Theo Ingelstam</cp:lastModifiedBy>
  <cp:revision>1</cp:revision>
  <dcterms:created xsi:type="dcterms:W3CDTF">2023-03-30T19:51:09Z</dcterms:created>
  <dcterms:modified xsi:type="dcterms:W3CDTF">2023-03-30T19:52:56Z</dcterms:modified>
</cp:coreProperties>
</file>