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2"/>
    <p:restoredTop sz="95833"/>
  </p:normalViewPr>
  <p:slideViewPr>
    <p:cSldViewPr snapToGrid="0" snapToObjects="1">
      <p:cViewPr>
        <p:scale>
          <a:sx n="110" d="100"/>
          <a:sy n="110" d="100"/>
        </p:scale>
        <p:origin x="63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7T09:53:05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96B65-C295-6044-83F9-9ECF017FB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77822-2264-1343-8CFA-21B328201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D7481-36AF-7B43-BC84-E576A042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8B998-3524-484F-8393-62A214C569CD}" type="datetimeFigureOut">
              <a:rPr lang="sv-SE" smtClean="0"/>
              <a:t>2022-04-07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3B38D-81A2-1244-B010-EFB936D9A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289F6-DE13-874E-B389-25F49AE24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9C1E-6F00-0B45-A47B-2CE316EF277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4783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0721-6B6B-5B4F-9FC6-A909D1D84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7F73C-E0D3-7A45-84E2-EA32826B4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B9421-B018-7942-AB52-828DE36B9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8B998-3524-484F-8393-62A214C569CD}" type="datetimeFigureOut">
              <a:rPr lang="sv-SE" smtClean="0"/>
              <a:t>2022-04-07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47B70-BE2C-C14C-98DD-601F05CC8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0CA8D-B6DE-274F-BAB4-0A8BF4D3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9C1E-6F00-0B45-A47B-2CE316EF277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8206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AEB93F-DD9D-9346-8146-DCF49A9871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ED9D5-47FC-CD41-8F81-FB7A7ACC4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7EB6D-D9BC-6D4C-9996-A65525785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8B998-3524-484F-8393-62A214C569CD}" type="datetimeFigureOut">
              <a:rPr lang="sv-SE" smtClean="0"/>
              <a:t>2022-04-07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274C4-9EC0-AB40-9A66-CED3F7BE4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841DF-CF2F-D44E-B58C-880DBEC5A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9C1E-6F00-0B45-A47B-2CE316EF277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3234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00188-083E-E048-9F3E-586B41DC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0856B-FD07-3745-A746-A9A53F8B7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E86C4-80B4-A343-AFCD-9A7A4384D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8B998-3524-484F-8393-62A214C569CD}" type="datetimeFigureOut">
              <a:rPr lang="sv-SE" smtClean="0"/>
              <a:t>2022-04-07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E0A55-326C-4C45-BC4D-E0EE8B666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B39C0-AA23-1643-980D-FB122F9B5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9C1E-6F00-0B45-A47B-2CE316EF277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85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5A228-043C-EC4A-9F61-9D4B42948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6D639-C837-2349-B812-5680C2A94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E8E5E-5BCE-814A-8780-ECDDEFDC9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8B998-3524-484F-8393-62A214C569CD}" type="datetimeFigureOut">
              <a:rPr lang="sv-SE" smtClean="0"/>
              <a:t>2022-04-07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807AD-48E0-4D41-A005-DAAC55FAC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B4044-A8AF-214F-8B9B-5D8DD5789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9C1E-6F00-0B45-A47B-2CE316EF277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10002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B23B1-5A90-9945-992D-27E15F311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746AB-D58F-7441-8390-7D63C21D1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B4DBE-32D6-6D41-BA98-6C8D034D9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E07FC-C717-E849-A4DD-E8B30E998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8B998-3524-484F-8393-62A214C569CD}" type="datetimeFigureOut">
              <a:rPr lang="sv-SE" smtClean="0"/>
              <a:t>2022-04-07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ED5D9-207F-674D-8B22-ED675D8EE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D4054-AA1D-514C-9D14-3F646145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9C1E-6F00-0B45-A47B-2CE316EF277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2848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B5A7E-1D0E-0143-A130-20351B06B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0B6E8-8E14-174E-8965-4139D6C87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F01CF-CD54-1342-8660-AD7C7A955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4988A7-E67B-594F-B593-0768973C43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773C68-AF0F-B343-B839-232012D101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8789BB-A36E-C54C-875E-B5DC206DB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8B998-3524-484F-8393-62A214C569CD}" type="datetimeFigureOut">
              <a:rPr lang="sv-SE" smtClean="0"/>
              <a:t>2022-04-07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BF1100-1040-1C47-9590-C5D1334B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4DF7B6-CD40-D44D-96E9-EC2F1287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9C1E-6F00-0B45-A47B-2CE316EF277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404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F6C1F-7F68-D449-A899-2F3D1E0D7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4C25B4-562F-2F4C-96A7-F8389B152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8B998-3524-484F-8393-62A214C569CD}" type="datetimeFigureOut">
              <a:rPr lang="sv-SE" smtClean="0"/>
              <a:t>2022-04-07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B39C50-2562-304A-B764-68CDB7CFA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6DBD7-1DA8-9045-99B1-CEE4ED006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9C1E-6F00-0B45-A47B-2CE316EF277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2028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6A1C8C-BC28-9C4D-A6ED-E6B8F8FA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8B998-3524-484F-8393-62A214C569CD}" type="datetimeFigureOut">
              <a:rPr lang="sv-SE" smtClean="0"/>
              <a:t>2022-04-07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21BB32-D89A-C846-846E-471809EA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9FB2C-9A83-A34E-9037-1F090FAC4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9C1E-6F00-0B45-A47B-2CE316EF277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2080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8AEA0-F0E9-6947-89F4-A56F5F970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45022-2607-E140-B8C3-D28F0D83B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AB31C-4963-2D4F-B908-5BE9C20DB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05084-A819-C042-BF67-3AF6B9C85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8B998-3524-484F-8393-62A214C569CD}" type="datetimeFigureOut">
              <a:rPr lang="sv-SE" smtClean="0"/>
              <a:t>2022-04-07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072A7-C61D-0745-88BF-912154792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EF14B-2D3E-C84B-A286-1B3C774A9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9C1E-6F00-0B45-A47B-2CE316EF277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3618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F991-2902-D74C-8745-946698278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EBC6E9-B4F6-A64E-B9EF-AE8610F88F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CA8C8-DC62-814F-B5D1-4D4EA0F9F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1586C-B88F-B04E-84C6-9AE842EDE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8B998-3524-484F-8393-62A214C569CD}" type="datetimeFigureOut">
              <a:rPr lang="sv-SE" smtClean="0"/>
              <a:t>2022-04-07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3146B-18B2-7043-BC49-288C5184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8E005-B369-744E-94CF-31CB04A1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9C1E-6F00-0B45-A47B-2CE316EF277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1964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2AAD70-55E0-544D-AC98-D49699C45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6AA71-6EB4-104D-A2BA-FCE44BA86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6D1E4-F82F-9247-81EA-91441B8F3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8B998-3524-484F-8393-62A214C569CD}" type="datetimeFigureOut">
              <a:rPr lang="sv-SE" smtClean="0"/>
              <a:t>2022-04-07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CFF2A-8C43-FB44-B4D0-A4F4503BB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357EC-21C0-CA49-8B5A-F67B45167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99C1E-6F00-0B45-A47B-2CE316EF277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743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81209-BBEA-FF42-A14D-F5E345C4B6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Övning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3728D6-8F2C-6147-BBCF-8910DCD36A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Tidskomplexitet och </a:t>
            </a:r>
            <a:r>
              <a:rPr lang="sv-SE" dirty="0" err="1"/>
              <a:t>Treaps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45053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E374D-8E1F-6846-98ED-8E26D4D51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Förra övningen: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FFA85-EDA7-C54D-8525-396565BC5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/>
              <a:t>String metoden använde en lista [] för att bygga upp strängen</a:t>
            </a:r>
          </a:p>
          <a:p>
            <a:pPr lvl="1"/>
            <a:r>
              <a:rPr lang="sv-SE" dirty="0"/>
              <a:t>Bättre tidskomplexitet, </a:t>
            </a:r>
            <a:r>
              <a:rPr lang="sv-SE" dirty="0" err="1"/>
              <a:t>append</a:t>
            </a:r>
            <a:r>
              <a:rPr lang="sv-SE" dirty="0"/>
              <a:t> är ~O(1), </a:t>
            </a:r>
            <a:r>
              <a:rPr lang="sv-SE" dirty="0" err="1"/>
              <a:t>str</a:t>
            </a:r>
            <a:r>
              <a:rPr lang="sv-SE" dirty="0"/>
              <a:t> + </a:t>
            </a:r>
            <a:r>
              <a:rPr lang="sv-SE" dirty="0" err="1"/>
              <a:t>str</a:t>
            </a:r>
            <a:r>
              <a:rPr lang="sv-SE" dirty="0"/>
              <a:t> är O(n</a:t>
            </a:r>
            <a:r>
              <a:rPr lang="sv-SE" baseline="30000" dirty="0"/>
              <a:t>2</a:t>
            </a:r>
            <a:r>
              <a:rPr lang="sv-SE" dirty="0"/>
              <a:t>)</a:t>
            </a:r>
          </a:p>
          <a:p>
            <a:pPr lvl="1"/>
            <a:r>
              <a:rPr lang="sv-SE" dirty="0"/>
              <a:t>Inte poängen med uppgiften då vi håller på att skapa en lista</a:t>
            </a:r>
          </a:p>
          <a:p>
            <a:r>
              <a:rPr lang="sv-SE" dirty="0"/>
              <a:t>0 eller 1 indexering</a:t>
            </a:r>
          </a:p>
          <a:p>
            <a:pPr lvl="1"/>
            <a:r>
              <a:rPr lang="sv-SE" dirty="0"/>
              <a:t>Båda funkar men 0 är standard för </a:t>
            </a:r>
            <a:r>
              <a:rPr lang="sv-SE" dirty="0" err="1"/>
              <a:t>Python</a:t>
            </a:r>
            <a:r>
              <a:rPr lang="sv-SE" dirty="0"/>
              <a:t>, så om man väljer 1 indexering ska man kommentera det</a:t>
            </a:r>
          </a:p>
          <a:p>
            <a:r>
              <a:rPr lang="sv-SE" dirty="0"/>
              <a:t>Testfall</a:t>
            </a:r>
          </a:p>
          <a:p>
            <a:pPr lvl="1"/>
            <a:r>
              <a:rPr lang="sv-SE" dirty="0"/>
              <a:t>Dela gärna upp testfallen i mindre stycken där man testar olika saker, tex</a:t>
            </a:r>
          </a:p>
          <a:p>
            <a:pPr lvl="2"/>
            <a:r>
              <a:rPr lang="sv-SE" dirty="0"/>
              <a:t>En tom lista / </a:t>
            </a:r>
            <a:r>
              <a:rPr lang="sv-SE" dirty="0" err="1"/>
              <a:t>basfall</a:t>
            </a:r>
            <a:endParaRPr lang="sv-SE" dirty="0"/>
          </a:p>
          <a:p>
            <a:pPr lvl="2"/>
            <a:r>
              <a:rPr lang="sv-SE" dirty="0"/>
              <a:t>En lista med ett element</a:t>
            </a:r>
          </a:p>
          <a:p>
            <a:pPr lvl="2"/>
            <a:r>
              <a:rPr lang="sv-SE" dirty="0"/>
              <a:t>En större lista</a:t>
            </a:r>
          </a:p>
          <a:p>
            <a:pPr lvl="1"/>
            <a:r>
              <a:rPr lang="sv-SE" dirty="0"/>
              <a:t>Ha gärna separata listor för varje test</a:t>
            </a:r>
          </a:p>
        </p:txBody>
      </p:sp>
    </p:spTree>
    <p:extLst>
      <p:ext uri="{BB962C8B-B14F-4D97-AF65-F5344CB8AC3E}">
        <p14:creationId xmlns:p14="http://schemas.microsoft.com/office/powerpoint/2010/main" val="3082915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F1A49-E5A6-BE49-87F8-465A16B7D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Fel input?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10073-CDAB-E847-A67A-D0BCB2F92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89438"/>
          </a:xfrm>
        </p:spPr>
        <p:txBody>
          <a:bodyPr>
            <a:normAutofit/>
          </a:bodyPr>
          <a:lstStyle/>
          <a:p>
            <a:r>
              <a:rPr lang="sv-SE" dirty="0"/>
              <a:t>Andra kodare kan ge fel input, hur ska vi motverka/hantera det?</a:t>
            </a:r>
          </a:p>
          <a:p>
            <a:r>
              <a:rPr lang="sv-SE" dirty="0" err="1"/>
              <a:t>Type</a:t>
            </a:r>
            <a:r>
              <a:rPr lang="sv-SE" dirty="0"/>
              <a:t> </a:t>
            </a:r>
            <a:r>
              <a:rPr lang="sv-SE" dirty="0" err="1"/>
              <a:t>hinting</a:t>
            </a:r>
            <a:r>
              <a:rPr lang="sv-SE" dirty="0"/>
              <a:t>:</a:t>
            </a:r>
          </a:p>
          <a:p>
            <a:pPr lvl="1"/>
            <a:r>
              <a:rPr lang="sv-SE" dirty="0"/>
              <a:t>Ett sätt att skriva kod så att andra användare får förståelse för vad för </a:t>
            </a:r>
            <a:r>
              <a:rPr lang="sv-SE" dirty="0" err="1"/>
              <a:t>datatyp</a:t>
            </a:r>
            <a:r>
              <a:rPr lang="sv-SE" dirty="0"/>
              <a:t> som ges och tas emot</a:t>
            </a:r>
          </a:p>
          <a:p>
            <a:r>
              <a:rPr lang="sv-SE" dirty="0"/>
              <a:t>Input kontroll  + </a:t>
            </a:r>
            <a:r>
              <a:rPr lang="sv-SE" dirty="0" err="1"/>
              <a:t>raise</a:t>
            </a:r>
            <a:r>
              <a:rPr lang="sv-SE" dirty="0"/>
              <a:t> </a:t>
            </a:r>
            <a:r>
              <a:rPr lang="sv-SE" dirty="0" err="1"/>
              <a:t>error</a:t>
            </a:r>
            <a:r>
              <a:rPr lang="sv-SE" dirty="0"/>
              <a:t>:</a:t>
            </a:r>
          </a:p>
          <a:p>
            <a:pPr lvl="1"/>
            <a:r>
              <a:rPr lang="sv-SE" dirty="0"/>
              <a:t>Använd </a:t>
            </a:r>
            <a:r>
              <a:rPr lang="sv-SE" dirty="0" err="1"/>
              <a:t>isinstance</a:t>
            </a:r>
            <a:r>
              <a:rPr lang="sv-SE" dirty="0"/>
              <a:t>(&lt;</a:t>
            </a:r>
            <a:r>
              <a:rPr lang="sv-SE" dirty="0" err="1"/>
              <a:t>variable</a:t>
            </a:r>
            <a:r>
              <a:rPr lang="sv-SE" dirty="0"/>
              <a:t>&gt;, &lt;</a:t>
            </a:r>
            <a:r>
              <a:rPr lang="sv-SE" dirty="0" err="1"/>
              <a:t>type</a:t>
            </a:r>
            <a:r>
              <a:rPr lang="sv-SE" dirty="0"/>
              <a:t>&gt;) för att kontrollera att objektet är av rätt typ</a:t>
            </a:r>
          </a:p>
          <a:p>
            <a:pPr lvl="1"/>
            <a:r>
              <a:rPr lang="sv-SE" dirty="0"/>
              <a:t>Använd ”</a:t>
            </a:r>
            <a:r>
              <a:rPr lang="sv-SE" dirty="0" err="1"/>
              <a:t>raise</a:t>
            </a:r>
            <a:r>
              <a:rPr lang="sv-SE" dirty="0"/>
              <a:t>” för att spotta ut ett felmeddelande</a:t>
            </a:r>
          </a:p>
        </p:txBody>
      </p:sp>
    </p:spTree>
    <p:extLst>
      <p:ext uri="{BB962C8B-B14F-4D97-AF65-F5344CB8AC3E}">
        <p14:creationId xmlns:p14="http://schemas.microsoft.com/office/powerpoint/2010/main" val="3408776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C26353-A2B1-9247-81BE-95A4A0EBC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707" y="297180"/>
            <a:ext cx="6230586" cy="626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46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21757-649F-DB4F-A1ED-FD7042F76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Dagens Övning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52CC3-831F-7446-993E-2CC3DE9BB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Ordo</a:t>
            </a:r>
            <a:r>
              <a:rPr lang="sv-SE" dirty="0"/>
              <a:t>-notation (Tidskomplexitet) (</a:t>
            </a:r>
            <a:r>
              <a:rPr lang="sv-SE" dirty="0">
                <a:highlight>
                  <a:srgbClr val="FFFF00"/>
                </a:highlight>
              </a:rPr>
              <a:t>Första</a:t>
            </a:r>
            <a:r>
              <a:rPr lang="sv-SE" dirty="0"/>
              <a:t>)</a:t>
            </a:r>
          </a:p>
          <a:p>
            <a:r>
              <a:rPr lang="sv-SE" dirty="0"/>
              <a:t>Prefixsumma (Tidskomplexitet och </a:t>
            </a:r>
            <a:r>
              <a:rPr lang="sv-SE" dirty="0" err="1"/>
              <a:t>pseudokod</a:t>
            </a:r>
            <a:r>
              <a:rPr lang="sv-SE" dirty="0"/>
              <a:t>) (</a:t>
            </a:r>
            <a:r>
              <a:rPr lang="sv-SE" dirty="0">
                <a:highlight>
                  <a:srgbClr val="FFFF00"/>
                </a:highlight>
              </a:rPr>
              <a:t>Andra</a:t>
            </a:r>
            <a:r>
              <a:rPr lang="sv-SE" dirty="0"/>
              <a:t>)</a:t>
            </a:r>
          </a:p>
          <a:p>
            <a:r>
              <a:rPr lang="sv-SE" dirty="0"/>
              <a:t>Binärt </a:t>
            </a:r>
            <a:r>
              <a:rPr lang="sv-SE" dirty="0" err="1"/>
              <a:t>sökträd</a:t>
            </a:r>
            <a:r>
              <a:rPr lang="sv-SE" dirty="0"/>
              <a:t> (Algoritm förståelse och tidskomplexitet) (</a:t>
            </a:r>
            <a:r>
              <a:rPr lang="sv-SE" dirty="0">
                <a:highlight>
                  <a:srgbClr val="FFFF00"/>
                </a:highlight>
              </a:rPr>
              <a:t>Fjärde</a:t>
            </a:r>
            <a:r>
              <a:rPr lang="sv-SE" dirty="0"/>
              <a:t>)</a:t>
            </a:r>
          </a:p>
          <a:p>
            <a:pPr marL="0" indent="0">
              <a:buNone/>
            </a:pPr>
            <a:r>
              <a:rPr lang="sv-SE" dirty="0"/>
              <a:t>VG</a:t>
            </a:r>
          </a:p>
          <a:p>
            <a:r>
              <a:rPr lang="sv-SE" dirty="0"/>
              <a:t>En ovanlig funktion (Mer förståelse av </a:t>
            </a:r>
            <a:r>
              <a:rPr lang="sv-SE" dirty="0" err="1"/>
              <a:t>Ordo</a:t>
            </a:r>
            <a:r>
              <a:rPr lang="sv-SE" dirty="0"/>
              <a:t>-notation) (</a:t>
            </a:r>
            <a:r>
              <a:rPr lang="sv-SE" dirty="0">
                <a:highlight>
                  <a:srgbClr val="FFFF00"/>
                </a:highlight>
              </a:rPr>
              <a:t>Tredje</a:t>
            </a:r>
            <a:r>
              <a:rPr lang="sv-SE" dirty="0"/>
              <a:t>)</a:t>
            </a:r>
          </a:p>
          <a:p>
            <a:r>
              <a:rPr lang="sv-SE" dirty="0" err="1"/>
              <a:t>Treap</a:t>
            </a:r>
            <a:r>
              <a:rPr lang="sv-SE" dirty="0"/>
              <a:t> (Algoritm förståelse och tidskomplexitet) (</a:t>
            </a:r>
            <a:r>
              <a:rPr lang="sv-SE" dirty="0">
                <a:highlight>
                  <a:srgbClr val="FFFF00"/>
                </a:highlight>
              </a:rPr>
              <a:t>Fjärde</a:t>
            </a:r>
            <a:r>
              <a:rPr lang="sv-S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687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037F43-4731-6942-A66C-FD66FEF16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329613" cy="33877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0263D8-979F-EC43-B3BD-78A24CBE5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750" y="2359060"/>
            <a:ext cx="9617250" cy="34702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FF1F4E-637E-324E-AD55-E44608CE8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905500"/>
            <a:ext cx="7556500" cy="952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94642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B160E1-ACD0-9E45-8E9A-122225720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28600"/>
            <a:ext cx="6553200" cy="4711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907A01-8F1B-2947-AE2D-C9933147F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250" y="5337175"/>
            <a:ext cx="7937500" cy="1041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0C0262-F1F2-FC4D-B4B5-6D00ED2AF9E4}"/>
              </a:ext>
            </a:extLst>
          </p:cNvPr>
          <p:cNvSpPr txBox="1"/>
          <p:nvPr/>
        </p:nvSpPr>
        <p:spPr>
          <a:xfrm>
            <a:off x="5795010" y="3017520"/>
            <a:ext cx="422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/>
              <a:t>1</a:t>
            </a:r>
            <a:endParaRPr lang="sv-SE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059C775-47E6-AD48-8220-51D0B6646E97}"/>
                  </a:ext>
                </a:extLst>
              </p14:cNvPr>
              <p14:cNvContentPartPr/>
              <p14:nvPr/>
            </p14:nvContentPartPr>
            <p14:xfrm>
              <a:off x="3262056" y="3030389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059C775-47E6-AD48-8220-51D0B6646E9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3416" y="3021749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Rechthoek 22">
            <a:extLst>
              <a:ext uri="{FF2B5EF4-FFF2-40B4-BE49-F238E27FC236}">
                <a16:creationId xmlns:a16="http://schemas.microsoft.com/office/drawing/2014/main" id="{A98734E3-01D4-4BE9-BFE9-A8AAC7A6D538}"/>
              </a:ext>
            </a:extLst>
          </p:cNvPr>
          <p:cNvSpPr/>
          <p:nvPr/>
        </p:nvSpPr>
        <p:spPr>
          <a:xfrm>
            <a:off x="2971079" y="2911033"/>
            <a:ext cx="3474720" cy="787078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C0F55ADD-6347-48BB-99EB-4AFA324293FE}"/>
              </a:ext>
            </a:extLst>
          </p:cNvPr>
          <p:cNvSpPr/>
          <p:nvPr/>
        </p:nvSpPr>
        <p:spPr>
          <a:xfrm>
            <a:off x="2971079" y="3727438"/>
            <a:ext cx="6230793" cy="73152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C26D9A-8E76-7C4F-A9F0-BB6220B91714}"/>
              </a:ext>
            </a:extLst>
          </p:cNvPr>
          <p:cNvSpPr txBox="1"/>
          <p:nvPr/>
        </p:nvSpPr>
        <p:spPr>
          <a:xfrm>
            <a:off x="8736124" y="383158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/>
              <a:t>2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88023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235</Words>
  <Application>Microsoft Macintosh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Övning 2</vt:lpstr>
      <vt:lpstr>Förra övningen:</vt:lpstr>
      <vt:lpstr>Fel input?</vt:lpstr>
      <vt:lpstr>PowerPoint Presentation</vt:lpstr>
      <vt:lpstr>Dagens Övning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Theo Ingelstam</dc:creator>
  <cp:lastModifiedBy>Theo Ingelstam</cp:lastModifiedBy>
  <cp:revision>2</cp:revision>
  <dcterms:created xsi:type="dcterms:W3CDTF">2022-04-07T09:08:03Z</dcterms:created>
  <dcterms:modified xsi:type="dcterms:W3CDTF">2022-04-07T14:28:54Z</dcterms:modified>
</cp:coreProperties>
</file>