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292D-440F-FA42-BE21-4D60D4129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8D3C1-2BC2-3D40-989A-AF87CC70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A1F46-BCF2-5D4B-AD02-7F24D51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5007-427E-244F-9C00-8FBEDAD9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8EFD-FAA8-FA40-AB7B-3539A417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330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4ECE-3569-E741-9820-BD70BF0D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0DEC3-B538-5642-8F36-E5628E4E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82B8-B952-3045-9D48-DBFE2B2D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F4B8-9D8A-7740-9760-4714D47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46A9-690B-074F-B614-36530752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016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621AC-D522-1549-A06A-BEF5C93E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8CAA-F506-5740-8958-3C945D63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2E3F-0AC3-3147-BECF-C8CC7CFA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7FAD-C88F-E643-ABF9-A0E38CC5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478C-3589-A949-9FE0-0656EB43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50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A624-C79A-6B48-A883-9B1A24EA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52D1-E438-874A-B785-D46B7344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9B1C-0EDF-4C41-A63A-8B984D36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9211-C6B6-6B41-8B13-0FF3009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3669-F8D1-CB47-BB7E-E00DB3F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45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D5CD-DC84-F743-A772-32F694D6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DD15F-89A7-F847-9832-D4F6D65A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9A2D-3304-8A41-8BAC-18E4AAD2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7E8B-D8A6-AF47-A9DB-317D21DD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09EF-B849-CF4B-AA19-50B19ADE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07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A59B-E52D-0045-9ACD-502D7FF6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CC79-3282-044F-B731-3A478AF69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5564-1497-0249-AA93-69905C66B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67893-1648-1243-9FD8-0DF940E1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FF055-55D8-2843-9373-554DC53E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EDF5D-0058-B045-B279-D6DE6986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178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3D68-46EF-914F-99F0-19E07BFF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A93B-8EA7-A14D-8D6B-FD6DFF63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0BA31-B683-4B4C-A83E-96A92D77E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A770E-7C9D-FD41-8356-0F5FF5A17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25ADC-3138-5F4E-BCC6-E337B6841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1DD6F-E93A-BD43-B29B-823DED08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14585-BD5E-6C4F-B9CE-71EBD901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33CF1-6C8E-AC40-B716-5B78250E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878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2D43-F8D5-B84C-95CE-8D05CE72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4CA03-5A1F-2A45-81D6-38514444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074F8-B0F4-384A-9849-5506F198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14FDE-2CFE-0747-9B4C-BD160111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805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E2333-E4C0-BC41-9BB4-A324A8C7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9318D-12FF-C343-89A6-EAFB02A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5801E-7202-8548-8A30-8A057F0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68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E301-6AE0-9C4D-8092-D45CA00B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4814-83EB-364C-AC8A-726C3FF9A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B742D-7C16-C24D-B2F1-CF673537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A0CB9-19FC-DD48-A3DE-19AC2335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AE534-26D4-464B-802D-E12A6EA4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7F5FD-889A-C247-9A8D-85ACF473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45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C7A4-2A6D-F24A-8E99-432AF8E8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D3F11-20C8-DF4B-A21E-AB8AA82CF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45FC9-078A-E547-A760-057F9C713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37254-70D7-7D4C-962F-3B8084AB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A2F2F-06E9-4149-A07A-382E727F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5DE64-1717-E14E-BF16-5165DB9B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9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2EB7B-58F9-0B4C-BB87-12E7BA66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9E6F-57E0-6640-8C60-8BE67980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C73F-E2DE-4142-A183-8ABEA5940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F1C07-1D6F-1E47-970F-58FAF39D8141}" type="datetimeFigureOut">
              <a:rPr lang="sv-SE" smtClean="0"/>
              <a:t>2021-09-12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0F82-ACF2-5D4E-ADED-CFDE10401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1950-0A5A-4148-88C4-A26AA8A78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4686-E297-434A-8CBF-C4D38BAF99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26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code.fr/harmonic-numb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k9aBXG3d6ei7j3D8" TargetMode="External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5D39-CF35-DA48-B8E0-77E4A5A44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Övning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D7375-E7AE-0542-98F0-BFCF24AAC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DD1331</a:t>
            </a:r>
          </a:p>
        </p:txBody>
      </p:sp>
    </p:spTree>
    <p:extLst>
      <p:ext uri="{BB962C8B-B14F-4D97-AF65-F5344CB8AC3E}">
        <p14:creationId xmlns:p14="http://schemas.microsoft.com/office/powerpoint/2010/main" val="59250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0BD-1468-3241-A17C-A89DE7F0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34BE-A195-1045-BDC5-27BE65AB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err="1"/>
              <a:t>if</a:t>
            </a:r>
            <a:endParaRPr lang="sv-SE" dirty="0"/>
          </a:p>
          <a:p>
            <a:pPr lvl="1"/>
            <a:r>
              <a:rPr lang="sv-SE" dirty="0"/>
              <a:t>Tar in en </a:t>
            </a:r>
            <a:r>
              <a:rPr lang="sv-SE" dirty="0" err="1"/>
              <a:t>boolean</a:t>
            </a:r>
            <a:r>
              <a:rPr lang="sv-SE" dirty="0"/>
              <a:t> och utför följande kod ifall </a:t>
            </a:r>
            <a:r>
              <a:rPr lang="sv-SE" dirty="0" err="1"/>
              <a:t>boolean</a:t>
            </a:r>
            <a:r>
              <a:rPr lang="sv-SE" dirty="0"/>
              <a:t> är ”</a:t>
            </a:r>
            <a:r>
              <a:rPr lang="sv-SE" dirty="0" err="1"/>
              <a:t>True</a:t>
            </a:r>
            <a:r>
              <a:rPr lang="sv-SE" dirty="0"/>
              <a:t>”</a:t>
            </a:r>
          </a:p>
          <a:p>
            <a:pPr lvl="1"/>
            <a:r>
              <a:rPr lang="sv-SE" dirty="0"/>
              <a:t>Man kan även direkt skriva in ett uttryck som returnerar en </a:t>
            </a:r>
            <a:r>
              <a:rPr lang="sv-SE" dirty="0" err="1"/>
              <a:t>boolean</a:t>
            </a:r>
            <a:r>
              <a:rPr lang="sv-SE" dirty="0"/>
              <a:t> (detta är vanligare.</a:t>
            </a:r>
          </a:p>
          <a:p>
            <a:pPr lvl="2"/>
            <a:r>
              <a:rPr lang="sv-SE" dirty="0"/>
              <a:t>tex. a &lt;= b</a:t>
            </a:r>
          </a:p>
          <a:p>
            <a:r>
              <a:rPr lang="sv-SE" dirty="0" err="1"/>
              <a:t>while</a:t>
            </a:r>
            <a:endParaRPr lang="sv-SE" dirty="0"/>
          </a:p>
          <a:p>
            <a:pPr lvl="1"/>
            <a:r>
              <a:rPr lang="sv-SE" dirty="0"/>
              <a:t>Repeterar nedanstående </a:t>
            </a:r>
            <a:r>
              <a:rPr lang="sv-SE" dirty="0" err="1"/>
              <a:t>indenterad</a:t>
            </a:r>
            <a:r>
              <a:rPr lang="sv-SE" dirty="0"/>
              <a:t> kod tills uttrycket returnerar </a:t>
            </a:r>
            <a:r>
              <a:rPr lang="sv-SE" dirty="0" err="1"/>
              <a:t>False</a:t>
            </a:r>
            <a:r>
              <a:rPr lang="sv-SE" dirty="0"/>
              <a:t> i början av en iteration av koden eller ett ”Break” kommando körs</a:t>
            </a:r>
          </a:p>
          <a:p>
            <a:pPr lvl="2"/>
            <a:r>
              <a:rPr lang="sv-SE" dirty="0"/>
              <a:t>tex.</a:t>
            </a:r>
            <a:br>
              <a:rPr lang="sv-SE" dirty="0"/>
            </a:br>
            <a:r>
              <a:rPr lang="sv-SE" dirty="0"/>
              <a:t>n=0</a:t>
            </a:r>
            <a:br>
              <a:rPr lang="sv-SE" dirty="0"/>
            </a:br>
            <a:r>
              <a:rPr lang="sv-SE" dirty="0" err="1"/>
              <a:t>while</a:t>
            </a:r>
            <a:r>
              <a:rPr lang="sv-SE" dirty="0"/>
              <a:t> (n&lt;5):</a:t>
            </a:r>
            <a:br>
              <a:rPr lang="sv-SE" dirty="0"/>
            </a:br>
            <a:r>
              <a:rPr lang="sv-SE" dirty="0"/>
              <a:t>	print(n)</a:t>
            </a:r>
            <a:br>
              <a:rPr lang="sv-SE" dirty="0"/>
            </a:br>
            <a:r>
              <a:rPr lang="sv-SE" dirty="0"/>
              <a:t>	n += 1</a:t>
            </a:r>
          </a:p>
          <a:p>
            <a:r>
              <a:rPr lang="sv-SE" dirty="0"/>
              <a:t>for</a:t>
            </a:r>
          </a:p>
          <a:p>
            <a:pPr lvl="1"/>
            <a:r>
              <a:rPr lang="sv-SE" dirty="0"/>
              <a:t>Repeterar nedanstående kod för alla givna värden på ett önskat variabelnamn</a:t>
            </a:r>
          </a:p>
          <a:p>
            <a:pPr lvl="2"/>
            <a:r>
              <a:rPr lang="sv-SE" dirty="0"/>
              <a:t>tex</a:t>
            </a:r>
            <a:br>
              <a:rPr lang="sv-SE" dirty="0"/>
            </a:br>
            <a:r>
              <a:rPr lang="sv-SE" dirty="0"/>
              <a:t>for i in </a:t>
            </a:r>
            <a:r>
              <a:rPr lang="sv-SE" dirty="0" err="1"/>
              <a:t>range</a:t>
            </a:r>
            <a:r>
              <a:rPr lang="sv-SE" dirty="0"/>
              <a:t> (0, 5):</a:t>
            </a:r>
            <a:br>
              <a:rPr lang="sv-SE" dirty="0"/>
            </a:br>
            <a:r>
              <a:rPr lang="sv-SE" dirty="0"/>
              <a:t>	print(i)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36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1852-A28D-6745-A17B-2C6B78A1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Kontrollfrågor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4AE8-1580-5246-A786-C70872FC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Vilka av följande är ett korrekt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statement</a:t>
            </a:r>
            <a:r>
              <a:rPr lang="sv-SE" dirty="0"/>
              <a:t>? (Varför?)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 err="1"/>
              <a:t>if</a:t>
            </a:r>
            <a:r>
              <a:rPr lang="sv-SE" dirty="0"/>
              <a:t> 5 = 5: print(”a”)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 err="1"/>
              <a:t>if</a:t>
            </a:r>
            <a:r>
              <a:rPr lang="sv-SE" dirty="0"/>
              <a:t> 4 &gt; 5: print(”b”)</a:t>
            </a:r>
          </a:p>
          <a:p>
            <a:r>
              <a:rPr lang="sv-SE" dirty="0"/>
              <a:t>Gruppera följande alternativ i grupper av de som skriver ut samma sak (Antag att n </a:t>
            </a:r>
            <a:r>
              <a:rPr lang="sv-SE" dirty="0" err="1"/>
              <a:t>definirats</a:t>
            </a:r>
            <a:r>
              <a:rPr lang="sv-SE" dirty="0"/>
              <a:t> innan som n=0):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 err="1"/>
              <a:t>while</a:t>
            </a:r>
            <a:r>
              <a:rPr lang="sv-SE" dirty="0"/>
              <a:t> n&lt;5: print(n); n+=1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/>
              <a:t>for i in </a:t>
            </a:r>
            <a:r>
              <a:rPr lang="sv-SE" dirty="0" err="1"/>
              <a:t>range</a:t>
            </a:r>
            <a:r>
              <a:rPr lang="sv-SE" dirty="0"/>
              <a:t> (0, 6): print(i+1)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 err="1"/>
              <a:t>while</a:t>
            </a:r>
            <a:r>
              <a:rPr lang="sv-SE" dirty="0"/>
              <a:t> n&lt;=5: n+=1; print(n) 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/>
              <a:t>for i in </a:t>
            </a:r>
            <a:r>
              <a:rPr lang="sv-SE" dirty="0" err="1"/>
              <a:t>range</a:t>
            </a:r>
            <a:r>
              <a:rPr lang="sv-SE" dirty="0"/>
              <a:t> (0, 5): print(i)</a:t>
            </a:r>
          </a:p>
          <a:p>
            <a:pPr marL="914400" lvl="1" indent="-457200">
              <a:buFont typeface="+mj-lt"/>
              <a:buAutoNum type="alphaLcParenR"/>
            </a:pPr>
            <a:r>
              <a:rPr lang="sv-SE" dirty="0"/>
              <a:t>for i in </a:t>
            </a:r>
            <a:r>
              <a:rPr lang="sv-SE" dirty="0" err="1"/>
              <a:t>range</a:t>
            </a:r>
            <a:r>
              <a:rPr lang="sv-SE" dirty="0"/>
              <a:t> (0, 6): print(i)</a:t>
            </a:r>
          </a:p>
          <a:p>
            <a:r>
              <a:rPr lang="sv-SE" dirty="0"/>
              <a:t>Facit:</a:t>
            </a:r>
          </a:p>
          <a:p>
            <a:pPr lvl="1"/>
            <a:r>
              <a:rPr lang="sv-SE" dirty="0"/>
              <a:t>b (a är inkorrekt då ”=” är en tilldelningsoperator (</a:t>
            </a:r>
            <a:r>
              <a:rPr lang="sv-SE" dirty="0" err="1"/>
              <a:t>Delimiter</a:t>
            </a:r>
            <a:r>
              <a:rPr lang="sv-SE" dirty="0"/>
              <a:t>), operatorn som ska användas är ”==”)</a:t>
            </a:r>
          </a:p>
          <a:p>
            <a:pPr lvl="1"/>
            <a:r>
              <a:rPr lang="sv-SE" dirty="0"/>
              <a:t>a &amp; d; b &amp; c; e</a:t>
            </a:r>
          </a:p>
          <a:p>
            <a:pPr marL="914400" lvl="1" indent="-457200">
              <a:buFont typeface="+mj-lt"/>
              <a:buAutoNum type="alphaLcParenR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73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6609-C4C9-0F48-AC10-29AD007EA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211"/>
            <a:ext cx="10515600" cy="4222751"/>
          </a:xfrm>
        </p:spPr>
        <p:txBody>
          <a:bodyPr>
            <a:normAutofit fontScale="85000" lnSpcReduction="20000"/>
          </a:bodyPr>
          <a:lstStyle/>
          <a:p>
            <a:r>
              <a:rPr lang="sv-SE" dirty="0"/>
              <a:t>Be om input för a, b och c</a:t>
            </a:r>
          </a:p>
          <a:p>
            <a:pPr lvl="1"/>
            <a:r>
              <a:rPr lang="sv-SE" dirty="0"/>
              <a:t>input()</a:t>
            </a:r>
          </a:p>
          <a:p>
            <a:r>
              <a:rPr lang="sv-SE" dirty="0"/>
              <a:t>Kontrollera att sidorna a, b och c är godtyckliga sidor av en triangel</a:t>
            </a:r>
          </a:p>
          <a:p>
            <a:pPr lvl="1"/>
            <a:r>
              <a:rPr lang="sv-SE" dirty="0"/>
              <a:t>Kanske </a:t>
            </a:r>
            <a:r>
              <a:rPr lang="sv-SE" dirty="0" err="1"/>
              <a:t>if</a:t>
            </a:r>
            <a:r>
              <a:rPr lang="sv-SE" dirty="0"/>
              <a:t>, </a:t>
            </a:r>
            <a:r>
              <a:rPr lang="sv-SE" dirty="0" err="1"/>
              <a:t>while</a:t>
            </a:r>
            <a:r>
              <a:rPr lang="sv-SE" dirty="0"/>
              <a:t> eller for är bra här?</a:t>
            </a:r>
          </a:p>
          <a:p>
            <a:r>
              <a:rPr lang="sv-SE" dirty="0"/>
              <a:t>Beräkna s och A och printa detta med de givna ekvationerna</a:t>
            </a:r>
          </a:p>
          <a:p>
            <a:r>
              <a:rPr lang="sv-SE" dirty="0"/>
              <a:t>Facit:</a:t>
            </a:r>
          </a:p>
          <a:p>
            <a:pPr marL="457200" lvl="1" indent="0">
              <a:buNone/>
            </a:pPr>
            <a:r>
              <a:rPr lang="sv-SE" dirty="0"/>
              <a:t>a, b, c = float(input("a= ")), float(input("b= ")), float(input("c= "))</a:t>
            </a:r>
          </a:p>
          <a:p>
            <a:pPr marL="457200" lvl="1" indent="0">
              <a:buNone/>
            </a:pPr>
            <a:r>
              <a:rPr lang="sv-SE" dirty="0" err="1"/>
              <a:t>if</a:t>
            </a:r>
            <a:r>
              <a:rPr lang="sv-SE" dirty="0"/>
              <a:t> (a&lt;</a:t>
            </a:r>
            <a:r>
              <a:rPr lang="sv-SE" dirty="0" err="1"/>
              <a:t>b+c</a:t>
            </a:r>
            <a:r>
              <a:rPr lang="sv-SE" dirty="0"/>
              <a:t> and b&lt;</a:t>
            </a:r>
            <a:r>
              <a:rPr lang="sv-SE" dirty="0" err="1"/>
              <a:t>a+c</a:t>
            </a:r>
            <a:r>
              <a:rPr lang="sv-SE" dirty="0"/>
              <a:t> and c&lt;</a:t>
            </a:r>
            <a:r>
              <a:rPr lang="sv-SE" dirty="0" err="1"/>
              <a:t>a+b</a:t>
            </a:r>
            <a:r>
              <a:rPr lang="sv-SE" dirty="0"/>
              <a:t>):</a:t>
            </a:r>
          </a:p>
          <a:p>
            <a:pPr marL="457200" lvl="1" indent="0">
              <a:buNone/>
            </a:pPr>
            <a:r>
              <a:rPr lang="sv-SE" dirty="0"/>
              <a:t>    s = (</a:t>
            </a:r>
            <a:r>
              <a:rPr lang="sv-SE" dirty="0" err="1"/>
              <a:t>a+b+c</a:t>
            </a:r>
            <a:r>
              <a:rPr lang="sv-SE" dirty="0"/>
              <a:t>)/2</a:t>
            </a:r>
          </a:p>
          <a:p>
            <a:pPr marL="457200" lvl="1" indent="0">
              <a:buNone/>
            </a:pPr>
            <a:r>
              <a:rPr lang="sv-SE" dirty="0"/>
              <a:t>    A = (s*(s-a)*(s-b)*(s-c))**(1/2)</a:t>
            </a:r>
          </a:p>
          <a:p>
            <a:pPr marL="457200" lvl="1" indent="0">
              <a:buNone/>
            </a:pPr>
            <a:r>
              <a:rPr lang="sv-SE" dirty="0"/>
              <a:t>    print("Yta ", A)</a:t>
            </a:r>
          </a:p>
          <a:p>
            <a:pPr marL="457200" lvl="1" indent="0">
              <a:buNone/>
            </a:pP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457200" lvl="1" indent="0">
              <a:buNone/>
            </a:pPr>
            <a:r>
              <a:rPr lang="sv-SE" dirty="0"/>
              <a:t>    print("Inte giltig triangel!")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EE1CA-AF77-0D45-BE75-149D95D5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25412"/>
            <a:ext cx="11468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0307-598A-3848-A0D6-CD46E4EB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Vi använder oss av:</a:t>
            </a:r>
          </a:p>
          <a:p>
            <a:pPr lvl="1"/>
            <a:r>
              <a:rPr lang="sv-SE" dirty="0"/>
              <a:t>”//” – </a:t>
            </a:r>
            <a:r>
              <a:rPr lang="sv-SE" dirty="0" err="1"/>
              <a:t>floordivision</a:t>
            </a:r>
            <a:r>
              <a:rPr lang="sv-SE" dirty="0"/>
              <a:t>, returnerar heltalet av resultatet av en division (7//4 -&gt; 1)</a:t>
            </a:r>
          </a:p>
          <a:p>
            <a:pPr lvl="1"/>
            <a:r>
              <a:rPr lang="sv-SE" dirty="0"/>
              <a:t>”%” – returnerar </a:t>
            </a:r>
            <a:r>
              <a:rPr lang="sv-SE" dirty="0" err="1"/>
              <a:t>restermen</a:t>
            </a:r>
            <a:r>
              <a:rPr lang="sv-SE" dirty="0"/>
              <a:t> av en division (7%4 -&gt; 3)</a:t>
            </a:r>
          </a:p>
          <a:p>
            <a:r>
              <a:rPr lang="sv-SE" dirty="0"/>
              <a:t>Facit:</a:t>
            </a:r>
          </a:p>
          <a:p>
            <a:pPr marL="457200" lvl="1" indent="0">
              <a:buNone/>
            </a:pPr>
            <a:r>
              <a:rPr lang="sv-SE" dirty="0"/>
              <a:t>temp = </a:t>
            </a:r>
            <a:r>
              <a:rPr lang="sv-SE" dirty="0" err="1"/>
              <a:t>int</a:t>
            </a:r>
            <a:r>
              <a:rPr lang="sv-SE" dirty="0"/>
              <a:t>(input("Antal sekunder = "))</a:t>
            </a:r>
          </a:p>
          <a:p>
            <a:pPr marL="457200" lvl="1" indent="0">
              <a:buNone/>
            </a:pPr>
            <a:r>
              <a:rPr lang="sv-SE" dirty="0"/>
              <a:t>sek = temp%60</a:t>
            </a:r>
          </a:p>
          <a:p>
            <a:pPr marL="457200" lvl="1" indent="0">
              <a:buNone/>
            </a:pPr>
            <a:r>
              <a:rPr lang="sv-SE" dirty="0"/>
              <a:t>temp //= 60</a:t>
            </a:r>
          </a:p>
          <a:p>
            <a:pPr marL="457200" lvl="1" indent="0">
              <a:buNone/>
            </a:pPr>
            <a:r>
              <a:rPr lang="sv-SE" dirty="0"/>
              <a:t>min = temp%60</a:t>
            </a:r>
          </a:p>
          <a:p>
            <a:pPr marL="457200" lvl="1" indent="0">
              <a:buNone/>
            </a:pPr>
            <a:r>
              <a:rPr lang="sv-SE" dirty="0"/>
              <a:t>temp //= 60</a:t>
            </a:r>
          </a:p>
          <a:p>
            <a:pPr marL="457200" lvl="1" indent="0">
              <a:buNone/>
            </a:pPr>
            <a:r>
              <a:rPr lang="sv-SE" dirty="0" err="1"/>
              <a:t>tim</a:t>
            </a:r>
            <a:r>
              <a:rPr lang="sv-SE" dirty="0"/>
              <a:t> = temp%24</a:t>
            </a:r>
          </a:p>
          <a:p>
            <a:pPr marL="457200" lvl="1" indent="0">
              <a:buNone/>
            </a:pPr>
            <a:r>
              <a:rPr lang="sv-SE" dirty="0"/>
              <a:t>dag = temp//24</a:t>
            </a:r>
          </a:p>
          <a:p>
            <a:pPr marL="457200" lvl="1" indent="0">
              <a:buNone/>
            </a:pPr>
            <a:r>
              <a:rPr lang="sv-SE" dirty="0"/>
              <a:t>print(”Dagar</a:t>
            </a:r>
            <a:r>
              <a:rPr lang="sv-SE" dirty="0">
                <a:sym typeface="Wingdings" pitchFamily="2" charset="2"/>
              </a:rPr>
              <a:t>:{:10}”.format(dag))</a:t>
            </a:r>
            <a:endParaRPr lang="sv-SE" dirty="0"/>
          </a:p>
          <a:p>
            <a:pPr marL="457200" lvl="1" indent="0">
              <a:buNone/>
            </a:pPr>
            <a:r>
              <a:rPr lang="sv-SE" dirty="0"/>
              <a:t>print("Timmar:{:9}”.format(</a:t>
            </a:r>
            <a:r>
              <a:rPr lang="sv-SE" dirty="0" err="1"/>
              <a:t>tim</a:t>
            </a:r>
            <a:r>
              <a:rPr lang="sv-SE" dirty="0"/>
              <a:t>))</a:t>
            </a:r>
          </a:p>
          <a:p>
            <a:pPr marL="457200" lvl="1" indent="0">
              <a:buNone/>
            </a:pPr>
            <a:r>
              <a:rPr lang="sv-SE" dirty="0"/>
              <a:t>print("Minuter:{:8}”.format(min))</a:t>
            </a:r>
          </a:p>
          <a:p>
            <a:pPr marL="457200" lvl="1" indent="0">
              <a:buNone/>
            </a:pPr>
            <a:r>
              <a:rPr lang="sv-SE" dirty="0"/>
              <a:t>print("Sekunder:{:7}”.format(sek))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4957D-99AA-4E4E-8F33-5724F0A6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1037"/>
            <a:ext cx="11125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20AF-25AE-E349-8BDA-9005A27B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sv-SE" dirty="0"/>
              <a:t>Vi kan göra som i förra uppgiften och använda oss av ”%” och ”//”</a:t>
            </a:r>
          </a:p>
          <a:p>
            <a:r>
              <a:rPr lang="sv-SE" dirty="0"/>
              <a:t>Facit:</a:t>
            </a:r>
          </a:p>
          <a:p>
            <a:pPr marL="457200" lvl="1" indent="0">
              <a:buNone/>
            </a:pPr>
            <a:r>
              <a:rPr lang="sv-SE" dirty="0"/>
              <a:t>tal = </a:t>
            </a:r>
            <a:r>
              <a:rPr lang="sv-SE" dirty="0" err="1"/>
              <a:t>int</a:t>
            </a:r>
            <a:r>
              <a:rPr lang="sv-SE" dirty="0"/>
              <a:t>(input("Skriv in ett tresiffrigt tal: "))</a:t>
            </a:r>
          </a:p>
          <a:p>
            <a:pPr marL="457200" lvl="1" indent="0">
              <a:buNone/>
            </a:pPr>
            <a:r>
              <a:rPr lang="sv-SE" dirty="0" err="1"/>
              <a:t>if</a:t>
            </a:r>
            <a:r>
              <a:rPr lang="sv-SE" dirty="0"/>
              <a:t> (0 &lt;= tal &lt;= 999):</a:t>
            </a:r>
          </a:p>
          <a:p>
            <a:pPr marL="457200" lvl="1" indent="0">
              <a:buNone/>
            </a:pPr>
            <a:r>
              <a:rPr lang="sv-SE" dirty="0"/>
              <a:t>	</a:t>
            </a:r>
            <a:r>
              <a:rPr lang="sv-SE" dirty="0" err="1"/>
              <a:t>sum</a:t>
            </a:r>
            <a:r>
              <a:rPr lang="sv-SE" dirty="0"/>
              <a:t> = tal%10 + (tal//10)%10 + (tal//100)</a:t>
            </a:r>
          </a:p>
          <a:p>
            <a:pPr marL="457200" lvl="1" indent="0">
              <a:buNone/>
            </a:pPr>
            <a:r>
              <a:rPr lang="sv-SE" dirty="0" err="1"/>
              <a:t>else</a:t>
            </a:r>
            <a:r>
              <a:rPr lang="sv-SE" dirty="0"/>
              <a:t>:</a:t>
            </a:r>
          </a:p>
          <a:p>
            <a:pPr marL="457200" lvl="1" indent="0">
              <a:buNone/>
            </a:pPr>
            <a:r>
              <a:rPr lang="sv-SE" dirty="0"/>
              <a:t>	print("Inte ett giltigt tal!")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B44B2-99F7-5D4A-B856-AC49DBD5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681037"/>
            <a:ext cx="10198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692A-2A29-084E-BE1E-FEE8A57C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578"/>
            <a:ext cx="10515600" cy="6068679"/>
          </a:xfrm>
        </p:spPr>
        <p:txBody>
          <a:bodyPr>
            <a:normAutofit/>
          </a:bodyPr>
          <a:lstStyle/>
          <a:p>
            <a:r>
              <a:rPr lang="sv-SE" dirty="0"/>
              <a:t>Att göra:</a:t>
            </a:r>
          </a:p>
          <a:p>
            <a:pPr lvl="1"/>
            <a:r>
              <a:rPr lang="sv-SE" dirty="0"/>
              <a:t>Göra att koden funkar för alla heltal större än noll</a:t>
            </a:r>
          </a:p>
          <a:p>
            <a:pPr lvl="1"/>
            <a:r>
              <a:rPr lang="sv-SE" dirty="0"/>
              <a:t>Detta kan lösas med en loop, i detta fall </a:t>
            </a:r>
            <a:r>
              <a:rPr lang="sv-SE" dirty="0" err="1"/>
              <a:t>while</a:t>
            </a:r>
            <a:endParaRPr lang="sv-SE" dirty="0"/>
          </a:p>
          <a:p>
            <a:r>
              <a:rPr lang="sv-SE" dirty="0"/>
              <a:t>Facit:</a:t>
            </a:r>
          </a:p>
          <a:p>
            <a:pPr marL="457200" lvl="1" indent="0">
              <a:buNone/>
            </a:pPr>
            <a:r>
              <a:rPr lang="sv-SE" dirty="0"/>
              <a:t>tal = </a:t>
            </a:r>
            <a:r>
              <a:rPr lang="sv-SE" dirty="0" err="1"/>
              <a:t>int</a:t>
            </a:r>
            <a:r>
              <a:rPr lang="sv-SE" dirty="0"/>
              <a:t>(input(Ge ett positivt heltal: )</a:t>
            </a:r>
          </a:p>
          <a:p>
            <a:pPr marL="457200" lvl="1" indent="0">
              <a:buNone/>
            </a:pPr>
            <a:r>
              <a:rPr lang="sv-SE" dirty="0"/>
              <a:t>summa = 0</a:t>
            </a:r>
          </a:p>
          <a:p>
            <a:pPr marL="457200" lvl="1" indent="0">
              <a:buNone/>
            </a:pPr>
            <a:r>
              <a:rPr lang="sv-SE" dirty="0" err="1"/>
              <a:t>while</a:t>
            </a:r>
            <a:r>
              <a:rPr lang="sv-SE" dirty="0"/>
              <a:t> tal &gt; 0:</a:t>
            </a:r>
          </a:p>
          <a:p>
            <a:pPr marL="457200" lvl="1" indent="0">
              <a:buNone/>
            </a:pPr>
            <a:r>
              <a:rPr lang="sv-SE" dirty="0"/>
              <a:t>    summa += tal%10</a:t>
            </a:r>
          </a:p>
          <a:p>
            <a:pPr marL="457200" lvl="1" indent="0">
              <a:buNone/>
            </a:pPr>
            <a:r>
              <a:rPr lang="sv-SE" dirty="0"/>
              <a:t>    tal //= 10</a:t>
            </a:r>
          </a:p>
          <a:p>
            <a:pPr marL="457200" lvl="1" indent="0">
              <a:buNone/>
            </a:pPr>
            <a:r>
              <a:rPr lang="sv-SE" dirty="0"/>
              <a:t>print(”Siffersumma = ", summa)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6DBD8-2E44-2A4B-A397-5C772ED23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87742"/>
            <a:ext cx="11772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0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30C1-7AA5-E941-9F51-25B9375B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2862763"/>
          </a:xfrm>
        </p:spPr>
        <p:txBody>
          <a:bodyPr>
            <a:normAutofit fontScale="92500"/>
          </a:bodyPr>
          <a:lstStyle/>
          <a:p>
            <a:r>
              <a:rPr lang="sv-SE" dirty="0"/>
              <a:t>En loop is in order</a:t>
            </a:r>
          </a:p>
          <a:p>
            <a:pPr lvl="1"/>
            <a:r>
              <a:rPr lang="sv-SE" dirty="0"/>
              <a:t>”</a:t>
            </a:r>
            <a:r>
              <a:rPr lang="sv-SE" dirty="0" err="1"/>
              <a:t>Variety</a:t>
            </a:r>
            <a:r>
              <a:rPr lang="sv-SE" dirty="0"/>
              <a:t> is the </a:t>
            </a:r>
            <a:r>
              <a:rPr lang="sv-SE" dirty="0" err="1"/>
              <a:t>spice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life</a:t>
            </a:r>
            <a:r>
              <a:rPr lang="sv-SE" dirty="0"/>
              <a:t>”</a:t>
            </a:r>
          </a:p>
          <a:p>
            <a:pPr lvl="1"/>
            <a:r>
              <a:rPr lang="sv-SE" dirty="0"/>
              <a:t>Vi använder en for loop för a; vi vill summera n stycken termer av en given form</a:t>
            </a:r>
          </a:p>
          <a:p>
            <a:pPr lvl="1"/>
            <a:r>
              <a:rPr lang="sv-SE" dirty="0"/>
              <a:t>Vi använder en </a:t>
            </a:r>
            <a:r>
              <a:rPr lang="sv-SE" dirty="0" err="1"/>
              <a:t>while</a:t>
            </a:r>
            <a:r>
              <a:rPr lang="sv-SE" dirty="0"/>
              <a:t> loop för b; vi vill fortsätta tills summan är över ett visst värde</a:t>
            </a:r>
          </a:p>
          <a:p>
            <a:r>
              <a:rPr lang="sv-SE" dirty="0"/>
              <a:t>Facit: (Testa koden med hjälp av </a:t>
            </a:r>
            <a:r>
              <a:rPr lang="sv-SE" dirty="0">
                <a:hlinkClick r:id="rId2"/>
              </a:rPr>
              <a:t>https://www.dcode.fr/harmonic-number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9F86D-6788-984B-9799-B067BA80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242887"/>
            <a:ext cx="11493500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2194C-ED14-9346-A25D-DE34E14DB287}"/>
              </a:ext>
            </a:extLst>
          </p:cNvPr>
          <p:cNvSpPr txBox="1"/>
          <p:nvPr/>
        </p:nvSpPr>
        <p:spPr>
          <a:xfrm>
            <a:off x="838200" y="4042611"/>
            <a:ext cx="3657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a)</a:t>
            </a:r>
          </a:p>
          <a:p>
            <a:r>
              <a:rPr lang="sv-SE" dirty="0"/>
              <a:t>n = </a:t>
            </a:r>
            <a:r>
              <a:rPr lang="sv-SE" dirty="0" err="1"/>
              <a:t>int</a:t>
            </a:r>
            <a:r>
              <a:rPr lang="sv-SE" dirty="0"/>
              <a:t>(input("Hur många termer? "))</a:t>
            </a:r>
          </a:p>
          <a:p>
            <a:r>
              <a:rPr lang="sv-SE" dirty="0"/>
              <a:t>summa = 0</a:t>
            </a:r>
          </a:p>
          <a:p>
            <a:r>
              <a:rPr lang="sv-SE" dirty="0"/>
              <a:t>for i in </a:t>
            </a:r>
            <a:r>
              <a:rPr lang="sv-SE" dirty="0" err="1"/>
              <a:t>range</a:t>
            </a:r>
            <a:r>
              <a:rPr lang="sv-SE" dirty="0"/>
              <a:t> (1, n+1):</a:t>
            </a:r>
          </a:p>
          <a:p>
            <a:r>
              <a:rPr lang="sv-SE" dirty="0"/>
              <a:t>    summa += 1/i</a:t>
            </a:r>
          </a:p>
          <a:p>
            <a:r>
              <a:rPr lang="sv-SE" dirty="0"/>
              <a:t>print("Summa: ”, summa)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AC3FD-D318-A341-BC87-5AB89546182E}"/>
              </a:ext>
            </a:extLst>
          </p:cNvPr>
          <p:cNvSpPr txBox="1"/>
          <p:nvPr/>
        </p:nvSpPr>
        <p:spPr>
          <a:xfrm>
            <a:off x="6633746" y="4042611"/>
            <a:ext cx="4720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b)</a:t>
            </a:r>
          </a:p>
          <a:p>
            <a:r>
              <a:rPr lang="sv-SE" dirty="0"/>
              <a:t>k = </a:t>
            </a:r>
            <a:r>
              <a:rPr lang="sv-SE" dirty="0" err="1"/>
              <a:t>int</a:t>
            </a:r>
            <a:r>
              <a:rPr lang="sv-SE" dirty="0"/>
              <a:t>(input("Vilket värde ska överskridas? "))</a:t>
            </a:r>
          </a:p>
          <a:p>
            <a:r>
              <a:rPr lang="sv-SE" dirty="0"/>
              <a:t>summa = 0</a:t>
            </a:r>
          </a:p>
          <a:p>
            <a:r>
              <a:rPr lang="sv-SE" dirty="0"/>
              <a:t>n = 0</a:t>
            </a:r>
          </a:p>
          <a:p>
            <a:r>
              <a:rPr lang="sv-SE" dirty="0" err="1"/>
              <a:t>while</a:t>
            </a:r>
            <a:r>
              <a:rPr lang="sv-SE" dirty="0"/>
              <a:t>(summa&lt;=k):</a:t>
            </a:r>
          </a:p>
          <a:p>
            <a:r>
              <a:rPr lang="sv-SE" dirty="0"/>
              <a:t>    n+=1</a:t>
            </a:r>
          </a:p>
          <a:p>
            <a:r>
              <a:rPr lang="sv-SE" dirty="0"/>
              <a:t>    summa += 1/n</a:t>
            </a:r>
          </a:p>
          <a:p>
            <a:r>
              <a:rPr lang="sv-SE" dirty="0"/>
              <a:t>print("Antal termer: ", n)</a:t>
            </a:r>
          </a:p>
        </p:txBody>
      </p:sp>
    </p:spTree>
    <p:extLst>
      <p:ext uri="{BB962C8B-B14F-4D97-AF65-F5344CB8AC3E}">
        <p14:creationId xmlns:p14="http://schemas.microsoft.com/office/powerpoint/2010/main" val="184959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 eller anonymt (</a:t>
            </a:r>
            <a:r>
              <a:rPr lang="sv-SE" dirty="0">
                <a:hlinkClick r:id="rId3"/>
              </a:rPr>
              <a:t>https://forms.gle/Rk9aBXG3d6ei7j3D8</a:t>
            </a:r>
            <a:r>
              <a:rPr lang="sv-SE" dirty="0"/>
              <a:t>) 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4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838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Övning 2</vt:lpstr>
      <vt:lpstr>Idag</vt:lpstr>
      <vt:lpstr>Kontrollfrågor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Övning 2</dc:title>
  <dc:creator>Theo Ingelstam</dc:creator>
  <cp:lastModifiedBy>Theo Ingelstam</cp:lastModifiedBy>
  <cp:revision>17</cp:revision>
  <dcterms:created xsi:type="dcterms:W3CDTF">2020-09-12T09:37:30Z</dcterms:created>
  <dcterms:modified xsi:type="dcterms:W3CDTF">2021-09-13T16:11:03Z</dcterms:modified>
</cp:coreProperties>
</file>