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362E7-F05A-3941-B214-064CEB093B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3474-D957-B743-AEF8-4032D825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23474-D957-B743-AEF8-4032D8253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3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6323-EA63-694D-9AD9-57A47A18F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CC34D-CBC4-954A-9580-74804F40B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772A-5843-1949-8660-2E631516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D033D-5799-1741-B038-988957A7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71EE-DF33-AF4B-B879-65078032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04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E5F4-AF3E-7241-B695-54CE6D83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9F7B-0F2C-BD45-B4F4-6AC1CE64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8F06-7A52-134E-9CFB-6F890B21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3F8C-5516-5E4E-8AD0-BC8BC773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1118-9E98-6549-A659-7449B7C4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0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C9ED1-8372-F64A-84E9-128CA47F7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E37E-5398-3F4B-845A-B6EC353D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F02E-B9B5-F244-B089-38FDD21C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8AED-99C8-A848-8A2D-22CB29DC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2DA93-FE31-4245-AD13-378BA8FF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189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5B4F-EEDF-2C4F-A930-B8F3E7B0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48EB-7294-1840-B6E1-7BEC7EC8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B231-EEE9-444C-A59C-43E86BC1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4937-0C30-E441-A0FE-7D859AF6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A6F5-1139-1B41-99C5-B36C5747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35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D695-17C9-A543-8B51-39ACACD6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2AF5-8CB1-AF41-9A02-3E9EE74C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64D2-A3CA-5D4F-AF0E-6AECF4B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3406-2DE7-5043-B03E-93F688F3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4A8A7-4CEB-4B4F-9785-DAC1AAFA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83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5CC7-8C20-4B47-A5C7-EA6DFD34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E5C3-CDAB-7441-B450-F1FFA0C1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973EA-0E05-9C47-B8A0-05FB98A8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30B4-CE1E-4749-8D83-10434C66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346B2-650D-E34A-A284-714A1A38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EF43-A3B1-084A-92D5-FC19F75A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5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F1D-726B-534C-AA4E-B2CE4A41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40CBB-7184-E145-9241-4E9FF746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BDEDB-BB1F-4B44-AE74-209DFF8E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7E52F-513C-6945-B824-2B6F5E683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389E4-87A8-564A-ADBC-E8AD39F4D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F3BBB-44B1-C846-A6FE-E64B61D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23689-D18C-C04E-B0D3-8664EC22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E3B5-0C16-024E-91CF-50C4C7A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98DB-58D6-CA40-AC82-B119CE52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515D3-5CD9-FF4C-9A17-0CC0D7F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83F0F-ECE5-014A-805B-BC0C8E19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C04A3-CECF-BE45-825E-5D58D41F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49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F69BB-18CF-D441-A115-D90ADA3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29E94-64F7-2046-95DF-50474F93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5813-C6F9-574A-968A-C01E64FF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F64F-8B54-084C-AD53-144922E1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B272-3D41-2C4F-95DD-89AE0DB9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E529C-171F-0A40-92E7-ECC186D4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8AC7-5AA6-B54C-B59F-2C22C001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8961-D08E-FE4C-8296-A220B500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D99D-AB03-F64D-A9F5-7098DFE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9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96B6-FEDA-6845-A427-1203391F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2EC01-5F98-2C4D-B6BA-B9450F04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C269C-8420-6147-9E17-61085E7B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CFA81-5CFE-CA45-8A6A-9CAA0A0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0C46-7AC4-5544-9D37-C8FF3DA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8B138-7163-4841-A2FA-B0BCEECF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34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7E835-7DEB-B843-A508-95091622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231C-129C-0F41-8FF4-52C2E812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E07A-6475-474A-8BA4-BA03B319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5B19-1BE9-124F-B989-FCE31F1C5415}" type="datetimeFigureOut">
              <a:rPr lang="sv-SE" smtClean="0"/>
              <a:t>2022-09-28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9321-983A-F142-95E9-19B09671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33CF-D78A-C040-8112-241B14DCD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60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53CC-9E80-3946-93D6-69FF0E7C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 4 - </a:t>
            </a:r>
            <a:r>
              <a:rPr lang="sv-SE" dirty="0" err="1"/>
              <a:t>Rekursion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C11E1-66C8-5F43-8C8B-8A0F12A7F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100414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0584-C2A8-5F47-9808-826314FC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Egen övning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7107-3F8F-734B-8567-99E42C3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Rita ett låd och pildiagram över minnet när koden når ”#1” och ännu ett då den når ”#2”</a:t>
            </a:r>
          </a:p>
          <a:p>
            <a:r>
              <a:rPr lang="sv-SE" dirty="0"/>
              <a:t>Facit senare i veckan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AE49A-BFB6-8042-A3A4-D9308EB3A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2563"/>
            <a:ext cx="3048000" cy="345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693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9A2-0AD0-5C4B-9BF6-2D97435F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Induktionsprincipen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DD8D-A11C-9D4C-A121-1F000827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920"/>
            <a:ext cx="10515600" cy="2245042"/>
          </a:xfrm>
        </p:spPr>
        <p:txBody>
          <a:bodyPr/>
          <a:lstStyle/>
          <a:p>
            <a:r>
              <a:rPr lang="sv-SE" dirty="0"/>
              <a:t>Använd induktionstänk för att skriva rekursivt:</a:t>
            </a:r>
          </a:p>
          <a:p>
            <a:pPr lvl="1"/>
            <a:r>
              <a:rPr lang="sv-SE" dirty="0"/>
              <a:t>Skriv in vad basfallen ska returnera</a:t>
            </a:r>
          </a:p>
          <a:p>
            <a:pPr lvl="1"/>
            <a:r>
              <a:rPr lang="sv-SE" dirty="0"/>
              <a:t>Antag att det funkar för fall ”närmare” basfallen och använd det för att lösa för nuvarande fallet</a:t>
            </a:r>
          </a:p>
          <a:p>
            <a:pPr lvl="2"/>
            <a:r>
              <a:rPr lang="sv-SE" dirty="0"/>
              <a:t>Att ett fall är ”närmare” innebär att det går mot basfallet när </a:t>
            </a:r>
            <a:r>
              <a:rPr lang="sv-SE" dirty="0" err="1"/>
              <a:t>rekursionen</a:t>
            </a:r>
            <a:r>
              <a:rPr lang="sv-SE" dirty="0"/>
              <a:t> fortsätter, tex ett mindre heltal eller en kortare lista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E13C9-DFEA-9E4F-B296-A448FB72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02" y="1314608"/>
            <a:ext cx="8138596" cy="23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6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B51C70-C2C5-7144-AA98-87383B6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06" y="142875"/>
            <a:ext cx="9424987" cy="40177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C1A7-8045-FF4A-9912-C226B570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0578"/>
            <a:ext cx="10515600" cy="2554547"/>
          </a:xfrm>
        </p:spPr>
        <p:txBody>
          <a:bodyPr>
            <a:normAutofit fontScale="85000" lnSpcReduction="10000"/>
          </a:bodyPr>
          <a:lstStyle/>
          <a:p>
            <a:r>
              <a:rPr lang="sv-SE" dirty="0"/>
              <a:t>Se att triangeln är en linje med en mindre triangel under/över</a:t>
            </a:r>
          </a:p>
          <a:p>
            <a:r>
              <a:rPr lang="sv-SE" dirty="0" err="1"/>
              <a:t>Basfall</a:t>
            </a:r>
            <a:r>
              <a:rPr lang="sv-SE" dirty="0"/>
              <a:t>: bredd = 1, då ska vi bara printa ”triangeln” ”*” med ett </a:t>
            </a:r>
            <a:r>
              <a:rPr lang="sv-SE" dirty="0" err="1"/>
              <a:t>dist</a:t>
            </a:r>
            <a:r>
              <a:rPr lang="sv-SE" dirty="0"/>
              <a:t> mellanrum innan</a:t>
            </a:r>
          </a:p>
          <a:p>
            <a:r>
              <a:rPr lang="sv-SE" dirty="0" err="1"/>
              <a:t>Rekursion</a:t>
            </a:r>
            <a:r>
              <a:rPr lang="sv-SE" dirty="0"/>
              <a:t>: skriv ut nuvarande nivå och sedan skriv ut en mindre triangel under (del 1) </a:t>
            </a:r>
            <a:r>
              <a:rPr lang="sv-SE" b="1" dirty="0"/>
              <a:t>ELLER </a:t>
            </a:r>
            <a:r>
              <a:rPr lang="sv-SE" dirty="0"/>
              <a:t>skriv ut en mindre triangel över och sedan skriv ut nuvarande nivå</a:t>
            </a:r>
          </a:p>
          <a:p>
            <a:r>
              <a:rPr lang="sv-SE" dirty="0"/>
              <a:t>Hur ser den mindre triangeln ut? Den har en bas som är två ”*” mindre och har 1 mellanrum mer innan</a:t>
            </a:r>
          </a:p>
        </p:txBody>
      </p:sp>
    </p:spTree>
    <p:extLst>
      <p:ext uri="{BB962C8B-B14F-4D97-AF65-F5344CB8AC3E}">
        <p14:creationId xmlns:p14="http://schemas.microsoft.com/office/powerpoint/2010/main" val="23485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8D9F-EDCC-E84A-86C7-BE7C720D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Facit Uppgift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AE29-B05B-AB45-89AB-2BE8DE9E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1825625"/>
            <a:ext cx="5534025" cy="4351338"/>
          </a:xfrm>
        </p:spPr>
        <p:txBody>
          <a:bodyPr/>
          <a:lstStyle/>
          <a:p>
            <a:r>
              <a:rPr lang="sv-SE" dirty="0"/>
              <a:t>Del 1:</a:t>
            </a:r>
          </a:p>
          <a:p>
            <a:pPr marL="457200" lvl="1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triangel_bas_upp</a:t>
            </a:r>
            <a:r>
              <a:rPr lang="sv-SE" dirty="0"/>
              <a:t>(</a:t>
            </a:r>
            <a:r>
              <a:rPr lang="sv-SE" dirty="0" err="1"/>
              <a:t>dist</a:t>
            </a:r>
            <a:r>
              <a:rPr lang="sv-SE" dirty="0"/>
              <a:t>, bredd):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bredd == 1:</a:t>
            </a:r>
          </a:p>
          <a:p>
            <a:pPr marL="457200" lvl="1" indent="0">
              <a:buNone/>
            </a:pPr>
            <a:r>
              <a:rPr lang="sv-SE" dirty="0"/>
              <a:t>        print(</a:t>
            </a:r>
            <a:r>
              <a:rPr lang="sv-SE" dirty="0" err="1"/>
              <a:t>dist</a:t>
            </a:r>
            <a:r>
              <a:rPr lang="sv-SE" dirty="0"/>
              <a:t>*" " + "*")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>
                <a:highlight>
                  <a:srgbClr val="FFFF00"/>
                </a:highlight>
              </a:rPr>
              <a:t>print(</a:t>
            </a:r>
            <a:r>
              <a:rPr lang="sv-SE" dirty="0" err="1">
                <a:highlight>
                  <a:srgbClr val="FFFF00"/>
                </a:highlight>
              </a:rPr>
              <a:t>dist</a:t>
            </a:r>
            <a:r>
              <a:rPr lang="sv-SE" dirty="0">
                <a:highlight>
                  <a:srgbClr val="FFFF00"/>
                </a:highlight>
              </a:rPr>
              <a:t>*" " + bredd*"*")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 err="1">
                <a:highlight>
                  <a:srgbClr val="FFFF00"/>
                </a:highlight>
              </a:rPr>
              <a:t>triangel_bas_upp</a:t>
            </a:r>
            <a:r>
              <a:rPr lang="sv-SE" dirty="0">
                <a:highlight>
                  <a:srgbClr val="FFFF00"/>
                </a:highlight>
              </a:rPr>
              <a:t>(dist+1, bredd-2)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6E9765-42BD-534F-AB0A-F0497CDC8B65}"/>
              </a:ext>
            </a:extLst>
          </p:cNvPr>
          <p:cNvSpPr txBox="1">
            <a:spLocks/>
          </p:cNvSpPr>
          <p:nvPr/>
        </p:nvSpPr>
        <p:spPr>
          <a:xfrm>
            <a:off x="6229349" y="1825625"/>
            <a:ext cx="5534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Del 2:</a:t>
            </a:r>
          </a:p>
          <a:p>
            <a:pPr marL="457200" lvl="1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triangel_bas_ner</a:t>
            </a:r>
            <a:r>
              <a:rPr lang="sv-SE" dirty="0"/>
              <a:t>(</a:t>
            </a:r>
            <a:r>
              <a:rPr lang="sv-SE" dirty="0" err="1"/>
              <a:t>dist</a:t>
            </a:r>
            <a:r>
              <a:rPr lang="sv-SE" dirty="0"/>
              <a:t>, bredd):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bredd == 1:</a:t>
            </a:r>
          </a:p>
          <a:p>
            <a:pPr marL="457200" lvl="1" indent="0">
              <a:buNone/>
            </a:pPr>
            <a:r>
              <a:rPr lang="sv-SE" dirty="0"/>
              <a:t>        print(</a:t>
            </a:r>
            <a:r>
              <a:rPr lang="sv-SE" dirty="0" err="1"/>
              <a:t>dist</a:t>
            </a:r>
            <a:r>
              <a:rPr lang="sv-SE" dirty="0"/>
              <a:t>*" " + "*")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 err="1">
                <a:highlight>
                  <a:srgbClr val="FFFF00"/>
                </a:highlight>
              </a:rPr>
              <a:t>triangel_bas_ner</a:t>
            </a:r>
            <a:r>
              <a:rPr lang="sv-SE" dirty="0">
                <a:highlight>
                  <a:srgbClr val="FFFF00"/>
                </a:highlight>
              </a:rPr>
              <a:t>(dist+1, bredd-2)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>
                <a:highlight>
                  <a:srgbClr val="FFFF00"/>
                </a:highlight>
              </a:rPr>
              <a:t>print(</a:t>
            </a:r>
            <a:r>
              <a:rPr lang="sv-SE" dirty="0" err="1">
                <a:highlight>
                  <a:srgbClr val="FFFF00"/>
                </a:highlight>
              </a:rPr>
              <a:t>dist</a:t>
            </a:r>
            <a:r>
              <a:rPr lang="sv-SE" dirty="0">
                <a:highlight>
                  <a:srgbClr val="FFFF00"/>
                </a:highlight>
              </a:rPr>
              <a:t>*" " + bredd*"*")</a:t>
            </a:r>
          </a:p>
        </p:txBody>
      </p:sp>
    </p:spTree>
    <p:extLst>
      <p:ext uri="{BB962C8B-B14F-4D97-AF65-F5344CB8AC3E}">
        <p14:creationId xmlns:p14="http://schemas.microsoft.com/office/powerpoint/2010/main" val="42394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D605-61F6-F24C-AE28-41A4C8B92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1"/>
            <a:ext cx="10515600" cy="5300662"/>
          </a:xfrm>
        </p:spPr>
        <p:txBody>
          <a:bodyPr>
            <a:normAutofit/>
          </a:bodyPr>
          <a:lstStyle/>
          <a:p>
            <a:r>
              <a:rPr lang="sv-SE" dirty="0"/>
              <a:t>Det här känner vi igen, annan metod nu</a:t>
            </a:r>
          </a:p>
          <a:p>
            <a:r>
              <a:rPr lang="sv-SE" dirty="0"/>
              <a:t>Hur kan vi se detta som </a:t>
            </a:r>
            <a:r>
              <a:rPr lang="sv-SE" dirty="0" err="1"/>
              <a:t>rekursion</a:t>
            </a:r>
            <a:r>
              <a:rPr lang="sv-SE" dirty="0"/>
              <a:t>? </a:t>
            </a:r>
            <a:br>
              <a:rPr lang="sv-SE" dirty="0"/>
            </a:br>
            <a:r>
              <a:rPr lang="sv-SE" dirty="0"/>
              <a:t>	siffersumma(</a:t>
            </a:r>
            <a:r>
              <a:rPr lang="sv-SE" dirty="0" err="1"/>
              <a:t>xyz</a:t>
            </a:r>
            <a:r>
              <a:rPr lang="sv-SE" dirty="0"/>
              <a:t>) = z + siffersumma(</a:t>
            </a:r>
            <a:r>
              <a:rPr lang="sv-SE" dirty="0" err="1"/>
              <a:t>xy</a:t>
            </a:r>
            <a:r>
              <a:rPr lang="sv-SE" dirty="0"/>
              <a:t>)</a:t>
            </a:r>
          </a:p>
          <a:p>
            <a:r>
              <a:rPr lang="sv-SE" dirty="0" err="1"/>
              <a:t>Basfall</a:t>
            </a:r>
            <a:r>
              <a:rPr lang="sv-SE" dirty="0"/>
              <a:t>: bara en siffra kvar att summera (tal//10=0)</a:t>
            </a:r>
          </a:p>
          <a:p>
            <a:r>
              <a:rPr lang="sv-SE" dirty="0"/>
              <a:t>Rekursivt anrop: sista siffran plus siffersumma av alla andra siffror</a:t>
            </a:r>
          </a:p>
          <a:p>
            <a:pPr lvl="1"/>
            <a:r>
              <a:rPr lang="sv-SE" dirty="0"/>
              <a:t>Sista siffran: tal%10 (rest när man delar med 10)</a:t>
            </a:r>
          </a:p>
          <a:p>
            <a:pPr lvl="1"/>
            <a:r>
              <a:rPr lang="sv-SE" dirty="0"/>
              <a:t>Nya talet att beräkna siffersumman av: tal//10</a:t>
            </a:r>
          </a:p>
          <a:p>
            <a:r>
              <a:rPr lang="sv-SE" dirty="0"/>
              <a:t>Facit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def</a:t>
            </a:r>
            <a:r>
              <a:rPr lang="sv-SE" dirty="0"/>
              <a:t> siffersumma(t):</a:t>
            </a:r>
            <a:br>
              <a:rPr lang="sv-SE" dirty="0"/>
            </a:br>
            <a:r>
              <a:rPr lang="sv-SE" dirty="0"/>
              <a:t>		</a:t>
            </a:r>
            <a:r>
              <a:rPr lang="sv-SE" dirty="0" err="1"/>
              <a:t>if</a:t>
            </a:r>
            <a:r>
              <a:rPr lang="sv-SE" dirty="0"/>
              <a:t> t//10==0:</a:t>
            </a:r>
            <a:br>
              <a:rPr lang="sv-SE" dirty="0"/>
            </a:br>
            <a:r>
              <a:rPr lang="sv-SE" dirty="0"/>
              <a:t>			</a:t>
            </a:r>
            <a:r>
              <a:rPr lang="sv-SE" dirty="0" err="1"/>
              <a:t>return</a:t>
            </a:r>
            <a:r>
              <a:rPr lang="sv-SE" dirty="0"/>
              <a:t> t</a:t>
            </a:r>
            <a:br>
              <a:rPr lang="sv-SE" dirty="0"/>
            </a:br>
            <a:r>
              <a:rPr lang="sv-SE" dirty="0"/>
              <a:t>		</a:t>
            </a:r>
            <a:r>
              <a:rPr lang="sv-SE" dirty="0" err="1"/>
              <a:t>return</a:t>
            </a:r>
            <a:r>
              <a:rPr lang="sv-SE" dirty="0"/>
              <a:t> siffersumma(t//10) + t%10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BB4C-F5FC-0C49-B085-0FC7CE42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528637"/>
            <a:ext cx="1041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06C4-3312-DE4A-A2E2-B2718B0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sv-SE" dirty="0"/>
              <a:t>Lättast att fundera på rekursiva anropet först</a:t>
            </a:r>
          </a:p>
          <a:p>
            <a:r>
              <a:rPr lang="sv-SE" dirty="0"/>
              <a:t>Rekursivt anrop: är det första elementet mindre (eller lika med) än andra elementet OCH är resten av listan inte avtagande?</a:t>
            </a:r>
          </a:p>
          <a:p>
            <a:r>
              <a:rPr lang="sv-SE" dirty="0" err="1"/>
              <a:t>Basfall</a:t>
            </a:r>
            <a:r>
              <a:rPr lang="sv-SE" dirty="0"/>
              <a:t>: Endast ett element i listan (Då är den i ordning)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icke_avtagande</a:t>
            </a:r>
            <a:r>
              <a:rPr lang="sv-SE" dirty="0"/>
              <a:t>(element):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if</a:t>
            </a:r>
            <a:r>
              <a:rPr lang="sv-SE" dirty="0"/>
              <a:t> len(element) &lt;= 1:</a:t>
            </a:r>
            <a:br>
              <a:rPr lang="sv-SE" dirty="0"/>
            </a:br>
            <a:r>
              <a:rPr lang="sv-SE" dirty="0"/>
              <a:t>		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True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return</a:t>
            </a:r>
            <a:r>
              <a:rPr lang="sv-SE" dirty="0"/>
              <a:t> element[0] &lt;= element[1] and </a:t>
            </a:r>
            <a:r>
              <a:rPr lang="sv-SE" dirty="0" err="1"/>
              <a:t>ickeAvtagande</a:t>
            </a:r>
            <a:r>
              <a:rPr lang="sv-SE" dirty="0"/>
              <a:t>(element[1:])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EDC7-8A07-8D43-8D65-40E1C67D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63537"/>
            <a:ext cx="11328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403F7-AF05-1A46-807C-EFDC6B9D8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931" y="1143000"/>
                <a:ext cx="11006138" cy="3629025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Basfall: n == 0 (då är svaret 1)</a:t>
                </a:r>
              </a:p>
              <a:p>
                <a:r>
                  <a:rPr lang="sv-SE" dirty="0"/>
                  <a:t>Rekursivt anrop:</a:t>
                </a:r>
                <a:br>
                  <a:rPr lang="sv-SE" dirty="0"/>
                </a:br>
                <a:r>
                  <a:rPr lang="sv-SE" dirty="0"/>
                  <a:t>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0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br>
                  <a:rPr lang="sv-SE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sv-SE" b="0" dirty="0"/>
              </a:p>
              <a:p>
                <a:r>
                  <a:rPr lang="sv-SE" b="0" dirty="0"/>
                  <a:t>Vad är den listigare lösningen?</a:t>
                </a:r>
                <a:br>
                  <a:rPr lang="sv-SE" dirty="0"/>
                </a:br>
                <a:r>
                  <a:rPr lang="sv-SE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/∕2</m:t>
                        </m:r>
                      </m:sup>
                    </m:sSup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/∕2</m:t>
                        </m:r>
                      </m:sup>
                    </m:sSup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%2</m:t>
                        </m:r>
                      </m:sup>
                    </m:sSup>
                  </m:oMath>
                </a14:m>
                <a:endParaRPr lang="sv-SE" b="0" dirty="0"/>
              </a:p>
              <a:p>
                <a:r>
                  <a:rPr lang="sv-SE" dirty="0"/>
                  <a:t>Facit:</a:t>
                </a:r>
                <a:endParaRPr lang="sv-SE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403F7-AF05-1A46-807C-EFDC6B9D8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931" y="1143000"/>
                <a:ext cx="11006138" cy="3629025"/>
              </a:xfrm>
              <a:blipFill>
                <a:blip r:embed="rId2"/>
                <a:stretch>
                  <a:fillRect l="-103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8CC8558-F203-824D-9DD0-F1DA7973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376237"/>
            <a:ext cx="79375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8AB38F-A8CA-D247-AF31-741C12080ED2}"/>
              </a:ext>
            </a:extLst>
          </p:cNvPr>
          <p:cNvSpPr txBox="1"/>
          <p:nvPr/>
        </p:nvSpPr>
        <p:spPr>
          <a:xfrm>
            <a:off x="2127249" y="4171860"/>
            <a:ext cx="363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def</a:t>
            </a:r>
            <a:r>
              <a:rPr lang="sv-SE" dirty="0"/>
              <a:t> potens(x, n):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n == 0: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x*potens(x, 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32006-4592-8F48-9858-E6D917719297}"/>
              </a:ext>
            </a:extLst>
          </p:cNvPr>
          <p:cNvSpPr txBox="1"/>
          <p:nvPr/>
        </p:nvSpPr>
        <p:spPr>
          <a:xfrm>
            <a:off x="6430964" y="3900487"/>
            <a:ext cx="363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(x, n):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n == 0: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r>
              <a:rPr lang="sv-SE" dirty="0"/>
              <a:t>    temp = </a:t>
            </a:r>
            <a:r>
              <a:rPr lang="sv-SE" dirty="0" err="1"/>
              <a:t>power</a:t>
            </a:r>
            <a:r>
              <a:rPr lang="sv-SE" dirty="0"/>
              <a:t>(x, n//2)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n%2 == 1: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temp*temp*x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temp*temp</a:t>
            </a:r>
          </a:p>
        </p:txBody>
      </p:sp>
    </p:spTree>
    <p:extLst>
      <p:ext uri="{BB962C8B-B14F-4D97-AF65-F5344CB8AC3E}">
        <p14:creationId xmlns:p14="http://schemas.microsoft.com/office/powerpoint/2010/main" val="34911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45FCE-1342-E44D-B5CE-68885E0C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BDF8B-5348-0D4A-AC98-7E080623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18991">
            <a:off x="5379369" y="2972107"/>
            <a:ext cx="6985550" cy="91378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1646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6841-20D5-1B49-944F-42AFAC89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112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/>
              <a:t>Dicander</a:t>
            </a:r>
            <a:r>
              <a:rPr lang="sv-SE" dirty="0"/>
              <a:t> har gjort för string, vi kör på lista!</a:t>
            </a:r>
          </a:p>
          <a:p>
            <a:r>
              <a:rPr lang="sv-SE" dirty="0" err="1"/>
              <a:t>Basfall</a:t>
            </a:r>
            <a:r>
              <a:rPr lang="sv-SE" dirty="0"/>
              <a:t>: Lista av längd 1</a:t>
            </a:r>
          </a:p>
          <a:p>
            <a:r>
              <a:rPr lang="sv-SE" dirty="0"/>
              <a:t>Rekursivt anrop: För varje element i listan ha det elementet längst fram och blanda de andra (for loop och rekursivt anrop)</a:t>
            </a:r>
          </a:p>
          <a:p>
            <a:r>
              <a:rPr lang="sv-SE" dirty="0"/>
              <a:t>Facit: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DCF77-D55B-AD4D-86B8-ADFAE4CD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60338"/>
            <a:ext cx="11747500" cy="153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3EA7C-8730-0C4C-A53D-42087C887E02}"/>
              </a:ext>
            </a:extLst>
          </p:cNvPr>
          <p:cNvSpPr txBox="1"/>
          <p:nvPr/>
        </p:nvSpPr>
        <p:spPr>
          <a:xfrm>
            <a:off x="2185988" y="3614737"/>
            <a:ext cx="7243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list_perms</a:t>
            </a:r>
            <a:r>
              <a:rPr lang="sv-SE" dirty="0"/>
              <a:t>(lista):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len(lista) == 0: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[lista]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r>
              <a:rPr lang="sv-SE" dirty="0"/>
              <a:t>        </a:t>
            </a:r>
            <a:r>
              <a:rPr lang="sv-SE" dirty="0" err="1"/>
              <a:t>alla_perm</a:t>
            </a:r>
            <a:r>
              <a:rPr lang="sv-SE" dirty="0"/>
              <a:t> = []</a:t>
            </a:r>
          </a:p>
          <a:p>
            <a:r>
              <a:rPr lang="sv-SE" dirty="0"/>
              <a:t>        for i in </a:t>
            </a:r>
            <a:r>
              <a:rPr lang="sv-SE" dirty="0" err="1"/>
              <a:t>range</a:t>
            </a:r>
            <a:r>
              <a:rPr lang="sv-SE" dirty="0"/>
              <a:t> (len(lista)):</a:t>
            </a:r>
          </a:p>
          <a:p>
            <a:r>
              <a:rPr lang="sv-SE" dirty="0"/>
              <a:t>            start = lista[i]</a:t>
            </a:r>
          </a:p>
          <a:p>
            <a:r>
              <a:rPr lang="sv-SE" dirty="0"/>
              <a:t>            </a:t>
            </a:r>
            <a:r>
              <a:rPr lang="sv-SE" dirty="0" err="1"/>
              <a:t>sub_iterationer</a:t>
            </a:r>
            <a:r>
              <a:rPr lang="sv-SE" dirty="0"/>
              <a:t> = </a:t>
            </a:r>
            <a:r>
              <a:rPr lang="sv-SE" dirty="0" err="1"/>
              <a:t>list_perms</a:t>
            </a:r>
            <a:r>
              <a:rPr lang="sv-SE" dirty="0"/>
              <a:t>(lista[:i]+lista[i+1:])</a:t>
            </a:r>
          </a:p>
          <a:p>
            <a:r>
              <a:rPr lang="sv-SE" dirty="0"/>
              <a:t>            for iteration in </a:t>
            </a:r>
            <a:r>
              <a:rPr lang="sv-SE" dirty="0" err="1"/>
              <a:t>sub_iterationer</a:t>
            </a:r>
            <a:r>
              <a:rPr lang="sv-SE" dirty="0"/>
              <a:t>:</a:t>
            </a:r>
          </a:p>
          <a:p>
            <a:r>
              <a:rPr lang="sv-SE" dirty="0"/>
              <a:t>                </a:t>
            </a:r>
            <a:r>
              <a:rPr lang="sv-SE" dirty="0" err="1"/>
              <a:t>alla_perm.append</a:t>
            </a:r>
            <a:r>
              <a:rPr lang="sv-SE" dirty="0"/>
              <a:t>([start]+iteration)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alla_perm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15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13228</TotalTime>
  <Words>787</Words>
  <Application>Microsoft Macintosh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Övning 4 - Rekursion</vt:lpstr>
      <vt:lpstr>Induktionsprincipen</vt:lpstr>
      <vt:lpstr>PowerPoint Presentation</vt:lpstr>
      <vt:lpstr>Facit Uppgift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Egen övning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3 - Rekursion</dc:title>
  <dc:creator>Theo Ingelstam</dc:creator>
  <cp:lastModifiedBy>Theo Ingelstam</cp:lastModifiedBy>
  <cp:revision>15</cp:revision>
  <dcterms:created xsi:type="dcterms:W3CDTF">2020-09-19T12:17:55Z</dcterms:created>
  <dcterms:modified xsi:type="dcterms:W3CDTF">2022-09-28T10:00:33Z</dcterms:modified>
</cp:coreProperties>
</file>