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3" r:id="rId6"/>
    <p:sldId id="270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E35D-9F41-9343-890E-80974159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BD68-F002-9B4B-8D2E-59FADDF4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FA22-4D29-364F-B129-D7595FB1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F3C6-96ED-1E41-87F1-102FB7C9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0EEA-E097-DC4C-9B9E-62766D4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42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A8EC-1150-624B-94F6-4161548A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6A5DD-3C37-3F45-B32B-C4CCA66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9C69-280C-0540-9E19-F3AE275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F139-0213-6445-82B8-C986AEDB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35B8-40B5-9041-A65B-4F97CE15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2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96970-97CB-E040-9732-513362426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7E20-D2C3-6340-B9A7-CB5AD80E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99BF-DFBB-F342-830E-7CE3125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B20D-7FA8-7D4F-9D12-9ED2B148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8735-0EF8-8C46-AE30-067D37D6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7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3C4-A4E9-704C-B260-77E7A6E5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C0D5-B880-7346-AB3A-B5B2356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C9C9-C530-AF4D-BA0A-EC4F485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D025-F8D7-1D4F-89F7-98E0C68F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2082-0F70-734F-AFEB-DBE33A3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4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E8CF-5A46-F74D-BE73-CC63D2D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CD0E-B3E4-2A4E-BCC1-C37D6431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F287-0248-F24B-8107-E07F5BB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CF95-5E70-FE4E-A0EA-82539D1E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9E9E-C975-B448-84F6-20D484CE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71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471-494C-E548-97B0-F1B620A9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DA39-160D-D448-8C05-3850BE7B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1F4C-71B8-3642-8798-6D9599A9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1EED-976E-D841-8A0B-695CC4E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D351-FD9E-8548-8F1B-73CCD95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69E6-446D-4F4F-9E67-ABBB37F9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0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505-C887-0E43-8F0D-A45B92BD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068E-7986-9A45-B893-8D99BEF1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F8F6-442B-F043-8A2A-4CF25AA9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F960E-5AE4-7545-8096-9B97D512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09FEC-30BE-9E40-BAC0-06A90412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BC17-0F8E-AF4B-8A84-BB0766A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3C32-ABB0-DF41-A9B0-634E293E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E485D-B382-7948-8A8B-5483C5D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4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3289-3348-2144-ABB0-47AC8B69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77E6B-E5F0-5047-A690-20B116E4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C330B-7521-6648-BF21-B841725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42BF-D92F-C046-BD5C-DA53CAC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590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DB6CB-C39F-D844-B861-9D1AB7F9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CBAA9-5B74-BA4F-9B6E-1FAE37B0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BD36-2716-D347-BDD9-356A1C68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5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2AC-262E-CC4A-8D96-20139E03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53A-9B5B-A540-8810-E4F24B51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DEB1-ACB0-6D48-98CB-8C1CEE23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2E79D-4315-F940-A7F4-59D744F0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A0CB-C66F-174D-A470-CEA91A5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993-1E46-2943-A4B7-BE2D41A2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0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14D-FA50-194C-89CC-3ADB5804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E185D-0F84-504C-B563-8129B68D2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6713-998A-6742-9D1E-53D3F379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2A24-1B8E-6B4A-A0EC-A91E7158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7FC9-33D0-7D42-B2DF-C6C3533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27D-397B-5848-9039-6908A3E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7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29AE2-1F68-0542-A853-935D7C8F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B5B4-CC40-9345-AB90-9A626FA1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6C2F-6B8B-3347-9202-5E08250B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200E-9864-EA45-AEA8-BA29957D1DC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E7E5-4D99-D749-A76C-AA93065A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DFCA-A564-9F42-9135-E16A6391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494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eo-Ing/ovning-20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5A8-E90F-3942-AA8B-FD818E80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89DF-FF7E-654A-9605-4FC4D776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Övning 6</a:t>
            </a:r>
          </a:p>
        </p:txBody>
      </p:sp>
    </p:spTree>
    <p:extLst>
      <p:ext uri="{BB962C8B-B14F-4D97-AF65-F5344CB8AC3E}">
        <p14:creationId xmlns:p14="http://schemas.microsoft.com/office/powerpoint/2010/main" val="22612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5E79-A7D4-2247-AB2C-31B31DEF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F272-D379-B246-BA55-9D245149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Kommer gå igenom följande uppgifter i detalj:</a:t>
            </a:r>
          </a:p>
          <a:p>
            <a:pPr lvl="1"/>
            <a:r>
              <a:rPr lang="sv-SE" dirty="0"/>
              <a:t>3</a:t>
            </a:r>
          </a:p>
          <a:p>
            <a:pPr lvl="1"/>
            <a:r>
              <a:rPr lang="sv-SE" dirty="0"/>
              <a:t>5</a:t>
            </a:r>
          </a:p>
          <a:p>
            <a:pPr lvl="1"/>
            <a:r>
              <a:rPr lang="sv-SE" dirty="0"/>
              <a:t>6</a:t>
            </a:r>
          </a:p>
          <a:p>
            <a:pPr lvl="1"/>
            <a:r>
              <a:rPr lang="sv-SE" dirty="0"/>
              <a:t>7</a:t>
            </a:r>
          </a:p>
          <a:p>
            <a:pPr lvl="1"/>
            <a:r>
              <a:rPr lang="sv-SE" dirty="0"/>
              <a:t>8</a:t>
            </a:r>
          </a:p>
          <a:p>
            <a:r>
              <a:rPr lang="sv-SE" dirty="0"/>
              <a:t>Om det finns tid på slutet kan vi rösta om ni vill se någon av de andra uppgifterna (facit för alla uppgifter finns länkade på övningssidan i Canvas)</a:t>
            </a:r>
          </a:p>
        </p:txBody>
      </p:sp>
    </p:spTree>
    <p:extLst>
      <p:ext uri="{BB962C8B-B14F-4D97-AF65-F5344CB8AC3E}">
        <p14:creationId xmlns:p14="http://schemas.microsoft.com/office/powerpoint/2010/main" val="39080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6745-A583-3043-9DB6-E43E7763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721142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Hur plockar man ut ett element ur en lista?</a:t>
            </a:r>
          </a:p>
          <a:p>
            <a:pPr lvl="1"/>
            <a:r>
              <a:rPr lang="sv-SE" dirty="0" err="1"/>
              <a:t>a.pop</a:t>
            </a:r>
            <a:r>
              <a:rPr lang="sv-SE" dirty="0"/>
              <a:t>(n) raderar det </a:t>
            </a:r>
            <a:r>
              <a:rPr lang="sv-SE" dirty="0" err="1"/>
              <a:t>n:te</a:t>
            </a:r>
            <a:r>
              <a:rPr lang="sv-SE" dirty="0"/>
              <a:t> elementet ur a och sedan returnerar det elementet</a:t>
            </a:r>
          </a:p>
          <a:p>
            <a:r>
              <a:rPr lang="sv-SE" dirty="0"/>
              <a:t>Hur lägger vi till ett element i en lista?</a:t>
            </a:r>
          </a:p>
          <a:p>
            <a:pPr lvl="1"/>
            <a:r>
              <a:rPr lang="sv-SE" dirty="0" err="1"/>
              <a:t>a.append</a:t>
            </a:r>
            <a:r>
              <a:rPr lang="sv-SE" dirty="0"/>
              <a:t>(element) lägger till objektet element pekar på längst bak i listan a</a:t>
            </a:r>
          </a:p>
          <a:p>
            <a:r>
              <a:rPr lang="sv-SE" dirty="0"/>
              <a:t>Hur slumpar vi ett element? </a:t>
            </a:r>
          </a:p>
          <a:p>
            <a:pPr lvl="1"/>
            <a:r>
              <a:rPr lang="sv-SE" dirty="0"/>
              <a:t>Modulen </a:t>
            </a:r>
            <a:r>
              <a:rPr lang="sv-SE" dirty="0" err="1"/>
              <a:t>random</a:t>
            </a:r>
            <a:r>
              <a:rPr lang="sv-SE" dirty="0"/>
              <a:t> låter oss slumpa heltal som vi låter syfta på index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import </a:t>
            </a:r>
            <a:r>
              <a:rPr lang="en-GB" dirty="0"/>
              <a:t>random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def </a:t>
            </a:r>
            <a:r>
              <a:rPr lang="en-GB" dirty="0"/>
              <a:t>shuffle(</a:t>
            </a:r>
            <a:r>
              <a:rPr lang="en-GB" dirty="0" err="1"/>
              <a:t>lista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a = []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range(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lista</a:t>
            </a:r>
            <a:r>
              <a:rPr lang="en-GB" dirty="0"/>
              <a:t>)):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current_length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lista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k = </a:t>
            </a:r>
            <a:r>
              <a:rPr lang="en-GB" dirty="0" err="1"/>
              <a:t>random.randint</a:t>
            </a:r>
            <a:r>
              <a:rPr lang="en-GB" dirty="0"/>
              <a:t>(0,current_length-1)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a.append</a:t>
            </a:r>
            <a:r>
              <a:rPr lang="en-GB" dirty="0"/>
              <a:t>(</a:t>
            </a:r>
            <a:r>
              <a:rPr lang="en-GB" dirty="0" err="1"/>
              <a:t>lista.pop</a:t>
            </a:r>
            <a:r>
              <a:rPr lang="en-GB" dirty="0"/>
              <a:t>(k))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a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AC19F-858C-534F-941A-B601C96D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52424"/>
            <a:ext cx="11341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3C504-8570-674B-BCF3-9085543D7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1513"/>
                <a:ext cx="10515600" cy="5505450"/>
              </a:xfrm>
            </p:spPr>
            <p:txBody>
              <a:bodyPr/>
              <a:lstStyle/>
              <a:p>
                <a:r>
                  <a:rPr lang="sv-SE" dirty="0"/>
                  <a:t>Vad är en enhetsmatris (linjär algebra)?</a:t>
                </a:r>
              </a:p>
              <a:p>
                <a:pPr lvl="1"/>
                <a:r>
                  <a:rPr lang="sv-SE" dirty="0"/>
                  <a:t>En </a:t>
                </a:r>
                <a:r>
                  <a:rPr lang="sv-SE" dirty="0" err="1"/>
                  <a:t>nxn</a:t>
                </a:r>
                <a:r>
                  <a:rPr lang="sv-SE" dirty="0"/>
                  <a:t> matris som är noll förutom på huvuddiagonalen där den är 1:</a:t>
                </a:r>
                <a:br>
                  <a:rPr lang="sv-S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r>
                  <a:rPr lang="sv-SE" dirty="0"/>
                  <a:t>Hur kan vi göra en matris i Python3?</a:t>
                </a:r>
              </a:p>
              <a:p>
                <a:pPr lvl="1"/>
                <a:r>
                  <a:rPr lang="sv-SE" dirty="0"/>
                  <a:t>Skapa en lista där det </a:t>
                </a:r>
                <a:r>
                  <a:rPr lang="sv-SE" dirty="0" err="1"/>
                  <a:t>i:te</a:t>
                </a:r>
                <a:r>
                  <a:rPr lang="sv-SE" dirty="0"/>
                  <a:t> elementet är en lista som representerar den </a:t>
                </a:r>
                <a:r>
                  <a:rPr lang="sv-SE" dirty="0" err="1"/>
                  <a:t>i:te</a:t>
                </a:r>
                <a:r>
                  <a:rPr lang="sv-SE" dirty="0"/>
                  <a:t> raden av matrisen.</a:t>
                </a:r>
              </a:p>
              <a:p>
                <a:pPr lvl="1"/>
                <a:r>
                  <a:rPr lang="sv-SE" dirty="0"/>
                  <a:t>a = [[1,2],[3,4]]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3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r>
                  <a:rPr lang="sv-SE" dirty="0"/>
                  <a:t>Plan:</a:t>
                </a:r>
              </a:p>
              <a:p>
                <a:pPr lvl="1"/>
                <a:r>
                  <a:rPr lang="sv-SE" dirty="0"/>
                  <a:t>Den </a:t>
                </a:r>
                <a:r>
                  <a:rPr lang="sv-SE" dirty="0" err="1"/>
                  <a:t>i:te</a:t>
                </a:r>
                <a:r>
                  <a:rPr lang="sv-SE" dirty="0"/>
                  <a:t> raden kommer bara ha nollor förutom det </a:t>
                </a:r>
                <a:r>
                  <a:rPr lang="sv-SE" dirty="0" err="1"/>
                  <a:t>i:te</a:t>
                </a:r>
                <a:r>
                  <a:rPr lang="sv-SE" dirty="0"/>
                  <a:t> element som kommer vara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3C504-8570-674B-BCF3-9085543D7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1513"/>
                <a:ext cx="10515600" cy="5505450"/>
              </a:xfrm>
              <a:blipFill>
                <a:blip r:embed="rId2"/>
                <a:stretch>
                  <a:fillRect l="-965" t="-1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43FF5E-6E36-5345-A4C2-C42CA197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196850"/>
            <a:ext cx="5461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C504-8570-674B-BCF3-9085543D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/>
          <a:lstStyle/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unit_matrix</a:t>
            </a:r>
            <a:r>
              <a:rPr lang="en-GB" dirty="0"/>
              <a:t>(n):</a:t>
            </a:r>
            <a:br>
              <a:rPr lang="en-GB" dirty="0"/>
            </a:br>
            <a:r>
              <a:rPr lang="en-GB" dirty="0"/>
              <a:t>    row = [0]*n</a:t>
            </a:r>
            <a:br>
              <a:rPr lang="en-GB" dirty="0"/>
            </a:br>
            <a:r>
              <a:rPr lang="en-GB" dirty="0"/>
              <a:t>    mat = []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 (n):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mat.append</a:t>
            </a:r>
            <a:r>
              <a:rPr lang="en-GB" dirty="0"/>
              <a:t>(row[:])</a:t>
            </a:r>
            <a:br>
              <a:rPr lang="en-GB" dirty="0"/>
            </a:br>
            <a:r>
              <a:rPr lang="en-GB" dirty="0"/>
              <a:t>        mat[</a:t>
            </a:r>
            <a:r>
              <a:rPr lang="en-GB" dirty="0" err="1"/>
              <a:t>i</a:t>
            </a:r>
            <a:r>
              <a:rPr lang="en-GB" dirty="0"/>
              <a:t>][</a:t>
            </a:r>
            <a:r>
              <a:rPr lang="en-GB" dirty="0" err="1"/>
              <a:t>i</a:t>
            </a:r>
            <a:r>
              <a:rPr lang="en-GB" dirty="0"/>
              <a:t>]=1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mat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3FF5E-6E36-5345-A4C2-C42CA19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96850"/>
            <a:ext cx="5461000" cy="29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4D997-7769-9F42-89D8-0728A173529C}"/>
              </a:ext>
            </a:extLst>
          </p:cNvPr>
          <p:cNvSpPr txBox="1"/>
          <p:nvPr/>
        </p:nvSpPr>
        <p:spPr>
          <a:xfrm rot="19477399">
            <a:off x="4572000" y="3212432"/>
            <a:ext cx="6581462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EXTRA UTRYMME FÖR EN QUOTE:</a:t>
            </a:r>
            <a:br>
              <a:rPr lang="sv-SE" dirty="0"/>
            </a:br>
            <a:r>
              <a:rPr lang="en-GB" i="1" dirty="0"/>
              <a:t>“Perfection is achieved not when there is nothing more to add, but rather when there is nothing more to take away.” </a:t>
            </a:r>
          </a:p>
          <a:p>
            <a:r>
              <a:rPr lang="en-GB" i="1" dirty="0"/>
              <a:t>– Antoine de Saint-Exupery</a:t>
            </a:r>
            <a:endParaRPr lang="en-GB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2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8BE9-16DA-0A49-8D4B-C0B50277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För vilken string som helst kan vi hålla räkningen på hur många bokstäver vi sett sedan senaste skiljetecknet, när vi stöter på ett skiljetecken kollar vi på vår </a:t>
            </a:r>
            <a:r>
              <a:rPr lang="sv-SE" dirty="0" err="1"/>
              <a:t>counter</a:t>
            </a:r>
            <a:r>
              <a:rPr lang="sv-SE" dirty="0"/>
              <a:t> och jämför med maximum hittills.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max_word_length</a:t>
            </a:r>
            <a:r>
              <a:rPr lang="en-GB" dirty="0"/>
              <a:t>(text):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max_length</a:t>
            </a:r>
            <a:r>
              <a:rPr lang="en-GB" dirty="0"/>
              <a:t> = 0</a:t>
            </a:r>
            <a:br>
              <a:rPr lang="en-GB" dirty="0"/>
            </a:br>
            <a:r>
              <a:rPr lang="en-GB" dirty="0"/>
              <a:t>    counter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/>
              <a:t>letter </a:t>
            </a:r>
            <a:r>
              <a:rPr lang="en-GB" b="1" dirty="0"/>
              <a:t>in </a:t>
            </a:r>
            <a:r>
              <a:rPr lang="en-GB" dirty="0"/>
              <a:t>text: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letter.isalpha</a:t>
            </a:r>
            <a:r>
              <a:rPr lang="en-GB" dirty="0"/>
              <a:t>():</a:t>
            </a:r>
            <a:br>
              <a:rPr lang="en-GB" dirty="0"/>
            </a:br>
            <a:r>
              <a:rPr lang="en-GB" dirty="0"/>
              <a:t>            counter+=1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b="1" dirty="0"/>
              <a:t>if </a:t>
            </a:r>
            <a:r>
              <a:rPr lang="en-GB" dirty="0" err="1"/>
              <a:t>max_length</a:t>
            </a:r>
            <a:r>
              <a:rPr lang="en-GB" dirty="0"/>
              <a:t>&lt;counter: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max_length</a:t>
            </a:r>
            <a:r>
              <a:rPr lang="en-GB" dirty="0"/>
              <a:t>=counter</a:t>
            </a:r>
            <a:br>
              <a:rPr lang="en-GB" dirty="0"/>
            </a:br>
            <a:r>
              <a:rPr lang="en-GB" dirty="0"/>
              <a:t>            counter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if </a:t>
            </a:r>
            <a:r>
              <a:rPr lang="en-GB" dirty="0" err="1"/>
              <a:t>max_length</a:t>
            </a:r>
            <a:r>
              <a:rPr lang="en-GB" dirty="0"/>
              <a:t> &lt; counter: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max_length</a:t>
            </a:r>
            <a:r>
              <a:rPr lang="en-GB" dirty="0"/>
              <a:t> = counter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max_length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BD57A-CD34-1445-A164-B67CF961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64528"/>
            <a:ext cx="11569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9BB5-EC11-944B-9BA1-1CE03BC1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162550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Vi återanvänder koden men denna gång sparar vi även ordet vi är på som en string</a:t>
            </a:r>
          </a:p>
          <a:p>
            <a:r>
              <a:rPr lang="sv-SE" dirty="0"/>
              <a:t>Facit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longest_word</a:t>
            </a:r>
            <a:r>
              <a:rPr lang="en-GB" dirty="0"/>
              <a:t>(text):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longest_wrd</a:t>
            </a:r>
            <a:r>
              <a:rPr lang="en-GB" dirty="0"/>
              <a:t> = </a:t>
            </a:r>
            <a:r>
              <a:rPr lang="en-GB" b="1" dirty="0"/>
              <a:t>""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 err="1"/>
              <a:t>current_wrd</a:t>
            </a:r>
            <a:r>
              <a:rPr lang="en-GB" dirty="0"/>
              <a:t> = </a:t>
            </a:r>
            <a:r>
              <a:rPr lang="en-GB" b="1" dirty="0"/>
              <a:t>""</a:t>
            </a:r>
            <a:br>
              <a:rPr lang="en-GB" b="1" dirty="0"/>
            </a:br>
            <a:r>
              <a:rPr lang="en-GB" b="1" dirty="0"/>
              <a:t>    for </a:t>
            </a:r>
            <a:r>
              <a:rPr lang="en-GB" dirty="0"/>
              <a:t>letter </a:t>
            </a:r>
            <a:r>
              <a:rPr lang="en-GB" b="1" dirty="0"/>
              <a:t>in </a:t>
            </a:r>
            <a:r>
              <a:rPr lang="en-GB" dirty="0"/>
              <a:t>text: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letter.isalpha</a:t>
            </a:r>
            <a:r>
              <a:rPr lang="en-GB" dirty="0"/>
              <a:t>():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current_wrd</a:t>
            </a:r>
            <a:r>
              <a:rPr lang="en-GB" dirty="0"/>
              <a:t>+=letter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b="1" dirty="0"/>
              <a:t>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longest_wrd</a:t>
            </a:r>
            <a:r>
              <a:rPr lang="en-GB" dirty="0"/>
              <a:t>)&lt;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current_wrd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longest_wrd</a:t>
            </a:r>
            <a:r>
              <a:rPr lang="en-GB" dirty="0"/>
              <a:t> = </a:t>
            </a:r>
            <a:r>
              <a:rPr lang="en-GB" dirty="0" err="1"/>
              <a:t>current_wrd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current_wrd</a:t>
            </a:r>
            <a:r>
              <a:rPr lang="en-GB" dirty="0"/>
              <a:t> = </a:t>
            </a:r>
            <a:r>
              <a:rPr lang="en-GB" b="1" dirty="0"/>
              <a:t>""</a:t>
            </a:r>
            <a:br>
              <a:rPr lang="en-GB" b="1" dirty="0"/>
            </a:br>
            <a:r>
              <a:rPr lang="en-GB" b="1" dirty="0"/>
              <a:t>    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longest_wrd</a:t>
            </a:r>
            <a:r>
              <a:rPr lang="en-GB" dirty="0"/>
              <a:t>) &lt;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current_wrd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longest_wrd</a:t>
            </a:r>
            <a:r>
              <a:rPr lang="en-GB" dirty="0"/>
              <a:t> = </a:t>
            </a:r>
            <a:r>
              <a:rPr lang="en-GB" dirty="0" err="1"/>
              <a:t>current_wrd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longest_wrd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52EB4-9528-5E43-823E-C6E682BF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01637"/>
            <a:ext cx="9372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2717-26C4-3C40-8731-76BF0D83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Kommer bara gå igenom en funktion för att läsa in en textfil till en string som funkar för uppgift 6 och 7</a:t>
            </a:r>
          </a:p>
          <a:p>
            <a:r>
              <a:rPr lang="sv-SE" dirty="0"/>
              <a:t>Mer info på hur man läser in en textfil hittas i Övning 4 (finns på mitt </a:t>
            </a:r>
            <a:r>
              <a:rPr lang="sv-SE" dirty="0" err="1"/>
              <a:t>git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https://github.com/Theo-Ing/ovning-2022</a:t>
            </a:r>
            <a:r>
              <a:rPr lang="sv-SE" dirty="0"/>
              <a:t>)</a:t>
            </a:r>
          </a:p>
          <a:p>
            <a:r>
              <a:rPr lang="sv-SE" dirty="0"/>
              <a:t>Om vi dock bara läser in texten direkt kommer </a:t>
            </a:r>
            <a:r>
              <a:rPr lang="sv-SE" dirty="0" err="1"/>
              <a:t>nyradstecken</a:t>
            </a:r>
            <a:r>
              <a:rPr lang="sv-SE" dirty="0"/>
              <a:t> ”\n” och </a:t>
            </a:r>
            <a:r>
              <a:rPr lang="sv-SE" dirty="0" err="1"/>
              <a:t>tabs</a:t>
            </a:r>
            <a:r>
              <a:rPr lang="sv-SE" dirty="0"/>
              <a:t> ”\t” tolkas som bokstäver, vi löser detta med ”.</a:t>
            </a:r>
            <a:r>
              <a:rPr lang="sv-SE" dirty="0" err="1"/>
              <a:t>replace</a:t>
            </a:r>
            <a:r>
              <a:rPr lang="sv-SE" dirty="0"/>
              <a:t>()”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txt_to_string</a:t>
            </a:r>
            <a:r>
              <a:rPr lang="en-GB" dirty="0"/>
              <a:t>(txt):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with </a:t>
            </a:r>
            <a:r>
              <a:rPr lang="en-GB" dirty="0"/>
              <a:t>open(txt, encoding=</a:t>
            </a:r>
            <a:r>
              <a:rPr lang="en-GB" b="1" dirty="0"/>
              <a:t>"utf8"</a:t>
            </a:r>
            <a:r>
              <a:rPr lang="en-GB" dirty="0"/>
              <a:t>) </a:t>
            </a:r>
            <a:r>
              <a:rPr lang="en-GB" b="1" dirty="0"/>
              <a:t>as </a:t>
            </a:r>
            <a:r>
              <a:rPr lang="en-GB" dirty="0"/>
              <a:t>f: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txtFile</a:t>
            </a:r>
            <a:r>
              <a:rPr lang="en-GB" dirty="0"/>
              <a:t>=</a:t>
            </a:r>
            <a:r>
              <a:rPr lang="en-GB" dirty="0" err="1"/>
              <a:t>f.read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txtFile</a:t>
            </a:r>
            <a:r>
              <a:rPr lang="en-GB" dirty="0"/>
              <a:t> = </a:t>
            </a:r>
            <a:r>
              <a:rPr lang="en-GB" dirty="0" err="1"/>
              <a:t>txtFile.replace</a:t>
            </a:r>
            <a:r>
              <a:rPr lang="en-GB" dirty="0"/>
              <a:t>(</a:t>
            </a:r>
            <a:r>
              <a:rPr lang="en-GB" b="1" dirty="0"/>
              <a:t>"\n"</a:t>
            </a:r>
            <a:r>
              <a:rPr lang="en-GB" dirty="0"/>
              <a:t>,</a:t>
            </a:r>
            <a:r>
              <a:rPr lang="en-GB" b="1" dirty="0"/>
              <a:t>" 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txtFile</a:t>
            </a:r>
            <a:r>
              <a:rPr lang="en-GB" dirty="0"/>
              <a:t> = </a:t>
            </a:r>
            <a:r>
              <a:rPr lang="en-GB" dirty="0" err="1"/>
              <a:t>txtFile.replace</a:t>
            </a:r>
            <a:r>
              <a:rPr lang="en-GB" dirty="0"/>
              <a:t>(</a:t>
            </a:r>
            <a:r>
              <a:rPr lang="en-GB" b="1" dirty="0"/>
              <a:t>"\t"</a:t>
            </a:r>
            <a:r>
              <a:rPr lang="en-GB" dirty="0"/>
              <a:t>, </a:t>
            </a:r>
            <a:r>
              <a:rPr lang="en-GB" b="1" dirty="0"/>
              <a:t>" 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txtFile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D3954-0873-0B40-ACBE-9A54A75F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420687"/>
            <a:ext cx="11772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788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DD1331</vt:lpstr>
      <vt:lpstr>Idag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DD1331</dc:title>
  <dc:creator>Theo Ingelstam</dc:creator>
  <cp:lastModifiedBy>Theo Ingelstam</cp:lastModifiedBy>
  <cp:revision>19</cp:revision>
  <dcterms:created xsi:type="dcterms:W3CDTF">2020-10-03T11:27:10Z</dcterms:created>
  <dcterms:modified xsi:type="dcterms:W3CDTF">2022-10-10T11:11:34Z</dcterms:modified>
</cp:coreProperties>
</file>