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3" r:id="rId9"/>
    <p:sldId id="261" r:id="rId10"/>
    <p:sldId id="267" r:id="rId11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 snapToObjects="1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E35D-9F41-9343-890E-80974159E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BD68-F002-9B4B-8D2E-59FADDF4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FA22-4D29-364F-B129-D7595FB1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F3C6-96ED-1E41-87F1-102FB7C9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0EEA-E097-DC4C-9B9E-62766D475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8242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A8EC-1150-624B-94F6-4161548A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6A5DD-3C37-3F45-B32B-C4CCA663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B9C69-280C-0540-9E19-F3AE275F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F139-0213-6445-82B8-C986AEDB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35B8-40B5-9041-A65B-4F97CE15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526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96970-97CB-E040-9732-513362426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7E20-D2C3-6340-B9A7-CB5AD80EC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B99BF-DFBB-F342-830E-7CE3125D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5B20D-7FA8-7D4F-9D12-9ED2B148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8735-0EF8-8C46-AE30-067D37D6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0723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3C4-A4E9-704C-B260-77E7A6E5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EC0D5-B880-7346-AB3A-B5B2356E1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AC9C9-C530-AF4D-BA0A-EC4F485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3D025-F8D7-1D4F-89F7-98E0C68FD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72082-0F70-734F-AFEB-DBE33A34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3540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E8CF-5A46-F74D-BE73-CC63D2DD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3CD0E-B3E4-2A4E-BCC1-C37D64314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2F287-0248-F24B-8107-E07F5BB1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CF95-5E70-FE4E-A0EA-82539D1E5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99E9E-C975-B448-84F6-20D484CE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71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1471-494C-E548-97B0-F1B620A9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DA39-160D-D448-8C05-3850BE7B8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41F4C-71B8-3642-8798-6D9599A99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21EED-976E-D841-8A0B-695CC4E2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8D351-FD9E-8548-8F1B-73CCD952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169E6-446D-4F4F-9E67-ABBB37F9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900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C2505-C887-0E43-8F0D-A45B92BD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9068E-7986-9A45-B893-8D99BEF1F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6F8F6-442B-F043-8A2A-4CF25AA9F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F960E-5AE4-7545-8096-9B97D512D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309FEC-30BE-9E40-BAC0-06A90412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ABC17-0F8E-AF4B-8A84-BB0766A1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3C32-ABB0-DF41-A9B0-634E293E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E485D-B382-7948-8A8B-5483C5D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54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3289-3348-2144-ABB0-47AC8B69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77E6B-E5F0-5047-A690-20B116E4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C330B-7521-6648-BF21-B841725B6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E42BF-D92F-C046-BD5C-DA53CAC0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590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DB6CB-C39F-D844-B861-9D1AB7F9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CBAA9-5B74-BA4F-9B6E-1FAE37B0D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BD36-2716-D347-BDD9-356A1C68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050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762AC-262E-CC4A-8D96-20139E03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E53A-9B5B-A540-8810-E4F24B511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EDEB1-ACB0-6D48-98CB-8C1CEE23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2E79D-4315-F940-A7F4-59D744F0F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5A0CB-C66F-174D-A470-CEA91A59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A993-1E46-2943-A4B7-BE2D41A2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30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014D-FA50-194C-89CC-3ADB5804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7E185D-0F84-504C-B563-8129B68D2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86713-998A-6742-9D1E-53D3F379D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52A24-1B8E-6B4A-A0EC-A91E7158D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D7FC9-33D0-7D42-B2DF-C6C35334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D727D-397B-5848-9039-6908A3E4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770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29AE2-1F68-0542-A853-935D7C8F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1B5B4-CC40-9345-AB90-9A626FA11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F6C2F-6B8B-3347-9202-5E08250BA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200E-9864-EA45-AEA8-BA29957D1DC2}" type="datetimeFigureOut">
              <a:rPr lang="sv-SE" smtClean="0"/>
              <a:t>2020-10-03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E7E5-4D99-D749-A76C-AA93065A3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DDFCA-A564-9F42-9135-E16A6391C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9CD44-B26E-B246-9CEA-0ACAC6AF81F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4940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hyperlink" Target="mailto:theoi@kth.s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A55A8-E90F-3942-AA8B-FD818E800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DD1331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89DF-FF7E-654A-9605-4FC4D7769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Övning 5</a:t>
            </a:r>
          </a:p>
        </p:txBody>
      </p:sp>
    </p:spTree>
    <p:extLst>
      <p:ext uri="{BB962C8B-B14F-4D97-AF65-F5344CB8AC3E}">
        <p14:creationId xmlns:p14="http://schemas.microsoft.com/office/powerpoint/2010/main" val="226128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194-A374-3645-B49D-448B889F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Några frågor?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C773-2A8A-1A4B-A909-AC5745E5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Feedback kan ges på mail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 </a:t>
            </a:r>
          </a:p>
          <a:p>
            <a:r>
              <a:rPr lang="sv-SE" dirty="0"/>
              <a:t>Man kan alltid maila mig med frågor om kursen (</a:t>
            </a:r>
            <a:r>
              <a:rPr lang="sv-SE" dirty="0">
                <a:hlinkClick r:id="rId2"/>
              </a:rPr>
              <a:t>theoi@kth.se</a:t>
            </a:r>
            <a:r>
              <a:rPr lang="sv-SE" dirty="0"/>
              <a:t>)</a:t>
            </a:r>
          </a:p>
          <a:p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A2EB41-6DF7-2B40-9537-5F4768A52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6" y="3501496"/>
            <a:ext cx="2675467" cy="26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5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5E79-A7D4-2247-AB2C-31B31DEF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F272-D379-B246-BA55-9D245149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Kommer gå igenom följande uppgifter i detalj:</a:t>
            </a:r>
          </a:p>
          <a:p>
            <a:pPr lvl="1"/>
            <a:r>
              <a:rPr lang="sv-SE" dirty="0"/>
              <a:t>1</a:t>
            </a:r>
          </a:p>
          <a:p>
            <a:pPr lvl="1"/>
            <a:r>
              <a:rPr lang="sv-SE" dirty="0"/>
              <a:t>2</a:t>
            </a:r>
          </a:p>
          <a:p>
            <a:pPr lvl="1"/>
            <a:r>
              <a:rPr lang="sv-SE" dirty="0"/>
              <a:t>3</a:t>
            </a:r>
          </a:p>
          <a:p>
            <a:pPr lvl="1"/>
            <a:r>
              <a:rPr lang="sv-SE" dirty="0"/>
              <a:t>6</a:t>
            </a:r>
          </a:p>
          <a:p>
            <a:pPr lvl="1"/>
            <a:r>
              <a:rPr lang="sv-SE" dirty="0"/>
              <a:t>8</a:t>
            </a:r>
          </a:p>
          <a:p>
            <a:r>
              <a:rPr lang="sv-SE" dirty="0"/>
              <a:t>Om det finns tid på slutet kan vi rösta om ni vill se någon av de andra uppgifterna (facit för alla uppgifter finns länkade på övningssidan i Canvas)</a:t>
            </a:r>
          </a:p>
        </p:txBody>
      </p:sp>
    </p:spTree>
    <p:extLst>
      <p:ext uri="{BB962C8B-B14F-4D97-AF65-F5344CB8AC3E}">
        <p14:creationId xmlns:p14="http://schemas.microsoft.com/office/powerpoint/2010/main" val="39080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DAD1-88CB-CC47-A437-9A02130DC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7238"/>
            <a:ext cx="10515600" cy="5419725"/>
          </a:xfrm>
        </p:spPr>
        <p:txBody>
          <a:bodyPr>
            <a:normAutofit fontScale="70000" lnSpcReduction="20000"/>
          </a:bodyPr>
          <a:lstStyle/>
          <a:p>
            <a:r>
              <a:rPr lang="sv-SE" dirty="0"/>
              <a:t>Denna uppgift medför ingen större ny teori, så jag kommer istället lägga fokus på att det blir ett fin program som undviker felmeddelanden</a:t>
            </a:r>
            <a:r>
              <a:rPr lang="sv-SE" dirty="0">
                <a:sym typeface="Wingdings" pitchFamily="2" charset="2"/>
              </a:rPr>
              <a:t></a:t>
            </a:r>
          </a:p>
          <a:p>
            <a:r>
              <a:rPr lang="sv-SE" dirty="0">
                <a:sym typeface="Wingdings" pitchFamily="2" charset="2"/>
              </a:rPr>
              <a:t>Facit:</a:t>
            </a:r>
            <a:br>
              <a:rPr lang="sv-SE" dirty="0">
                <a:sym typeface="Wingdings" pitchFamily="2" charset="2"/>
              </a:rPr>
            </a:br>
            <a:r>
              <a:rPr lang="en-GB" b="1" dirty="0"/>
              <a:t>def </a:t>
            </a:r>
            <a:r>
              <a:rPr lang="en-GB" dirty="0" err="1"/>
              <a:t>isfloat</a:t>
            </a:r>
            <a:r>
              <a:rPr lang="en-GB" dirty="0"/>
              <a:t>(n):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try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a = float(n)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return True</a:t>
            </a:r>
            <a:br>
              <a:rPr lang="en-GB" b="1" dirty="0"/>
            </a:br>
            <a:r>
              <a:rPr lang="en-GB" b="1" dirty="0"/>
              <a:t>    except </a:t>
            </a:r>
            <a:r>
              <a:rPr lang="en-GB" dirty="0" err="1"/>
              <a:t>ValueError</a:t>
            </a:r>
            <a:r>
              <a:rPr lang="en-GB" dirty="0"/>
              <a:t>: </a:t>
            </a:r>
            <a:r>
              <a:rPr lang="en-GB" b="1" dirty="0"/>
              <a:t>return False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r>
              <a:rPr lang="en-GB" b="1" dirty="0"/>
              <a:t>def </a:t>
            </a:r>
            <a:r>
              <a:rPr lang="en-GB" dirty="0" err="1"/>
              <a:t>medel</a:t>
            </a:r>
            <a:r>
              <a:rPr lang="en-GB" dirty="0"/>
              <a:t>():</a:t>
            </a:r>
            <a:br>
              <a:rPr lang="en-GB" dirty="0"/>
            </a:br>
            <a:r>
              <a:rPr lang="en-GB" dirty="0"/>
              <a:t>    sum = 0</a:t>
            </a:r>
            <a:br>
              <a:rPr lang="en-GB" dirty="0"/>
            </a:br>
            <a:r>
              <a:rPr lang="en-GB" dirty="0"/>
              <a:t>    length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while True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newNum</a:t>
            </a:r>
            <a:r>
              <a:rPr lang="en-GB" dirty="0"/>
              <a:t> = input(</a:t>
            </a:r>
            <a:r>
              <a:rPr lang="en-GB" b="1" dirty="0"/>
              <a:t>"</a:t>
            </a:r>
            <a:r>
              <a:rPr lang="en-GB" b="1" dirty="0" err="1"/>
              <a:t>Nästa</a:t>
            </a:r>
            <a:r>
              <a:rPr lang="en-GB" b="1" dirty="0"/>
              <a:t> </a:t>
            </a:r>
            <a:r>
              <a:rPr lang="en-GB" b="1" dirty="0" err="1"/>
              <a:t>tal</a:t>
            </a:r>
            <a:r>
              <a:rPr lang="en-GB" b="1" dirty="0"/>
              <a:t> (</a:t>
            </a:r>
            <a:r>
              <a:rPr lang="en-GB" b="1" dirty="0" err="1"/>
              <a:t>tryck</a:t>
            </a:r>
            <a:r>
              <a:rPr lang="en-GB" b="1" dirty="0"/>
              <a:t> enter </a:t>
            </a:r>
            <a:r>
              <a:rPr lang="en-GB" b="1" dirty="0" err="1"/>
              <a:t>för</a:t>
            </a:r>
            <a:r>
              <a:rPr lang="en-GB" b="1" dirty="0"/>
              <a:t> </a:t>
            </a:r>
            <a:r>
              <a:rPr lang="en-GB" b="1" dirty="0" err="1"/>
              <a:t>att</a:t>
            </a:r>
            <a:r>
              <a:rPr lang="en-GB" b="1" dirty="0"/>
              <a:t> </a:t>
            </a:r>
            <a:r>
              <a:rPr lang="en-GB" b="1" dirty="0" err="1"/>
              <a:t>avsluta</a:t>
            </a:r>
            <a:r>
              <a:rPr lang="en-GB" b="1" dirty="0"/>
              <a:t>): 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newNum</a:t>
            </a:r>
            <a:r>
              <a:rPr lang="en-GB" dirty="0"/>
              <a:t> == </a:t>
            </a:r>
            <a:r>
              <a:rPr lang="en-GB" b="1" dirty="0"/>
              <a:t>""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b="1" dirty="0"/>
              <a:t>break</a:t>
            </a:r>
            <a:br>
              <a:rPr lang="en-GB" b="1" dirty="0"/>
            </a:br>
            <a:r>
              <a:rPr lang="en-GB" b="1" dirty="0"/>
              <a:t>        </a:t>
            </a:r>
            <a:r>
              <a:rPr lang="en-GB" b="1" dirty="0" err="1"/>
              <a:t>elif</a:t>
            </a:r>
            <a:r>
              <a:rPr lang="en-GB" b="1" dirty="0"/>
              <a:t> </a:t>
            </a:r>
            <a:r>
              <a:rPr lang="en-GB" dirty="0" err="1"/>
              <a:t>isfloat</a:t>
            </a:r>
            <a:r>
              <a:rPr lang="en-GB" dirty="0"/>
              <a:t>(</a:t>
            </a:r>
            <a:r>
              <a:rPr lang="en-GB" dirty="0" err="1"/>
              <a:t>newNum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        length += 1</a:t>
            </a:r>
            <a:br>
              <a:rPr lang="en-GB" dirty="0"/>
            </a:br>
            <a:r>
              <a:rPr lang="en-GB" dirty="0"/>
              <a:t>            sum += float(</a:t>
            </a:r>
            <a:r>
              <a:rPr lang="en-GB" dirty="0" err="1"/>
              <a:t>newNum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else</a:t>
            </a:r>
            <a:r>
              <a:rPr lang="en-GB" dirty="0"/>
              <a:t>: print(</a:t>
            </a:r>
            <a:r>
              <a:rPr lang="en-GB" b="1" dirty="0"/>
              <a:t>"Invalid input, try again"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if </a:t>
            </a:r>
            <a:r>
              <a:rPr lang="en-GB" dirty="0"/>
              <a:t>length == 0: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return </a:t>
            </a:r>
            <a:r>
              <a:rPr lang="en-GB" dirty="0"/>
              <a:t>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sum/length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68C89-C388-274F-858E-8DB73687F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34949"/>
            <a:ext cx="68453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AE383-EA04-B648-BDBD-43476AE6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8675"/>
            <a:ext cx="10515600" cy="5713412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Denna uppgift kan lösas på flera olika sätt; jag tänker visa med en for loop då vi har gjort väldigt mycket </a:t>
            </a:r>
            <a:r>
              <a:rPr lang="sv-SE" dirty="0" err="1"/>
              <a:t>rekursion</a:t>
            </a:r>
            <a:r>
              <a:rPr lang="sv-SE" dirty="0"/>
              <a:t> nu</a:t>
            </a:r>
          </a:p>
          <a:p>
            <a:r>
              <a:rPr lang="sv-SE" dirty="0"/>
              <a:t>Facit:</a:t>
            </a:r>
          </a:p>
          <a:p>
            <a:pPr marL="0" indent="0">
              <a:buNone/>
            </a:pPr>
            <a:r>
              <a:rPr lang="en-GB" b="1" dirty="0"/>
              <a:t>def </a:t>
            </a:r>
            <a:r>
              <a:rPr lang="en-GB" dirty="0" err="1"/>
              <a:t>fakultet_for</a:t>
            </a:r>
            <a:r>
              <a:rPr lang="en-GB" dirty="0"/>
              <a:t>(n):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if </a:t>
            </a:r>
            <a:r>
              <a:rPr lang="en-GB" dirty="0"/>
              <a:t>(</a:t>
            </a:r>
            <a:r>
              <a:rPr lang="en-GB" b="1" dirty="0"/>
              <a:t>not </a:t>
            </a:r>
            <a:r>
              <a:rPr lang="en-GB" dirty="0" err="1"/>
              <a:t>isinstance</a:t>
            </a:r>
            <a:r>
              <a:rPr lang="en-GB" dirty="0"/>
              <a:t>(n, int)) </a:t>
            </a:r>
            <a:r>
              <a:rPr lang="en-GB" b="1" dirty="0"/>
              <a:t>or </a:t>
            </a:r>
            <a:r>
              <a:rPr lang="en-GB" dirty="0"/>
              <a:t>n&lt;0:</a:t>
            </a:r>
            <a:br>
              <a:rPr lang="en-GB" dirty="0"/>
            </a:br>
            <a:r>
              <a:rPr lang="en-GB" dirty="0"/>
              <a:t>        print(</a:t>
            </a:r>
            <a:r>
              <a:rPr lang="en-GB" b="1" dirty="0"/>
              <a:t>"Invalid input"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return ""</a:t>
            </a:r>
            <a:br>
              <a:rPr lang="en-GB" b="1" dirty="0"/>
            </a:br>
            <a:r>
              <a:rPr lang="en-GB" b="1" dirty="0"/>
              <a:t>    </a:t>
            </a:r>
            <a:r>
              <a:rPr lang="en-GB" dirty="0"/>
              <a:t>product = 1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 (1, n+1):</a:t>
            </a:r>
            <a:br>
              <a:rPr lang="en-GB" dirty="0"/>
            </a:br>
            <a:r>
              <a:rPr lang="en-GB" dirty="0"/>
              <a:t>        product *= </a:t>
            </a:r>
            <a:r>
              <a:rPr lang="en-GB" dirty="0" err="1"/>
              <a:t>i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product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def </a:t>
            </a:r>
            <a:r>
              <a:rPr lang="en-GB" dirty="0" err="1"/>
              <a:t>fakultet_rek</a:t>
            </a:r>
            <a:r>
              <a:rPr lang="en-GB" dirty="0"/>
              <a:t>(n):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if </a:t>
            </a:r>
            <a:r>
              <a:rPr lang="en-GB" dirty="0"/>
              <a:t>(</a:t>
            </a:r>
            <a:r>
              <a:rPr lang="en-GB" b="1" dirty="0"/>
              <a:t>not </a:t>
            </a:r>
            <a:r>
              <a:rPr lang="en-GB" dirty="0" err="1"/>
              <a:t>isinstance</a:t>
            </a:r>
            <a:r>
              <a:rPr lang="en-GB" dirty="0"/>
              <a:t>(n, int)) </a:t>
            </a:r>
            <a:r>
              <a:rPr lang="en-GB" b="1" dirty="0"/>
              <a:t>or </a:t>
            </a:r>
            <a:r>
              <a:rPr lang="en-GB" dirty="0"/>
              <a:t>n&lt;0:</a:t>
            </a:r>
            <a:br>
              <a:rPr lang="en-GB" dirty="0"/>
            </a:br>
            <a:r>
              <a:rPr lang="en-GB" dirty="0"/>
              <a:t>        print(</a:t>
            </a:r>
            <a:r>
              <a:rPr lang="en-GB" b="1" dirty="0"/>
              <a:t>"Invalid input"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return ""</a:t>
            </a:r>
            <a:br>
              <a:rPr lang="en-GB" b="1" dirty="0"/>
            </a:br>
            <a:r>
              <a:rPr lang="en-GB" b="1" dirty="0"/>
              <a:t>    if </a:t>
            </a:r>
            <a:r>
              <a:rPr lang="en-GB" dirty="0"/>
              <a:t>n &lt;= 0: </a:t>
            </a:r>
            <a:r>
              <a:rPr lang="en-GB" b="1" dirty="0"/>
              <a:t>return </a:t>
            </a:r>
            <a:r>
              <a:rPr lang="en-GB" dirty="0"/>
              <a:t>1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n*</a:t>
            </a:r>
            <a:r>
              <a:rPr lang="en-GB" dirty="0" err="1"/>
              <a:t>fakultet_rek</a:t>
            </a:r>
            <a:r>
              <a:rPr lang="en-GB" dirty="0"/>
              <a:t>(n-1)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DAE02-A0F0-154A-9AAA-4FE31A1D4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15913"/>
            <a:ext cx="7886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8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5E3BD-54CD-F64E-B79D-2521CA4A4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575"/>
                <a:ext cx="10515600" cy="5005388"/>
              </a:xfrm>
            </p:spPr>
            <p:txBody>
              <a:bodyPr/>
              <a:lstStyle/>
              <a:p>
                <a:r>
                  <a:rPr lang="sv-SE" dirty="0"/>
                  <a:t>Undersöker termen upphöjt till n:</a:t>
                </a:r>
                <a:br>
                  <a:rPr lang="sv-SE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sv-SE" dirty="0"/>
              </a:p>
              <a:p>
                <a:pPr lvl="1"/>
                <a:r>
                  <a:rPr lang="sv-SE" dirty="0"/>
                  <a:t>n termen är alltså lika med den tidigare termen gånger (x*x/(n*(n-1))</a:t>
                </a:r>
              </a:p>
              <a:p>
                <a:pPr lvl="1"/>
                <a:r>
                  <a:rPr lang="sv-SE" dirty="0"/>
                  <a:t>koefficienten framför n termen alternerar mellan -1 och 1</a:t>
                </a:r>
              </a:p>
              <a:p>
                <a:r>
                  <a:rPr lang="sv-SE" dirty="0"/>
                  <a:t>Om vi ville skulle vi kunna repetera koden i all oändlighet och närma oss sin(x) mer och mer, men för enkelhetensskull så lägger vi en gräns när termen vi ska addera härnäst är </a:t>
                </a:r>
                <a:r>
                  <a:rPr lang="sv-SE" dirty="0" err="1"/>
                  <a:t>väääääldigt</a:t>
                </a:r>
                <a:r>
                  <a:rPr lang="sv-SE" dirty="0"/>
                  <a:t> liten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5E3BD-54CD-F64E-B79D-2521CA4A4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575"/>
                <a:ext cx="10515600" cy="5005388"/>
              </a:xfrm>
              <a:blipFill>
                <a:blip r:embed="rId2"/>
                <a:stretch>
                  <a:fillRect l="-965" t="-1772" r="-96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A2FA00B-6ACF-3848-9C80-02F9F0F54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376237"/>
            <a:ext cx="10693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5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5E3BD-54CD-F64E-B79D-2521CA4A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1575"/>
            <a:ext cx="10515600" cy="5005388"/>
          </a:xfrm>
        </p:spPr>
        <p:txBody>
          <a:bodyPr/>
          <a:lstStyle/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taylor_sin</a:t>
            </a:r>
            <a:r>
              <a:rPr lang="en-GB" dirty="0"/>
              <a:t>(x):</a:t>
            </a:r>
            <a:br>
              <a:rPr lang="en-GB" dirty="0"/>
            </a:br>
            <a:r>
              <a:rPr lang="en-GB" dirty="0"/>
              <a:t>    term=sum=x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koeff</a:t>
            </a:r>
            <a:r>
              <a:rPr lang="en-GB" dirty="0"/>
              <a:t>=1</a:t>
            </a:r>
            <a:br>
              <a:rPr lang="en-GB" dirty="0"/>
            </a:br>
            <a:r>
              <a:rPr lang="en-GB" dirty="0"/>
              <a:t>    n=3</a:t>
            </a:r>
            <a:br>
              <a:rPr lang="en-GB" dirty="0"/>
            </a:br>
            <a:r>
              <a:rPr lang="en-GB" dirty="0"/>
              <a:t>    limit=1e-10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while </a:t>
            </a:r>
            <a:r>
              <a:rPr lang="en-GB" dirty="0"/>
              <a:t>term &gt; limit:</a:t>
            </a:r>
            <a:br>
              <a:rPr lang="en-GB" dirty="0"/>
            </a:br>
            <a:r>
              <a:rPr lang="en-GB" dirty="0"/>
              <a:t>        term *= x*x/(n*(n-1))</a:t>
            </a:r>
            <a:br>
              <a:rPr lang="en-GB" dirty="0"/>
            </a:br>
            <a:r>
              <a:rPr lang="en-GB" dirty="0"/>
              <a:t>        n += 2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dirty="0" err="1"/>
              <a:t>koeff</a:t>
            </a:r>
            <a:r>
              <a:rPr lang="en-GB" dirty="0"/>
              <a:t> *= -1</a:t>
            </a:r>
            <a:br>
              <a:rPr lang="en-GB" dirty="0"/>
            </a:br>
            <a:r>
              <a:rPr lang="en-GB" dirty="0"/>
              <a:t>        sum += </a:t>
            </a:r>
            <a:r>
              <a:rPr lang="en-GB" dirty="0" err="1"/>
              <a:t>koeff</a:t>
            </a:r>
            <a:r>
              <a:rPr lang="en-GB" dirty="0"/>
              <a:t>*term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sum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FA00B-6ACF-3848-9C80-02F9F0F5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376237"/>
            <a:ext cx="10693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4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C5E-6799-514C-9C56-57646CC2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334000"/>
          </a:xfrm>
        </p:spPr>
        <p:txBody>
          <a:bodyPr/>
          <a:lstStyle/>
          <a:p>
            <a:r>
              <a:rPr lang="sv-SE" dirty="0"/>
              <a:t>Vi kan använda split här, men vi ska använda </a:t>
            </a:r>
            <a:r>
              <a:rPr lang="sv-SE" dirty="0" err="1"/>
              <a:t>slicing</a:t>
            </a:r>
            <a:r>
              <a:rPr lang="sv-SE" dirty="0"/>
              <a:t> av strings istället</a:t>
            </a:r>
          </a:p>
          <a:p>
            <a:r>
              <a:rPr lang="sv-SE" dirty="0"/>
              <a:t>Precis som med listor kan vi ”hugga av” strings för att få endast en del av dem:</a:t>
            </a:r>
          </a:p>
          <a:p>
            <a:pPr lvl="1"/>
            <a:r>
              <a:rPr lang="sv-SE" dirty="0"/>
              <a:t>a = ”Hej!”</a:t>
            </a:r>
          </a:p>
          <a:p>
            <a:pPr lvl="1"/>
            <a:r>
              <a:rPr lang="sv-SE" dirty="0"/>
              <a:t>a[1:] </a:t>
            </a:r>
            <a:r>
              <a:rPr lang="sv-SE" dirty="0">
                <a:sym typeface="Wingdings" pitchFamily="2" charset="2"/>
              </a:rPr>
              <a:t>”ej!”</a:t>
            </a:r>
          </a:p>
          <a:p>
            <a:pPr lvl="1"/>
            <a:r>
              <a:rPr lang="sv-SE" dirty="0">
                <a:sym typeface="Wingdings" pitchFamily="2" charset="2"/>
              </a:rPr>
              <a:t>a[:2] ”</a:t>
            </a:r>
            <a:r>
              <a:rPr lang="sv-SE" dirty="0" err="1">
                <a:sym typeface="Wingdings" pitchFamily="2" charset="2"/>
              </a:rPr>
              <a:t>He</a:t>
            </a:r>
            <a:r>
              <a:rPr lang="sv-SE" dirty="0">
                <a:sym typeface="Wingdings" pitchFamily="2" charset="2"/>
              </a:rPr>
              <a:t>”</a:t>
            </a:r>
          </a:p>
          <a:p>
            <a:pPr lvl="1"/>
            <a:r>
              <a:rPr lang="sv-SE" dirty="0">
                <a:sym typeface="Wingdings" pitchFamily="2" charset="2"/>
              </a:rPr>
              <a:t>a[::2]”</a:t>
            </a:r>
            <a:r>
              <a:rPr lang="sv-SE" dirty="0" err="1">
                <a:sym typeface="Wingdings" pitchFamily="2" charset="2"/>
              </a:rPr>
              <a:t>Hj</a:t>
            </a:r>
            <a:r>
              <a:rPr lang="sv-SE" dirty="0">
                <a:sym typeface="Wingdings" pitchFamily="2" charset="2"/>
              </a:rPr>
              <a:t>”</a:t>
            </a:r>
          </a:p>
          <a:p>
            <a:pPr lvl="1"/>
            <a:r>
              <a:rPr lang="sv-SE" dirty="0">
                <a:sym typeface="Wingdings" pitchFamily="2" charset="2"/>
              </a:rPr>
              <a:t>Generell form a[</a:t>
            </a:r>
            <a:r>
              <a:rPr lang="sv-SE" i="1" dirty="0">
                <a:sym typeface="Wingdings" pitchFamily="2" charset="2"/>
              </a:rPr>
              <a:t>plats att börja med (första är noll):plats att sluta </a:t>
            </a:r>
            <a:r>
              <a:rPr lang="sv-SE" i="1" u="sng" dirty="0" err="1">
                <a:sym typeface="Wingdings" pitchFamily="2" charset="2"/>
              </a:rPr>
              <a:t>innan</a:t>
            </a:r>
            <a:r>
              <a:rPr lang="sv-SE" i="1" dirty="0" err="1">
                <a:sym typeface="Wingdings" pitchFamily="2" charset="2"/>
              </a:rPr>
              <a:t>:steg</a:t>
            </a:r>
            <a:r>
              <a:rPr lang="sv-SE" dirty="0">
                <a:sym typeface="Wingdings" pitchFamily="2" charset="2"/>
              </a:rPr>
              <a:t>]</a:t>
            </a:r>
          </a:p>
          <a:p>
            <a:r>
              <a:rPr lang="sv-SE" dirty="0">
                <a:sym typeface="Wingdings" pitchFamily="2" charset="2"/>
              </a:rPr>
              <a:t>Plan:</a:t>
            </a:r>
          </a:p>
          <a:p>
            <a:pPr lvl="1"/>
            <a:r>
              <a:rPr lang="sv-SE" dirty="0">
                <a:sym typeface="Wingdings" pitchFamily="2" charset="2"/>
              </a:rPr>
              <a:t>Hitta vilken plats mellanrummet ligger på</a:t>
            </a:r>
          </a:p>
          <a:p>
            <a:pPr lvl="1"/>
            <a:r>
              <a:rPr lang="sv-SE" dirty="0">
                <a:sym typeface="Wingdings" pitchFamily="2" charset="2"/>
              </a:rPr>
              <a:t>skriv ut allt efter mellanrummet, sedan allt innan mellanrummet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7B90-6485-214C-A4F7-A8662801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88925"/>
            <a:ext cx="7531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4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40C5E-6799-514C-9C56-57646CC28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2963"/>
            <a:ext cx="10515600" cy="5334000"/>
          </a:xfrm>
        </p:spPr>
        <p:txBody>
          <a:bodyPr/>
          <a:lstStyle/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byt_ordning</a:t>
            </a:r>
            <a:r>
              <a:rPr lang="en-GB" dirty="0"/>
              <a:t>(</a:t>
            </a:r>
            <a:r>
              <a:rPr lang="en-GB" dirty="0" err="1"/>
              <a:t>ordfoljd</a:t>
            </a:r>
            <a:r>
              <a:rPr lang="en-GB" dirty="0"/>
              <a:t>):</a:t>
            </a:r>
            <a:br>
              <a:rPr lang="en-GB" dirty="0"/>
            </a:br>
            <a:r>
              <a:rPr lang="en-GB" dirty="0"/>
              <a:t>    </a:t>
            </a:r>
            <a:r>
              <a:rPr lang="en-GB" dirty="0" err="1"/>
              <a:t>mellanrum_plats</a:t>
            </a:r>
            <a:r>
              <a:rPr lang="en-GB" dirty="0"/>
              <a:t> = 0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for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b="1" dirty="0"/>
              <a:t>in </a:t>
            </a:r>
            <a:r>
              <a:rPr lang="en-GB" dirty="0"/>
              <a:t>range (</a:t>
            </a:r>
            <a:r>
              <a:rPr lang="en-GB" dirty="0" err="1"/>
              <a:t>len</a:t>
            </a:r>
            <a:r>
              <a:rPr lang="en-GB" dirty="0"/>
              <a:t>(</a:t>
            </a:r>
            <a:r>
              <a:rPr lang="en-GB" dirty="0" err="1"/>
              <a:t>ordfoljd</a:t>
            </a:r>
            <a:r>
              <a:rPr lang="en-GB" dirty="0"/>
              <a:t>)):</a:t>
            </a:r>
            <a:br>
              <a:rPr lang="en-GB" dirty="0"/>
            </a:br>
            <a:r>
              <a:rPr lang="en-GB" dirty="0"/>
              <a:t>        </a:t>
            </a:r>
            <a:r>
              <a:rPr lang="en-GB" b="1" dirty="0"/>
              <a:t>if </a:t>
            </a:r>
            <a:r>
              <a:rPr lang="en-GB" dirty="0" err="1"/>
              <a:t>ordfoljd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== </a:t>
            </a:r>
            <a:r>
              <a:rPr lang="en-GB" b="1" dirty="0"/>
              <a:t>" "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            </a:t>
            </a:r>
            <a:r>
              <a:rPr lang="en-GB" dirty="0" err="1"/>
              <a:t>mellanrum_plats</a:t>
            </a:r>
            <a:r>
              <a:rPr lang="en-GB" dirty="0"/>
              <a:t> = </a:t>
            </a:r>
            <a:r>
              <a:rPr lang="en-GB" dirty="0" err="1"/>
              <a:t>i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 err="1"/>
              <a:t>ordfoljd</a:t>
            </a:r>
            <a:r>
              <a:rPr lang="en-GB" dirty="0"/>
              <a:t>[</a:t>
            </a:r>
            <a:r>
              <a:rPr lang="en-GB" dirty="0" err="1"/>
              <a:t>mellanrum_plats</a:t>
            </a:r>
            <a:r>
              <a:rPr lang="en-GB" dirty="0"/>
              <a:t> + 1:] + </a:t>
            </a:r>
            <a:r>
              <a:rPr lang="en-GB" b="1" dirty="0"/>
              <a:t>" " </a:t>
            </a:r>
            <a:r>
              <a:rPr lang="en-GB" dirty="0"/>
              <a:t>+ </a:t>
            </a:r>
            <a:r>
              <a:rPr lang="en-GB" dirty="0" err="1"/>
              <a:t>ordfoljd</a:t>
            </a:r>
            <a:r>
              <a:rPr lang="en-GB" dirty="0"/>
              <a:t>[:</a:t>
            </a:r>
            <a:r>
              <a:rPr lang="en-GB" dirty="0" err="1"/>
              <a:t>mellanrum_plats</a:t>
            </a:r>
            <a:r>
              <a:rPr lang="en-GB" dirty="0"/>
              <a:t>]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67B90-6485-214C-A4F7-A86628019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288925"/>
            <a:ext cx="7531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2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4C25B-A662-F54A-975F-C60099E2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938"/>
            <a:ext cx="10515600" cy="5534025"/>
          </a:xfrm>
        </p:spPr>
        <p:txBody>
          <a:bodyPr>
            <a:normAutofit lnSpcReduction="10000"/>
          </a:bodyPr>
          <a:lstStyle/>
          <a:p>
            <a:r>
              <a:rPr lang="sv-SE" dirty="0"/>
              <a:t>Någon annan än jag som blir oresonligt glad av ordet ”Algoritm”?</a:t>
            </a:r>
          </a:p>
          <a:p>
            <a:r>
              <a:rPr lang="sv-SE" dirty="0"/>
              <a:t>Euklides Algoritm: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Facit:</a:t>
            </a:r>
            <a:br>
              <a:rPr lang="sv-SE" dirty="0"/>
            </a:br>
            <a:r>
              <a:rPr lang="en-GB" b="1" dirty="0"/>
              <a:t>def </a:t>
            </a:r>
            <a:r>
              <a:rPr lang="en-GB" dirty="0" err="1"/>
              <a:t>euklides</a:t>
            </a:r>
            <a:r>
              <a:rPr lang="en-GB" dirty="0"/>
              <a:t>(a, b):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while</a:t>
            </a:r>
            <a:r>
              <a:rPr lang="en-GB" dirty="0"/>
              <a:t>(b!=0):</a:t>
            </a:r>
            <a:br>
              <a:rPr lang="en-GB" dirty="0"/>
            </a:br>
            <a:r>
              <a:rPr lang="en-GB" dirty="0"/>
              <a:t>        c = </a:t>
            </a:r>
            <a:r>
              <a:rPr lang="en-GB" dirty="0" err="1"/>
              <a:t>a%b</a:t>
            </a:r>
            <a:br>
              <a:rPr lang="en-GB" dirty="0"/>
            </a:br>
            <a:r>
              <a:rPr lang="en-GB" dirty="0"/>
              <a:t>        a=b</a:t>
            </a:r>
            <a:br>
              <a:rPr lang="en-GB" dirty="0"/>
            </a:br>
            <a:r>
              <a:rPr lang="en-GB" dirty="0"/>
              <a:t>        b=c</a:t>
            </a:r>
            <a:br>
              <a:rPr lang="en-GB" dirty="0"/>
            </a:br>
            <a:r>
              <a:rPr lang="en-GB" dirty="0"/>
              <a:t>    </a:t>
            </a:r>
            <a:r>
              <a:rPr lang="en-GB" b="1" dirty="0"/>
              <a:t>return </a:t>
            </a:r>
            <a:r>
              <a:rPr lang="en-GB" dirty="0"/>
              <a:t>a</a:t>
            </a:r>
            <a:br>
              <a:rPr lang="sv-SE" dirty="0"/>
            </a:b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D9798-0A31-334A-89B0-80CF0B8E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4462"/>
            <a:ext cx="8724900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1A79E1-FD94-BC4A-A54C-7F6EFC31DE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1159377" y="1581483"/>
            <a:ext cx="76835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748</Words>
  <Application>Microsoft Macintosh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DD1331</vt:lpstr>
      <vt:lpstr>Idag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Några frågor?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DD1331</dc:title>
  <dc:creator>Theo Ingelstam</dc:creator>
  <cp:lastModifiedBy>Theo Ingelstam</cp:lastModifiedBy>
  <cp:revision>7</cp:revision>
  <dcterms:created xsi:type="dcterms:W3CDTF">2020-10-03T11:27:10Z</dcterms:created>
  <dcterms:modified xsi:type="dcterms:W3CDTF">2020-10-03T13:04:51Z</dcterms:modified>
</cp:coreProperties>
</file>