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292D-440F-FA42-BE21-4D60D412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8D3C1-2BC2-3D40-989A-AF87CC70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1F46-BCF2-5D4B-AD02-7F24D51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5007-427E-244F-9C00-8FBEDAD9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8EFD-FAA8-FA40-AB7B-3539A41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33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4ECE-3569-E741-9820-BD70BF0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0DEC3-B538-5642-8F36-E5628E4E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2B8-B952-3045-9D48-DBFE2B2D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F4B8-9D8A-7740-9760-4714D47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46A9-690B-074F-B614-36530752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016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621AC-D522-1549-A06A-BEF5C93E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8CAA-F506-5740-8958-3C945D6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2E3F-0AC3-3147-BECF-C8CC7CFA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7FAD-C88F-E643-ABF9-A0E38CC5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478C-3589-A949-9FE0-0656EB43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5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A624-C79A-6B48-A883-9B1A24EA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52D1-E438-874A-B785-D46B7344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9B1C-0EDF-4C41-A63A-8B984D36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9211-C6B6-6B41-8B13-0FF3009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3669-F8D1-CB47-BB7E-E00DB3F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5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D5CD-DC84-F743-A772-32F694D6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DD15F-89A7-F847-9832-D4F6D65A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9A2D-3304-8A41-8BAC-18E4AAD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E8B-D8A6-AF47-A9DB-317D21DD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09EF-B849-CF4B-AA19-50B19AD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A59B-E52D-0045-9ACD-502D7FF6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CC79-3282-044F-B731-3A478AF69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5564-1497-0249-AA93-69905C66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7893-1648-1243-9FD8-0DF940E1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F055-55D8-2843-9373-554DC53E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DF5D-0058-B045-B279-D6DE6986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7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3D68-46EF-914F-99F0-19E07BFF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A93B-8EA7-A14D-8D6B-FD6DFF6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0BA31-B683-4B4C-A83E-96A92D77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770E-7C9D-FD41-8356-0F5FF5A1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25ADC-3138-5F4E-BCC6-E337B6841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DD6F-E93A-BD43-B29B-823DED08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4585-BD5E-6C4F-B9CE-71EBD901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33CF1-6C8E-AC40-B716-5B78250E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7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2D43-F8D5-B84C-95CE-8D05CE72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4CA03-5A1F-2A45-81D6-38514444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074F8-B0F4-384A-9849-5506F19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14FDE-2CFE-0747-9B4C-BD160111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0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E2333-E4C0-BC41-9BB4-A324A8C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318D-12FF-C343-89A6-EAFB02A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801E-7202-8548-8A30-8A057F0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68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E301-6AE0-9C4D-8092-D45CA00B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4814-83EB-364C-AC8A-726C3FF9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742D-7C16-C24D-B2F1-CF673537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0CB9-19FC-DD48-A3DE-19AC2335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E534-26D4-464B-802D-E12A6EA4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F5FD-889A-C247-9A8D-85ACF473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4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7A4-2A6D-F24A-8E99-432AF8E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D3F11-20C8-DF4B-A21E-AB8AA82C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45FC9-078A-E547-A760-057F9C71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7254-70D7-7D4C-962F-3B8084AB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A2F2F-06E9-4149-A07A-382E727F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DE64-1717-E14E-BF16-5165DB9B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9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2EB7B-58F9-0B4C-BB87-12E7BA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9E6F-57E0-6640-8C60-8BE67980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C73F-E2DE-4142-A183-8ABEA5940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1C07-1D6F-1E47-970F-58FAF39D8141}" type="datetimeFigureOut">
              <a:rPr lang="sv-SE" smtClean="0"/>
              <a:t>2020-09-12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0F82-ACF2-5D4E-ADED-CFDE10401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1950-0A5A-4148-88C4-A26AA8A78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6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code.fr/harmonic-numb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k9aBXG3d6ei7j3D8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D39-CF35-DA48-B8E0-77E4A5A44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7375-E7AE-0542-98F0-BFCF24AAC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5925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0BD-1468-3241-A17C-A89DE7F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34BE-A195-1045-BDC5-27BE65AB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err="1"/>
              <a:t>if</a:t>
            </a:r>
            <a:endParaRPr lang="sv-SE" dirty="0"/>
          </a:p>
          <a:p>
            <a:pPr lvl="1"/>
            <a:r>
              <a:rPr lang="sv-SE" dirty="0"/>
              <a:t>Tar in en </a:t>
            </a:r>
            <a:r>
              <a:rPr lang="sv-SE" dirty="0" err="1"/>
              <a:t>boolean</a:t>
            </a:r>
            <a:r>
              <a:rPr lang="sv-SE" dirty="0"/>
              <a:t> och utför följande kod ifall </a:t>
            </a:r>
            <a:r>
              <a:rPr lang="sv-SE" dirty="0" err="1"/>
              <a:t>boolean</a:t>
            </a:r>
            <a:r>
              <a:rPr lang="sv-SE" dirty="0"/>
              <a:t> är ”</a:t>
            </a:r>
            <a:r>
              <a:rPr lang="sv-SE" dirty="0" err="1"/>
              <a:t>True</a:t>
            </a:r>
            <a:r>
              <a:rPr lang="sv-SE" dirty="0"/>
              <a:t>”</a:t>
            </a:r>
          </a:p>
          <a:p>
            <a:pPr lvl="1"/>
            <a:r>
              <a:rPr lang="sv-SE" dirty="0"/>
              <a:t>Man kan även direkt skriva in ett uttryck som returnerar en </a:t>
            </a:r>
            <a:r>
              <a:rPr lang="sv-SE" dirty="0" err="1"/>
              <a:t>boolean</a:t>
            </a:r>
            <a:r>
              <a:rPr lang="sv-SE" dirty="0"/>
              <a:t> (detta är vanligare.</a:t>
            </a:r>
          </a:p>
          <a:p>
            <a:pPr lvl="2"/>
            <a:r>
              <a:rPr lang="sv-SE" dirty="0"/>
              <a:t>tex. a &lt;= b</a:t>
            </a:r>
          </a:p>
          <a:p>
            <a:r>
              <a:rPr lang="sv-SE" dirty="0" err="1"/>
              <a:t>while</a:t>
            </a:r>
            <a:endParaRPr lang="sv-SE" dirty="0"/>
          </a:p>
          <a:p>
            <a:pPr lvl="1"/>
            <a:r>
              <a:rPr lang="sv-SE" dirty="0"/>
              <a:t>Repeterar nedanstående </a:t>
            </a:r>
            <a:r>
              <a:rPr lang="sv-SE" dirty="0" err="1"/>
              <a:t>indenterad</a:t>
            </a:r>
            <a:r>
              <a:rPr lang="sv-SE" dirty="0"/>
              <a:t> kod tills uttrycket returnerar </a:t>
            </a:r>
            <a:r>
              <a:rPr lang="sv-SE" dirty="0" err="1"/>
              <a:t>False</a:t>
            </a:r>
            <a:r>
              <a:rPr lang="sv-SE" dirty="0"/>
              <a:t> i början av en iteration av koden eller ett ”Break” kommando körs</a:t>
            </a:r>
          </a:p>
          <a:p>
            <a:pPr lvl="2"/>
            <a:r>
              <a:rPr lang="sv-SE" dirty="0"/>
              <a:t>tex.</a:t>
            </a:r>
            <a:br>
              <a:rPr lang="sv-SE" dirty="0"/>
            </a:br>
            <a:r>
              <a:rPr lang="sv-SE" dirty="0"/>
              <a:t>n=0</a:t>
            </a:r>
            <a:br>
              <a:rPr lang="sv-SE" dirty="0"/>
            </a:br>
            <a:r>
              <a:rPr lang="sv-SE" dirty="0" err="1"/>
              <a:t>while</a:t>
            </a:r>
            <a:r>
              <a:rPr lang="sv-SE" dirty="0"/>
              <a:t> (n&lt;5):</a:t>
            </a:r>
            <a:br>
              <a:rPr lang="sv-SE" dirty="0"/>
            </a:br>
            <a:r>
              <a:rPr lang="sv-SE" dirty="0"/>
              <a:t>	print(n)</a:t>
            </a:r>
            <a:br>
              <a:rPr lang="sv-SE" dirty="0"/>
            </a:br>
            <a:r>
              <a:rPr lang="sv-SE" dirty="0"/>
              <a:t>	n += 1</a:t>
            </a:r>
          </a:p>
          <a:p>
            <a:r>
              <a:rPr lang="sv-SE" dirty="0"/>
              <a:t>for</a:t>
            </a:r>
          </a:p>
          <a:p>
            <a:pPr lvl="1"/>
            <a:r>
              <a:rPr lang="sv-SE" dirty="0"/>
              <a:t>Repeterar nedanstående kod för alla givna värden på ett önskat variabelnamn</a:t>
            </a:r>
          </a:p>
          <a:p>
            <a:pPr lvl="2"/>
            <a:r>
              <a:rPr lang="sv-SE" dirty="0"/>
              <a:t>tex</a:t>
            </a:r>
            <a:br>
              <a:rPr lang="sv-SE" dirty="0"/>
            </a:b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5):</a:t>
            </a:r>
            <a:br>
              <a:rPr lang="sv-SE" dirty="0"/>
            </a:br>
            <a:r>
              <a:rPr lang="sv-SE" dirty="0"/>
              <a:t>	print(i)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36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1852-A28D-6745-A17B-2C6B78A1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Kontrollfrågor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4AE8-1580-5246-A786-C70872FC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Vilka av följande är ett korrekt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? (Varför?)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if</a:t>
            </a:r>
            <a:r>
              <a:rPr lang="sv-SE" dirty="0"/>
              <a:t>(5 = 5): print(”a”)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if</a:t>
            </a:r>
            <a:r>
              <a:rPr lang="sv-SE" dirty="0"/>
              <a:t>(4 &gt; 5): print(”b”)</a:t>
            </a:r>
          </a:p>
          <a:p>
            <a:r>
              <a:rPr lang="sv-SE" dirty="0"/>
              <a:t>Gruppera följande alternativ i grupper av de som skriver ut samma sak (Antag att n </a:t>
            </a:r>
            <a:r>
              <a:rPr lang="sv-SE" dirty="0" err="1"/>
              <a:t>definirats</a:t>
            </a:r>
            <a:r>
              <a:rPr lang="sv-SE" dirty="0"/>
              <a:t> innan som n=0):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while</a:t>
            </a:r>
            <a:r>
              <a:rPr lang="sv-SE" dirty="0"/>
              <a:t>(n&lt;5): print(n); n+=1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6): print(i+1)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while</a:t>
            </a:r>
            <a:r>
              <a:rPr lang="sv-SE" dirty="0"/>
              <a:t>(n&lt;=5): n+=1; print(n)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5): print(i)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6): print(i)</a:t>
            </a:r>
          </a:p>
          <a:p>
            <a:r>
              <a:rPr lang="sv-SE" dirty="0"/>
              <a:t>Facit:</a:t>
            </a:r>
          </a:p>
          <a:p>
            <a:pPr lvl="1"/>
            <a:r>
              <a:rPr lang="sv-SE" dirty="0"/>
              <a:t>b (a är inkorrekt då ”=” är en tilldelningsoperator (</a:t>
            </a:r>
            <a:r>
              <a:rPr lang="sv-SE" dirty="0" err="1"/>
              <a:t>Delimiter</a:t>
            </a:r>
            <a:r>
              <a:rPr lang="sv-SE" dirty="0"/>
              <a:t>), operatorn som ska användas är ”==”)</a:t>
            </a:r>
          </a:p>
          <a:p>
            <a:pPr lvl="1"/>
            <a:r>
              <a:rPr lang="sv-SE" dirty="0"/>
              <a:t>a &amp; d; b &amp; c; e</a:t>
            </a:r>
          </a:p>
          <a:p>
            <a:pPr marL="914400" lvl="1" indent="-457200">
              <a:buFont typeface="+mj-lt"/>
              <a:buAutoNum type="alphaLcParenR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73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6609-C4C9-0F48-AC10-29AD007E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211"/>
            <a:ext cx="10515600" cy="4222751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Be om input för a, b och c</a:t>
            </a:r>
          </a:p>
          <a:p>
            <a:pPr lvl="1"/>
            <a:r>
              <a:rPr lang="sv-SE" dirty="0"/>
              <a:t>input()</a:t>
            </a:r>
          </a:p>
          <a:p>
            <a:r>
              <a:rPr lang="sv-SE" dirty="0"/>
              <a:t>Kontrollera att sidorna a, b och c är godtyckliga sidor av en triangel</a:t>
            </a:r>
          </a:p>
          <a:p>
            <a:pPr lvl="1"/>
            <a:r>
              <a:rPr lang="sv-SE" dirty="0"/>
              <a:t>Kanske </a:t>
            </a:r>
            <a:r>
              <a:rPr lang="sv-SE" dirty="0" err="1"/>
              <a:t>if</a:t>
            </a:r>
            <a:r>
              <a:rPr lang="sv-SE" dirty="0"/>
              <a:t>, </a:t>
            </a:r>
            <a:r>
              <a:rPr lang="sv-SE" dirty="0" err="1"/>
              <a:t>while</a:t>
            </a:r>
            <a:r>
              <a:rPr lang="sv-SE" dirty="0"/>
              <a:t> eller for är bra här?</a:t>
            </a:r>
          </a:p>
          <a:p>
            <a:r>
              <a:rPr lang="sv-SE" dirty="0"/>
              <a:t>Beräkna s och A och printa detta med de givna ekvationerna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a, b, c = </a:t>
            </a:r>
            <a:r>
              <a:rPr lang="sv-SE" dirty="0" err="1"/>
              <a:t>int</a:t>
            </a:r>
            <a:r>
              <a:rPr lang="sv-SE" dirty="0"/>
              <a:t>(input("a= ")), </a:t>
            </a:r>
            <a:r>
              <a:rPr lang="sv-SE" dirty="0" err="1"/>
              <a:t>int</a:t>
            </a:r>
            <a:r>
              <a:rPr lang="sv-SE" dirty="0"/>
              <a:t>(input("b= ")), </a:t>
            </a:r>
            <a:r>
              <a:rPr lang="sv-SE" dirty="0" err="1"/>
              <a:t>int</a:t>
            </a:r>
            <a:r>
              <a:rPr lang="sv-SE" dirty="0"/>
              <a:t>(input("c= "))</a:t>
            </a:r>
          </a:p>
          <a:p>
            <a:pPr marL="457200" lvl="1" indent="0">
              <a:buNone/>
            </a:pPr>
            <a:r>
              <a:rPr lang="sv-SE" dirty="0" err="1"/>
              <a:t>if</a:t>
            </a:r>
            <a:r>
              <a:rPr lang="sv-SE" dirty="0"/>
              <a:t> (a&lt;</a:t>
            </a:r>
            <a:r>
              <a:rPr lang="sv-SE" dirty="0" err="1"/>
              <a:t>b+c</a:t>
            </a:r>
            <a:r>
              <a:rPr lang="sv-SE" dirty="0"/>
              <a:t> and b&lt;</a:t>
            </a:r>
            <a:r>
              <a:rPr lang="sv-SE" dirty="0" err="1"/>
              <a:t>a+c</a:t>
            </a:r>
            <a:r>
              <a:rPr lang="sv-SE" dirty="0"/>
              <a:t> and c&lt;</a:t>
            </a:r>
            <a:r>
              <a:rPr lang="sv-SE" dirty="0" err="1"/>
              <a:t>a+b</a:t>
            </a:r>
            <a:r>
              <a:rPr lang="sv-SE" dirty="0"/>
              <a:t>):</a:t>
            </a:r>
          </a:p>
          <a:p>
            <a:pPr marL="457200" lvl="1" indent="0">
              <a:buNone/>
            </a:pPr>
            <a:r>
              <a:rPr lang="sv-SE" dirty="0"/>
              <a:t>    s = (</a:t>
            </a:r>
            <a:r>
              <a:rPr lang="sv-SE" dirty="0" err="1"/>
              <a:t>a+b+c</a:t>
            </a:r>
            <a:r>
              <a:rPr lang="sv-SE" dirty="0"/>
              <a:t>)/2</a:t>
            </a:r>
          </a:p>
          <a:p>
            <a:pPr marL="457200" lvl="1" indent="0">
              <a:buNone/>
            </a:pPr>
            <a:r>
              <a:rPr lang="sv-SE" dirty="0"/>
              <a:t>    A = (s*(s-a)*(s-b)*(s-c))**(1/2)</a:t>
            </a:r>
          </a:p>
          <a:p>
            <a:pPr marL="457200" lvl="1" indent="0">
              <a:buNone/>
            </a:pPr>
            <a:r>
              <a:rPr lang="sv-SE" dirty="0"/>
              <a:t>    print("Yta ", A)</a:t>
            </a:r>
          </a:p>
          <a:p>
            <a:pPr marL="457200" lvl="1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print("Inte giltig triangel!")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EE1CA-AF77-0D45-BE75-149D95D5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5412"/>
            <a:ext cx="11468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0307-598A-3848-A0D6-CD46E4EB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Vi använder oss av:</a:t>
            </a:r>
          </a:p>
          <a:p>
            <a:pPr lvl="1"/>
            <a:r>
              <a:rPr lang="sv-SE" dirty="0"/>
              <a:t>”//” – </a:t>
            </a:r>
            <a:r>
              <a:rPr lang="sv-SE" dirty="0" err="1"/>
              <a:t>floordivision</a:t>
            </a:r>
            <a:r>
              <a:rPr lang="sv-SE" dirty="0"/>
              <a:t>, returnerar heltalet av resultatet av en division (7//4 -&gt; 1)</a:t>
            </a:r>
          </a:p>
          <a:p>
            <a:pPr lvl="1"/>
            <a:r>
              <a:rPr lang="sv-SE" dirty="0"/>
              <a:t>”%” – returnerar </a:t>
            </a:r>
            <a:r>
              <a:rPr lang="sv-SE" dirty="0" err="1"/>
              <a:t>restermen</a:t>
            </a:r>
            <a:r>
              <a:rPr lang="sv-SE" dirty="0"/>
              <a:t> av en division (7%4 -&gt; 3)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sekunder = </a:t>
            </a:r>
            <a:r>
              <a:rPr lang="sv-SE" dirty="0" err="1"/>
              <a:t>int</a:t>
            </a:r>
            <a:r>
              <a:rPr lang="sv-SE" dirty="0"/>
              <a:t>(input("Antal sekunder = "))</a:t>
            </a:r>
          </a:p>
          <a:p>
            <a:pPr marL="457200" lvl="1" indent="0">
              <a:buNone/>
            </a:pPr>
            <a:r>
              <a:rPr lang="sv-SE" dirty="0"/>
              <a:t>timmar = sekunder//3600</a:t>
            </a:r>
          </a:p>
          <a:p>
            <a:pPr marL="457200" lvl="1" indent="0">
              <a:buNone/>
            </a:pPr>
            <a:r>
              <a:rPr lang="sv-SE" dirty="0"/>
              <a:t>sekunder = sekunder%3600 	#Sekunder efter antalet timmar är borttaget</a:t>
            </a:r>
          </a:p>
          <a:p>
            <a:pPr marL="457200" lvl="1" indent="0">
              <a:buNone/>
            </a:pPr>
            <a:r>
              <a:rPr lang="sv-SE" dirty="0"/>
              <a:t>minuter = sekunder//60</a:t>
            </a:r>
          </a:p>
          <a:p>
            <a:pPr marL="457200" lvl="1" indent="0">
              <a:buNone/>
            </a:pPr>
            <a:r>
              <a:rPr lang="sv-SE" dirty="0"/>
              <a:t>sekunder = sekunder%60 	#Sekunder efter antalet timmar och minuter är borttaget</a:t>
            </a:r>
          </a:p>
          <a:p>
            <a:pPr marL="457200" lvl="1" indent="0">
              <a:buNone/>
            </a:pPr>
            <a:r>
              <a:rPr lang="sv-SE" dirty="0"/>
              <a:t>print("Timmar:\t \t", timmar)</a:t>
            </a:r>
          </a:p>
          <a:p>
            <a:pPr marL="457200" lvl="1" indent="0">
              <a:buNone/>
            </a:pPr>
            <a:r>
              <a:rPr lang="sv-SE" dirty="0"/>
              <a:t>print("Minuter:\t", minuter)</a:t>
            </a:r>
          </a:p>
          <a:p>
            <a:pPr marL="457200" lvl="1" indent="0">
              <a:buNone/>
            </a:pPr>
            <a:r>
              <a:rPr lang="sv-SE" dirty="0"/>
              <a:t>print("Sekunder:\t", sekunder)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957D-99AA-4E4E-8F33-5724F0A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1037"/>
            <a:ext cx="11125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20AF-25AE-E349-8BDA-9005A27B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Vi kan göra som i förra uppgiften och använda oss av ”%” och ”//” (Se lösning på övningssidan)</a:t>
            </a:r>
          </a:p>
          <a:p>
            <a:r>
              <a:rPr lang="sv-SE" dirty="0"/>
              <a:t>Annars använder vi oss av tre nya koncept från denna vecka: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En lista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list() funktionen vilket bryter upp en sträng i dess char </a:t>
            </a:r>
            <a:r>
              <a:rPr lang="sv-SE" dirty="0" err="1"/>
              <a:t>componenter</a:t>
            </a:r>
            <a:r>
              <a:rPr lang="sv-SE" dirty="0"/>
              <a:t> (karaktärer)</a:t>
            </a:r>
          </a:p>
          <a:p>
            <a:pPr lvl="2"/>
            <a:r>
              <a:rPr lang="sv-SE" dirty="0"/>
              <a:t>list(”Hej Theo”) returnerar listan [”H”, ”e”, ”j”, ” ”, ”T”, ”h”, ”e”, ”o”]</a:t>
            </a:r>
          </a:p>
          <a:p>
            <a:pPr lvl="2"/>
            <a:r>
              <a:rPr lang="sv-SE" dirty="0"/>
              <a:t>list(”413”) returnerar listan [”4”, ”1”, ”3”]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En for loop kan utföra samma stycke kod för varje element i en lista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tal = input("Skriv in ett tresiffrigt tal: ")</a:t>
            </a:r>
          </a:p>
          <a:p>
            <a:pPr marL="457200" lvl="1" indent="0">
              <a:buNone/>
            </a:pPr>
            <a:r>
              <a:rPr lang="sv-SE" dirty="0" err="1"/>
              <a:t>if</a:t>
            </a:r>
            <a:r>
              <a:rPr lang="sv-SE" dirty="0"/>
              <a:t> (0 &lt;= </a:t>
            </a:r>
            <a:r>
              <a:rPr lang="sv-SE" dirty="0" err="1"/>
              <a:t>int</a:t>
            </a:r>
            <a:r>
              <a:rPr lang="sv-SE" dirty="0"/>
              <a:t>(tal) and </a:t>
            </a:r>
            <a:r>
              <a:rPr lang="sv-SE" dirty="0" err="1"/>
              <a:t>int</a:t>
            </a:r>
            <a:r>
              <a:rPr lang="sv-SE" dirty="0"/>
              <a:t>(tal) &lt;= 999): #Övre gränsen kan tas bort, alla positiva tal funkar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talLista</a:t>
            </a:r>
            <a:r>
              <a:rPr lang="sv-SE" dirty="0"/>
              <a:t> = list(tal)</a:t>
            </a:r>
          </a:p>
          <a:p>
            <a:pPr marL="457200" lvl="1" indent="0">
              <a:buNone/>
            </a:pPr>
            <a:r>
              <a:rPr lang="sv-SE" dirty="0"/>
              <a:t>    summa = 0</a:t>
            </a:r>
          </a:p>
          <a:p>
            <a:pPr marL="457200" lvl="1" indent="0">
              <a:buNone/>
            </a:pPr>
            <a:r>
              <a:rPr lang="sv-SE" dirty="0"/>
              <a:t>    for i in </a:t>
            </a:r>
            <a:r>
              <a:rPr lang="sv-SE" dirty="0" err="1"/>
              <a:t>talLista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    summa += </a:t>
            </a:r>
            <a:r>
              <a:rPr lang="sv-SE" dirty="0" err="1"/>
              <a:t>int</a:t>
            </a:r>
            <a:r>
              <a:rPr lang="sv-SE" dirty="0"/>
              <a:t>(i)</a:t>
            </a:r>
          </a:p>
          <a:p>
            <a:pPr marL="457200" lvl="1" indent="0">
              <a:buNone/>
            </a:pPr>
            <a:r>
              <a:rPr lang="sv-SE" dirty="0"/>
              <a:t>    print("</a:t>
            </a:r>
            <a:r>
              <a:rPr lang="sv-SE" dirty="0" err="1"/>
              <a:t>Talsumma</a:t>
            </a:r>
            <a:r>
              <a:rPr lang="sv-SE" dirty="0"/>
              <a:t> = ", summa)</a:t>
            </a:r>
          </a:p>
          <a:p>
            <a:pPr marL="457200" lvl="1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print("Inte ett giltigt tal!")</a:t>
            </a:r>
            <a:br>
              <a:rPr lang="sv-SE" dirty="0"/>
            </a:br>
            <a:br>
              <a:rPr lang="sv-SE" dirty="0"/>
            </a:br>
            <a:r>
              <a:rPr lang="sv-SE" dirty="0"/>
              <a:t>#Man kan även göra en for loop på en strings karaktärer, tyckte bara det var en bra idé att introducera list()</a:t>
            </a:r>
          </a:p>
          <a:p>
            <a:pPr marL="914400" lvl="1" indent="-457200">
              <a:buFont typeface="+mj-lt"/>
              <a:buAutoNum type="arabicPeriod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B44B2-99F7-5D4A-B856-AC49DBD5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681037"/>
            <a:ext cx="10198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692A-2A29-084E-BE1E-FEE8A57C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578"/>
            <a:ext cx="10515600" cy="606867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För alternativ lösning se lösningen på övningssidan</a:t>
            </a:r>
          </a:p>
          <a:p>
            <a:r>
              <a:rPr lang="sv-SE" dirty="0"/>
              <a:t>Att göra:</a:t>
            </a:r>
          </a:p>
          <a:p>
            <a:pPr lvl="1"/>
            <a:r>
              <a:rPr lang="sv-SE" dirty="0"/>
              <a:t>Göra att koden funkar för alla heltal större än noll</a:t>
            </a:r>
          </a:p>
          <a:p>
            <a:pPr lvl="1"/>
            <a:r>
              <a:rPr lang="sv-SE" dirty="0"/>
              <a:t>for loop över en string istället för en lista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True</a:t>
            </a:r>
            <a:r>
              <a:rPr lang="sv-SE" dirty="0"/>
              <a:t>: #Ber om ett tal tills ett giltigt tal fås</a:t>
            </a:r>
          </a:p>
          <a:p>
            <a:pPr marL="914400" lvl="2" indent="0">
              <a:buNone/>
            </a:pPr>
            <a:r>
              <a:rPr lang="sv-SE" dirty="0"/>
              <a:t>tal = input("Skriv in ett positivt tal: ")</a:t>
            </a:r>
          </a:p>
          <a:p>
            <a:pPr marL="914400" lvl="2" indent="0">
              <a:buNone/>
            </a:pPr>
            <a:r>
              <a:rPr lang="sv-SE" dirty="0"/>
              <a:t>        a = </a:t>
            </a:r>
            <a:r>
              <a:rPr lang="sv-SE" dirty="0" err="1"/>
              <a:t>int</a:t>
            </a:r>
            <a:r>
              <a:rPr lang="sv-SE" dirty="0"/>
              <a:t>(tal)</a:t>
            </a:r>
          </a:p>
          <a:p>
            <a:pPr marL="914400" lvl="2" indent="0">
              <a:buNone/>
            </a:pPr>
            <a:r>
              <a:rPr lang="sv-SE" dirty="0"/>
              <a:t>        </a:t>
            </a:r>
            <a:r>
              <a:rPr lang="sv-SE" dirty="0" err="1"/>
              <a:t>if</a:t>
            </a:r>
            <a:r>
              <a:rPr lang="sv-SE" dirty="0"/>
              <a:t> a&gt;=0: #Kollar att givna talet är ok, OBS: ”tal” pekar fortfarande på en string</a:t>
            </a:r>
          </a:p>
          <a:p>
            <a:pPr marL="914400" lvl="2" indent="0">
              <a:buNone/>
            </a:pPr>
            <a:r>
              <a:rPr lang="sv-SE" dirty="0"/>
              <a:t>            break</a:t>
            </a:r>
          </a:p>
          <a:p>
            <a:pPr marL="914400" lvl="2" indent="0">
              <a:buNone/>
            </a:pPr>
            <a:r>
              <a:rPr lang="sv-SE" dirty="0"/>
              <a:t>    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914400" lvl="2" indent="0">
              <a:buNone/>
            </a:pPr>
            <a:r>
              <a:rPr lang="sv-SE" dirty="0"/>
              <a:t>            print("Inga negativa tal!")</a:t>
            </a:r>
          </a:p>
          <a:p>
            <a:pPr marL="457200" lvl="1" indent="0">
              <a:buNone/>
            </a:pPr>
            <a:r>
              <a:rPr lang="sv-SE" dirty="0"/>
              <a:t>summa = 0</a:t>
            </a:r>
          </a:p>
          <a:p>
            <a:pPr marL="457200" lvl="1" indent="0">
              <a:buNone/>
            </a:pPr>
            <a:r>
              <a:rPr lang="sv-SE" dirty="0"/>
              <a:t>for i in tal:</a:t>
            </a:r>
          </a:p>
          <a:p>
            <a:pPr marL="457200" lvl="1" indent="0">
              <a:buNone/>
            </a:pPr>
            <a:r>
              <a:rPr lang="sv-SE" dirty="0"/>
              <a:t>    summa += </a:t>
            </a:r>
            <a:r>
              <a:rPr lang="sv-SE" dirty="0" err="1"/>
              <a:t>int</a:t>
            </a:r>
            <a:r>
              <a:rPr lang="sv-SE" dirty="0"/>
              <a:t>(i)</a:t>
            </a:r>
          </a:p>
          <a:p>
            <a:pPr marL="457200" lvl="1" indent="0">
              <a:buNone/>
            </a:pPr>
            <a:r>
              <a:rPr lang="sv-SE" dirty="0"/>
              <a:t>print("</a:t>
            </a:r>
            <a:r>
              <a:rPr lang="sv-SE" dirty="0" err="1"/>
              <a:t>Talsumma</a:t>
            </a:r>
            <a:r>
              <a:rPr lang="sv-SE" dirty="0"/>
              <a:t> = ", summa)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6DBD8-2E44-2A4B-A397-5C772ED2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7742"/>
            <a:ext cx="11772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30C1-7AA5-E941-9F51-25B9375B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28627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En loop is in order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Variety</a:t>
            </a:r>
            <a:r>
              <a:rPr lang="sv-SE" dirty="0"/>
              <a:t> is the </a:t>
            </a:r>
            <a:r>
              <a:rPr lang="sv-SE" dirty="0" err="1"/>
              <a:t>spice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life</a:t>
            </a:r>
            <a:r>
              <a:rPr lang="sv-SE" dirty="0"/>
              <a:t>”</a:t>
            </a:r>
          </a:p>
          <a:p>
            <a:pPr lvl="1"/>
            <a:r>
              <a:rPr lang="sv-SE" dirty="0"/>
              <a:t>Vi använder en for loop för a; vi vill summera n stycken termer av fin stil</a:t>
            </a:r>
          </a:p>
          <a:p>
            <a:pPr lvl="1"/>
            <a:r>
              <a:rPr lang="sv-SE" dirty="0"/>
              <a:t>Vi använder en </a:t>
            </a:r>
            <a:r>
              <a:rPr lang="sv-SE" dirty="0" err="1"/>
              <a:t>while</a:t>
            </a:r>
            <a:r>
              <a:rPr lang="sv-SE" dirty="0"/>
              <a:t> loop för b; vi vill fortsätta tills summan är över ett visst värde</a:t>
            </a:r>
          </a:p>
          <a:p>
            <a:r>
              <a:rPr lang="sv-SE" dirty="0"/>
              <a:t>Facit: (Testa koden med hjälp av </a:t>
            </a:r>
            <a:r>
              <a:rPr lang="sv-SE" dirty="0">
                <a:hlinkClick r:id="rId2"/>
              </a:rPr>
              <a:t>https://www.dcode.fr/harmonic-number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9F86D-6788-984B-9799-B067BA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42887"/>
            <a:ext cx="114935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2194C-ED14-9346-A25D-DE34E14DB287}"/>
              </a:ext>
            </a:extLst>
          </p:cNvPr>
          <p:cNvSpPr txBox="1"/>
          <p:nvPr/>
        </p:nvSpPr>
        <p:spPr>
          <a:xfrm>
            <a:off x="838200" y="4042611"/>
            <a:ext cx="3657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a)</a:t>
            </a:r>
          </a:p>
          <a:p>
            <a:r>
              <a:rPr lang="sv-SE" dirty="0"/>
              <a:t>n = </a:t>
            </a:r>
            <a:r>
              <a:rPr lang="sv-SE" dirty="0" err="1"/>
              <a:t>int</a:t>
            </a:r>
            <a:r>
              <a:rPr lang="sv-SE" dirty="0"/>
              <a:t>(input("Hur många termer? "))</a:t>
            </a:r>
          </a:p>
          <a:p>
            <a:r>
              <a:rPr lang="sv-SE" dirty="0"/>
              <a:t>summa = 0</a:t>
            </a:r>
          </a:p>
          <a:p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(1, n+1):</a:t>
            </a:r>
          </a:p>
          <a:p>
            <a:r>
              <a:rPr lang="sv-SE" dirty="0"/>
              <a:t>    summa += 1/i</a:t>
            </a:r>
          </a:p>
          <a:p>
            <a:r>
              <a:rPr lang="sv-SE" dirty="0"/>
              <a:t>print("Summa: ”, summa)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AC3FD-D318-A341-BC87-5AB89546182E}"/>
              </a:ext>
            </a:extLst>
          </p:cNvPr>
          <p:cNvSpPr txBox="1"/>
          <p:nvPr/>
        </p:nvSpPr>
        <p:spPr>
          <a:xfrm>
            <a:off x="6633746" y="4042611"/>
            <a:ext cx="4720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b)</a:t>
            </a:r>
          </a:p>
          <a:p>
            <a:r>
              <a:rPr lang="sv-SE" dirty="0"/>
              <a:t>k = </a:t>
            </a:r>
            <a:r>
              <a:rPr lang="sv-SE" dirty="0" err="1"/>
              <a:t>int</a:t>
            </a:r>
            <a:r>
              <a:rPr lang="sv-SE" dirty="0"/>
              <a:t>(input("Vilket värde ska överskridas? "))</a:t>
            </a:r>
          </a:p>
          <a:p>
            <a:r>
              <a:rPr lang="sv-SE" dirty="0"/>
              <a:t>summa = 0</a:t>
            </a:r>
          </a:p>
          <a:p>
            <a:r>
              <a:rPr lang="sv-SE" dirty="0"/>
              <a:t>n = 0</a:t>
            </a:r>
          </a:p>
          <a:p>
            <a:r>
              <a:rPr lang="sv-SE" dirty="0" err="1"/>
              <a:t>while</a:t>
            </a:r>
            <a:r>
              <a:rPr lang="sv-SE" dirty="0"/>
              <a:t>(summa&lt;k):</a:t>
            </a:r>
          </a:p>
          <a:p>
            <a:r>
              <a:rPr lang="sv-SE" dirty="0"/>
              <a:t>    n+=1</a:t>
            </a:r>
          </a:p>
          <a:p>
            <a:r>
              <a:rPr lang="sv-SE" dirty="0"/>
              <a:t>    summa += 1/n</a:t>
            </a:r>
          </a:p>
          <a:p>
            <a:r>
              <a:rPr lang="sv-SE" dirty="0"/>
              <a:t>print("Antal termer: ", n)</a:t>
            </a:r>
          </a:p>
        </p:txBody>
      </p:sp>
    </p:spTree>
    <p:extLst>
      <p:ext uri="{BB962C8B-B14F-4D97-AF65-F5344CB8AC3E}">
        <p14:creationId xmlns:p14="http://schemas.microsoft.com/office/powerpoint/2010/main" val="18495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eller anonymt (</a:t>
            </a:r>
            <a:r>
              <a:rPr lang="sv-SE" dirty="0">
                <a:hlinkClick r:id="rId3"/>
              </a:rPr>
              <a:t>https://forms.gle/Rk9aBXG3d6ei7j3D8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1046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Övning 2</vt:lpstr>
      <vt:lpstr>Idag</vt:lpstr>
      <vt:lpstr>Kontrollfrågor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2</dc:title>
  <dc:creator>Theo Ingelstam</dc:creator>
  <cp:lastModifiedBy>Theo Ingelstam</cp:lastModifiedBy>
  <cp:revision>11</cp:revision>
  <dcterms:created xsi:type="dcterms:W3CDTF">2020-09-12T09:37:30Z</dcterms:created>
  <dcterms:modified xsi:type="dcterms:W3CDTF">2020-09-12T11:54:57Z</dcterms:modified>
</cp:coreProperties>
</file>