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7250-2804-BF4C-973E-05D2B5E3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1877-9AB8-F240-AF40-37AA7BA9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3FA1-F6A3-C848-843C-D6E610F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6DFD-5CEE-3346-9F34-A102767F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9D97-E0B7-9A42-800C-7011A88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7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7589-8C1C-2C42-A4D9-3D4D54C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64A31-E89B-2740-8F19-9FA8B202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47B6-B0EA-3146-9143-BED93B78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3C33-7019-484C-A54E-7A99471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72AF-6BC1-E44D-B0AD-29DF5FC1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21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CF22D-F717-D341-8875-0AD583ABE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58CB-6EDA-E945-8437-5A0B48E45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27C9-F4DA-8C4F-BC46-CE570CAA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27F8-1678-6F42-BDD2-5E157953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55E8-2BD7-6D41-BC0A-34096701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1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3567-C3C6-8343-9D4E-5A0D03CA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079F-C73B-8B47-A8FE-2820DCDB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F48F-6EDB-5846-9816-4E38A65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F9F3-D1F9-4D4C-A694-12F956EE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79AC-640D-B84F-9E02-3C5CB066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1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BBD0-A4B7-C041-BEB7-A94F9FA8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1B0F-91D0-BC42-B0B6-F33C3C4F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183E-8232-EC40-9D66-B9446872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BEFF-C0A4-A444-AAE2-2D06AE98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8A80-C96F-0A43-92DA-D12A0BB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96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E91E-90A9-E944-8631-CB7EBE91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8058-D70D-6447-993E-A03DEDEA3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2204-EEBD-1D4F-BFFB-13B1D7C2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06AFF-AE3C-7441-9A37-AAC03606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8E7F-3DA9-0048-A5B8-378C32E5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43656-64F6-1B43-8469-0ACE4BF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6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3BC-770E-6349-8779-35B798F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7B22-CF1D-114F-A05D-40B91BB1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A0124-CA65-6F47-B4B5-EFB16F8F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6A43-2306-8944-A940-FB7EE4054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B721A-D685-E44B-9474-66DE02AF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181E8-010A-3743-ABB9-7AAD7018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EB639-C337-B74F-8178-85E7D7EC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3ACF6-A33C-154A-99DD-67EEB23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5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6A56-CAAC-0A4E-961E-8E8F2F4A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E3B8-65FB-7249-9A85-6C9C9850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EC4DB-1A73-3846-AACF-CFAA8172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DDA15-0328-7745-8917-D40B5D86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4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6836-8C06-5B45-8BCB-5C50769E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406AE-BCD7-2A44-B303-BD937C3D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B663-32C5-1E4E-B334-615ACC8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8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9045-0819-0D44-8982-E9D7E58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7CC1-1DDC-DC45-B925-7FADCA91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4CD-BB72-5543-8D78-05445AE1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F436B-1583-0740-8E10-E7687A18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CAD3-723A-C543-A218-5752C74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9E9C7-4496-2B46-9097-47B028AF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8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7939-F761-4849-B417-6FB00D45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BCDA2-26C0-D440-8F56-80E79D8A2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091E-D14A-8C4D-B3D2-1851FFCB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1439-2D8F-A248-8465-9F3DBF30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7F0E-2E4F-A34A-A3DA-6D4A7417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AD73-AF97-1446-B214-E0A483D1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48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D37B-D3AF-984E-8865-F96B80FE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1901-1C31-3547-9A31-284A511C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0214-EA8F-FB42-8C49-B5A55AB2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4D73-A1CD-F549-903B-E721A3AECAA7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CF69-3487-1546-B78D-F0E478936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82FC-F0BE-3443-865C-78DB73CFA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6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cademy.com/forum_questions/5135331f757bb8a2950000cd#:~:text=Python%20doesn't%20flush%20the,it%20to%20the%20target%20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190D-51E2-5047-B044-2FD66A906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9B55C-E222-FE42-86E7-355A9973B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188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915AA-6154-3C4F-8505-AA39C20F5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1588"/>
                <a:ext cx="10515600" cy="4905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Basfall: inte en lista, returnera noll</a:t>
                </a:r>
              </a:p>
              <a:p>
                <a:r>
                  <a:rPr lang="sv-SE" dirty="0"/>
                  <a:t>Rekursivt anrop: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𝑠𝑡𝑙𝑎𝑑𝑒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𝑛𝑖𝑣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  <m:func>
                          <m:func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𝑜𝑏𝑗𝑒𝑘𝑡𝑒𝑡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𝑙𝑖𝑠𝑡𝑎𝑛</m:t>
                            </m:r>
                          </m:e>
                        </m:func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sv-SE" sz="2000" dirty="0"/>
              </a:p>
              <a:p>
                <a:pPr lvl="1"/>
                <a:r>
                  <a:rPr lang="sv-SE" dirty="0"/>
                  <a:t>Så vi arbetar igenom listan och för varje element i listan beräknar vi rekursivt dess ”djup”, sedan tar vi det maximala ”djupet” bland elementen och returnerar det (plus ett)</a:t>
                </a:r>
              </a:p>
              <a:p>
                <a:r>
                  <a:rPr lang="sv-SE" dirty="0"/>
                  <a:t>Facit:</a:t>
                </a:r>
              </a:p>
              <a:p>
                <a:pPr marL="457200" lvl="1" indent="0">
                  <a:buNone/>
                </a:pPr>
                <a:r>
                  <a:rPr lang="sv-SE" dirty="0" err="1"/>
                  <a:t>def</a:t>
                </a:r>
                <a:r>
                  <a:rPr lang="sv-SE" dirty="0"/>
                  <a:t> </a:t>
                </a:r>
                <a:r>
                  <a:rPr lang="sv-SE" dirty="0" err="1"/>
                  <a:t>nest_count</a:t>
                </a:r>
                <a:r>
                  <a:rPr lang="sv-SE" dirty="0"/>
                  <a:t>(lista):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if</a:t>
                </a:r>
                <a:r>
                  <a:rPr lang="sv-SE" dirty="0"/>
                  <a:t> not </a:t>
                </a:r>
                <a:r>
                  <a:rPr lang="sv-SE" dirty="0" err="1"/>
                  <a:t>isinstance</a:t>
                </a:r>
                <a:r>
                  <a:rPr lang="sv-SE" dirty="0"/>
                  <a:t>(lista, list):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</a:t>
                </a:r>
                <a:r>
                  <a:rPr lang="sv-SE" dirty="0" err="1"/>
                  <a:t>return</a:t>
                </a:r>
                <a:r>
                  <a:rPr lang="sv-SE" dirty="0"/>
                  <a:t> 0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max_nest</a:t>
                </a:r>
                <a:r>
                  <a:rPr lang="sv-SE" dirty="0"/>
                  <a:t> = 0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for i in </a:t>
                </a:r>
                <a:r>
                  <a:rPr lang="sv-SE" dirty="0" err="1"/>
                  <a:t>range</a:t>
                </a:r>
                <a:r>
                  <a:rPr lang="sv-SE" dirty="0"/>
                  <a:t> (len(lista)):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</a:t>
                </a:r>
                <a:r>
                  <a:rPr lang="sv-SE" dirty="0" err="1"/>
                  <a:t>current_nest</a:t>
                </a:r>
                <a:r>
                  <a:rPr lang="sv-SE" dirty="0"/>
                  <a:t> = </a:t>
                </a:r>
                <a:r>
                  <a:rPr lang="sv-SE" dirty="0" err="1"/>
                  <a:t>nest_count</a:t>
                </a:r>
                <a:r>
                  <a:rPr lang="sv-SE" dirty="0"/>
                  <a:t>(lista[i])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dirty="0" err="1"/>
                  <a:t>current_nest</a:t>
                </a:r>
                <a:r>
                  <a:rPr lang="sv-SE" dirty="0"/>
                  <a:t> &gt; </a:t>
                </a:r>
                <a:r>
                  <a:rPr lang="sv-SE" dirty="0" err="1"/>
                  <a:t>max_nest</a:t>
                </a:r>
                <a:r>
                  <a:rPr lang="sv-SE" dirty="0"/>
                  <a:t>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    </a:t>
                </a:r>
                <a:r>
                  <a:rPr lang="sv-SE" dirty="0" err="1"/>
                  <a:t>max_nest</a:t>
                </a:r>
                <a:r>
                  <a:rPr lang="sv-SE" dirty="0"/>
                  <a:t> = </a:t>
                </a:r>
                <a:r>
                  <a:rPr lang="sv-SE" dirty="0" err="1"/>
                  <a:t>current_nest</a:t>
                </a:r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return</a:t>
                </a:r>
                <a:r>
                  <a:rPr lang="sv-SE" dirty="0"/>
                  <a:t> </a:t>
                </a:r>
                <a:r>
                  <a:rPr lang="sv-SE" dirty="0" err="1"/>
                  <a:t>max_nest</a:t>
                </a:r>
                <a:r>
                  <a:rPr lang="sv-SE" dirty="0"/>
                  <a:t> + 1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915AA-6154-3C4F-8505-AA39C20F5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1588"/>
                <a:ext cx="10515600" cy="4905375"/>
              </a:xfrm>
              <a:blipFill>
                <a:blip r:embed="rId2"/>
                <a:stretch>
                  <a:fillRect l="-844" t="-31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D5D46E-DF36-514B-B65E-286F609C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04787"/>
            <a:ext cx="11836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3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5E9A-6E98-B742-883C-23061650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A5A3-7A03-894B-9BB3-0AB62B4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Lite om att läsa in filer</a:t>
            </a:r>
          </a:p>
          <a:p>
            <a:pPr lvl="1"/>
            <a:r>
              <a:rPr lang="sv-SE" dirty="0"/>
              <a:t>filobjekt</a:t>
            </a:r>
          </a:p>
          <a:p>
            <a:pPr lvl="1"/>
            <a:r>
              <a:rPr lang="sv-SE" dirty="0"/>
              <a:t>read()</a:t>
            </a:r>
          </a:p>
          <a:p>
            <a:pPr lvl="1"/>
            <a:r>
              <a:rPr lang="sv-SE" dirty="0"/>
              <a:t>”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”</a:t>
            </a:r>
          </a:p>
          <a:p>
            <a:r>
              <a:rPr lang="sv-SE" dirty="0"/>
              <a:t>Mycket mer </a:t>
            </a:r>
            <a:r>
              <a:rPr lang="sv-SE" dirty="0" err="1"/>
              <a:t>rekursion</a:t>
            </a:r>
            <a:endParaRPr lang="sv-SE" dirty="0"/>
          </a:p>
          <a:p>
            <a:pPr lvl="1"/>
            <a:r>
              <a:rPr lang="sv-SE" dirty="0" err="1"/>
              <a:t>Memoization</a:t>
            </a:r>
            <a:r>
              <a:rPr lang="sv-SE" dirty="0"/>
              <a:t>: Åstadkom mer med mindre </a:t>
            </a:r>
            <a:r>
              <a:rPr lang="sv-SE" dirty="0" err="1"/>
              <a:t>rekursion</a:t>
            </a:r>
            <a:endParaRPr lang="sv-SE" dirty="0"/>
          </a:p>
          <a:p>
            <a:r>
              <a:rPr lang="sv-SE" dirty="0"/>
              <a:t>PS: Facit för Låd- och Pildiagram övningen från förra övningen ligger nu på </a:t>
            </a:r>
            <a:r>
              <a:rPr lang="sv-SE" dirty="0" err="1"/>
              <a:t>git</a:t>
            </a:r>
            <a:r>
              <a:rPr lang="sv-SE" dirty="0"/>
              <a:t> tillsammans med en länk till en video där jag går igenom lösningen</a:t>
            </a:r>
          </a:p>
        </p:txBody>
      </p:sp>
    </p:spTree>
    <p:extLst>
      <p:ext uri="{BB962C8B-B14F-4D97-AF65-F5344CB8AC3E}">
        <p14:creationId xmlns:p14="http://schemas.microsoft.com/office/powerpoint/2010/main" val="8594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A1C0-3073-F743-B804-182955AD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994276"/>
          </a:xfrm>
        </p:spPr>
        <p:txBody>
          <a:bodyPr/>
          <a:lstStyle/>
          <a:p>
            <a:r>
              <a:rPr lang="sv-SE" dirty="0"/>
              <a:t>Hur läser vi in en fil?</a:t>
            </a:r>
          </a:p>
          <a:p>
            <a:pPr lvl="1"/>
            <a:r>
              <a:rPr lang="sv-SE" dirty="0" err="1"/>
              <a:t>open</a:t>
            </a:r>
            <a:r>
              <a:rPr lang="sv-SE" dirty="0"/>
              <a:t>() funktionen är definitivt det vanligaste sättet</a:t>
            </a:r>
          </a:p>
          <a:p>
            <a:pPr lvl="2"/>
            <a:r>
              <a:rPr lang="sv-SE" dirty="0" err="1"/>
              <a:t>open</a:t>
            </a:r>
            <a:r>
              <a:rPr lang="sv-SE" dirty="0"/>
              <a:t>(”</a:t>
            </a:r>
            <a:r>
              <a:rPr lang="sv-SE" dirty="0" err="1"/>
              <a:t>filnamn.txt</a:t>
            </a:r>
            <a:r>
              <a:rPr lang="sv-SE" dirty="0"/>
              <a:t>”, </a:t>
            </a:r>
            <a:r>
              <a:rPr lang="sv-SE" dirty="0" err="1"/>
              <a:t>encoding</a:t>
            </a:r>
            <a:r>
              <a:rPr lang="sv-SE" dirty="0"/>
              <a:t>=”föredragen </a:t>
            </a:r>
            <a:r>
              <a:rPr lang="sv-SE" dirty="0" err="1"/>
              <a:t>enkodningsspråk</a:t>
            </a:r>
            <a:r>
              <a:rPr lang="sv-SE" dirty="0"/>
              <a:t>”)</a:t>
            </a:r>
          </a:p>
          <a:p>
            <a:pPr lvl="3"/>
            <a:r>
              <a:rPr lang="sv-SE" dirty="0" err="1"/>
              <a:t>Enkodningsspråk</a:t>
            </a:r>
            <a:r>
              <a:rPr lang="sv-SE" dirty="0"/>
              <a:t>: utf8 och latin1</a:t>
            </a:r>
          </a:p>
          <a:p>
            <a:pPr lvl="2"/>
            <a:r>
              <a:rPr lang="sv-SE" dirty="0"/>
              <a:t>Detta returnerar ett filobjekt</a:t>
            </a:r>
          </a:p>
          <a:p>
            <a:r>
              <a:rPr lang="sv-SE" dirty="0"/>
              <a:t>När ni läser från en fil med </a:t>
            </a:r>
            <a:r>
              <a:rPr lang="sv-SE" dirty="0" err="1"/>
              <a:t>open</a:t>
            </a:r>
            <a:r>
              <a:rPr lang="sv-SE" dirty="0"/>
              <a:t> ska man använda ”</a:t>
            </a:r>
            <a:r>
              <a:rPr lang="sv-SE" dirty="0" err="1"/>
              <a:t>with</a:t>
            </a:r>
            <a:r>
              <a:rPr lang="sv-SE" dirty="0"/>
              <a:t>” satsen</a:t>
            </a:r>
          </a:p>
          <a:p>
            <a:pPr marL="1371600" lvl="3" indent="0">
              <a:buNone/>
            </a:pP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(”</a:t>
            </a:r>
            <a:r>
              <a:rPr lang="sv-SE" dirty="0" err="1"/>
              <a:t>filnamn.txt</a:t>
            </a:r>
            <a:r>
              <a:rPr lang="sv-SE" dirty="0"/>
              <a:t>”, </a:t>
            </a:r>
            <a:r>
              <a:rPr lang="sv-SE" dirty="0" err="1"/>
              <a:t>encoding</a:t>
            </a:r>
            <a:r>
              <a:rPr lang="sv-SE" dirty="0"/>
              <a:t>=”utf8”) as f:</a:t>
            </a:r>
          </a:p>
          <a:p>
            <a:pPr marL="1371600" lvl="3" indent="0">
              <a:buNone/>
            </a:pPr>
            <a:r>
              <a:rPr lang="sv-SE" dirty="0"/>
              <a:t>	[do stuff]</a:t>
            </a:r>
          </a:p>
          <a:p>
            <a:pPr marL="1371600" lvl="3" indent="0">
              <a:buNone/>
            </a:pPr>
            <a:endParaRPr lang="sv-SE" dirty="0"/>
          </a:p>
          <a:p>
            <a:pPr marL="1371600" lvl="3" indent="0">
              <a:buNone/>
            </a:pPr>
            <a:r>
              <a:rPr lang="sv-SE" dirty="0"/>
              <a:t>Detta är för att inte den ”öppna” filen ska behöva stängas när man är klar med den</a:t>
            </a:r>
          </a:p>
          <a:p>
            <a:pPr marL="1371600" lvl="3" indent="0">
              <a:buNone/>
            </a:pPr>
            <a:r>
              <a:rPr lang="sv-SE" dirty="0" err="1"/>
              <a:t>with</a:t>
            </a:r>
            <a:r>
              <a:rPr lang="sv-SE" dirty="0"/>
              <a:t> satsen stänger filen när den är klar</a:t>
            </a:r>
          </a:p>
          <a:p>
            <a:pPr marL="1371600" lvl="3" indent="0">
              <a:buNone/>
            </a:pPr>
            <a:r>
              <a:rPr lang="sv-SE" dirty="0"/>
              <a:t>Mer info: </a:t>
            </a:r>
            <a:r>
              <a:rPr lang="sv-SE" dirty="0">
                <a:hlinkClick r:id="rId2"/>
              </a:rPr>
              <a:t>https://www.codecademy.com/forum_questions/5135331f757bb8a2950000cd#:~:text=Python%20doesn't%20flush%20the,it%20to%20the%20target%20file</a:t>
            </a:r>
            <a:r>
              <a:rPr lang="sv-SE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73BB6-6F55-D54A-9BC9-F0A96C47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79387"/>
            <a:ext cx="11823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42BE-3E97-944B-BC26-0C0FA117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994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Nu har vi ett filobjekt,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?</a:t>
            </a:r>
          </a:p>
          <a:p>
            <a:r>
              <a:rPr lang="sv-SE" dirty="0"/>
              <a:t>Nu använder vi ”.read()” metoden som konverterar och returnerar text i filobjektet som en string </a:t>
            </a:r>
          </a:p>
          <a:p>
            <a:pPr lvl="1"/>
            <a:r>
              <a:rPr lang="sv-SE" dirty="0"/>
              <a:t>Alla tecken inkluderas, till exempel ett radbyte skrivs som ”\n”</a:t>
            </a:r>
          </a:p>
          <a:p>
            <a:r>
              <a:rPr lang="sv-SE" dirty="0"/>
              <a:t>När vi har den som en string använder vi ”.split()” för att dela upp stringen till en lista (som returneras)</a:t>
            </a:r>
          </a:p>
          <a:p>
            <a:pPr lvl="1"/>
            <a:r>
              <a:rPr lang="sv-SE" dirty="0"/>
              <a:t>.split() metoden låter oss även definiera vilket tecken som ska användas som en separator</a:t>
            </a:r>
          </a:p>
          <a:p>
            <a:pPr lvl="2"/>
            <a:r>
              <a:rPr lang="sv-SE" dirty="0"/>
              <a:t>Låt a = ”Hej\</a:t>
            </a:r>
            <a:r>
              <a:rPr lang="sv-SE" dirty="0" err="1"/>
              <a:t>nhur</a:t>
            </a:r>
            <a:r>
              <a:rPr lang="sv-SE" dirty="0"/>
              <a:t> mår du?”</a:t>
            </a:r>
          </a:p>
          <a:p>
            <a:pPr lvl="3"/>
            <a:r>
              <a:rPr lang="sv-SE" dirty="0" err="1"/>
              <a:t>a.split</a:t>
            </a:r>
            <a:r>
              <a:rPr lang="sv-SE" dirty="0"/>
              <a:t>() </a:t>
            </a:r>
            <a:r>
              <a:rPr lang="sv-SE" dirty="0">
                <a:sym typeface="Wingdings" pitchFamily="2" charset="2"/>
              </a:rPr>
              <a:t> [”Hej” , ”hur” , ”mår” , ”du?”]</a:t>
            </a:r>
          </a:p>
          <a:p>
            <a:pPr lvl="3"/>
            <a:r>
              <a:rPr lang="sv-SE" dirty="0" err="1">
                <a:sym typeface="Wingdings" pitchFamily="2" charset="2"/>
              </a:rPr>
              <a:t>a.split</a:t>
            </a:r>
            <a:r>
              <a:rPr lang="sv-SE" dirty="0">
                <a:sym typeface="Wingdings" pitchFamily="2" charset="2"/>
              </a:rPr>
              <a:t>(sep=” ”)  [”Hej\</a:t>
            </a:r>
            <a:r>
              <a:rPr lang="sv-SE" dirty="0" err="1">
                <a:sym typeface="Wingdings" pitchFamily="2" charset="2"/>
              </a:rPr>
              <a:t>nhur</a:t>
            </a:r>
            <a:r>
              <a:rPr lang="sv-SE" dirty="0">
                <a:sym typeface="Wingdings" pitchFamily="2" charset="2"/>
              </a:rPr>
              <a:t>” , ”mår” , ”du?”]</a:t>
            </a:r>
          </a:p>
          <a:p>
            <a:pPr lvl="3"/>
            <a:r>
              <a:rPr lang="sv-SE" dirty="0" err="1"/>
              <a:t>a.split</a:t>
            </a:r>
            <a:r>
              <a:rPr lang="sv-SE" dirty="0"/>
              <a:t>(sep=”\n”) </a:t>
            </a:r>
            <a:r>
              <a:rPr lang="sv-SE" dirty="0">
                <a:sym typeface="Wingdings" pitchFamily="2" charset="2"/>
              </a:rPr>
              <a:t> [”Hej”, ”hur mår du?”]</a:t>
            </a:r>
          </a:p>
          <a:p>
            <a:pPr lvl="2"/>
            <a:r>
              <a:rPr lang="sv-SE" dirty="0">
                <a:sym typeface="Wingdings" pitchFamily="2" charset="2"/>
              </a:rPr>
              <a:t>För att använda fler separatorer samtidigt rekommenderas </a:t>
            </a: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	a=</a:t>
            </a:r>
            <a:r>
              <a:rPr lang="sv-SE" dirty="0" err="1">
                <a:sym typeface="Wingdings" pitchFamily="2" charset="2"/>
              </a:rPr>
              <a:t>a.replace</a:t>
            </a:r>
            <a:r>
              <a:rPr lang="sv-SE" dirty="0">
                <a:sym typeface="Wingdings" pitchFamily="2" charset="2"/>
              </a:rPr>
              <a:t>(”\n”, ” ”); </a:t>
            </a:r>
            <a:r>
              <a:rPr lang="sv-SE" dirty="0" err="1">
                <a:sym typeface="Wingdings" pitchFamily="2" charset="2"/>
              </a:rPr>
              <a:t>a.split</a:t>
            </a:r>
            <a:r>
              <a:rPr lang="sv-SE" dirty="0">
                <a:sym typeface="Wingdings" pitchFamily="2" charset="2"/>
              </a:rPr>
              <a:t>(sep=” ”)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4285-69FB-F24D-B405-A72C0DB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79387"/>
            <a:ext cx="11823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B4AD-2464-FB40-A6EF-B8B0DE8C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994276"/>
          </a:xfrm>
        </p:spPr>
        <p:txBody>
          <a:bodyPr>
            <a:normAutofit/>
          </a:bodyPr>
          <a:lstStyle/>
          <a:p>
            <a:r>
              <a:rPr lang="sv-SE" dirty="0"/>
              <a:t>Facit: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txt_to_list</a:t>
            </a:r>
            <a:r>
              <a:rPr lang="sv-SE" dirty="0"/>
              <a:t>(</a:t>
            </a:r>
            <a:r>
              <a:rPr lang="sv-SE" dirty="0" err="1"/>
              <a:t>txt</a:t>
            </a:r>
            <a:r>
              <a:rPr lang="sv-SE" dirty="0"/>
              <a:t>):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(</a:t>
            </a:r>
            <a:r>
              <a:rPr lang="sv-SE" dirty="0" err="1"/>
              <a:t>txt</a:t>
            </a:r>
            <a:r>
              <a:rPr lang="sv-SE" dirty="0"/>
              <a:t>, </a:t>
            </a:r>
            <a:r>
              <a:rPr lang="sv-SE" dirty="0" err="1"/>
              <a:t>encoding</a:t>
            </a:r>
            <a:r>
              <a:rPr lang="sv-SE" dirty="0"/>
              <a:t>="utf8") as f: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txtFile</a:t>
            </a:r>
            <a:r>
              <a:rPr lang="sv-SE" dirty="0"/>
              <a:t>=</a:t>
            </a:r>
            <a:r>
              <a:rPr lang="sv-SE" dirty="0" err="1"/>
              <a:t>f.read</a:t>
            </a:r>
            <a:r>
              <a:rPr lang="sv-SE" dirty="0"/>
              <a:t>()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txtFile.split</a:t>
            </a:r>
            <a:r>
              <a:rPr lang="sv-SE" dirty="0"/>
              <a:t>(sep="\n")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print(</a:t>
            </a:r>
            <a:r>
              <a:rPr lang="sv-SE" dirty="0" err="1"/>
              <a:t>txt_to_list</a:t>
            </a:r>
            <a:r>
              <a:rPr lang="sv-SE" dirty="0"/>
              <a:t>("</a:t>
            </a:r>
            <a:r>
              <a:rPr lang="sv-SE" dirty="0" err="1"/>
              <a:t>textfil.txt</a:t>
            </a:r>
            <a:r>
              <a:rPr lang="sv-SE" dirty="0"/>
              <a:t>"))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6B610-4C30-C846-B94A-F25FCD6C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79387"/>
            <a:ext cx="11823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279E-18F4-7D47-A10B-EFAA6E8A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88"/>
            <a:ext cx="10515600" cy="504507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Det denna fråga refererar till är konceptet av </a:t>
            </a:r>
            <a:r>
              <a:rPr lang="sv-SE" dirty="0" err="1"/>
              <a:t>memoization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(Sid 311 i </a:t>
            </a:r>
            <a:r>
              <a:rPr lang="en-GB" dirty="0"/>
              <a:t>Introduction to programming in Python </a:t>
            </a:r>
            <a:r>
              <a:rPr lang="en-GB" dirty="0" err="1"/>
              <a:t>av</a:t>
            </a:r>
            <a:r>
              <a:rPr lang="en-GB" dirty="0"/>
              <a:t> Sedgewick, Wayne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Dondero</a:t>
            </a:r>
            <a:r>
              <a:rPr lang="en-GB" dirty="0"/>
              <a:t>)</a:t>
            </a:r>
            <a:endParaRPr lang="sv-SE" dirty="0"/>
          </a:p>
          <a:p>
            <a:r>
              <a:rPr lang="sv-SE" dirty="0"/>
              <a:t>Lite om </a:t>
            </a:r>
            <a:r>
              <a:rPr lang="sv-SE" dirty="0" err="1"/>
              <a:t>dictionary</a:t>
            </a:r>
            <a:endParaRPr lang="sv-SE" dirty="0"/>
          </a:p>
          <a:p>
            <a:pPr lvl="1"/>
            <a:r>
              <a:rPr lang="sv-SE" dirty="0"/>
              <a:t>Skrivs som {}</a:t>
            </a:r>
          </a:p>
          <a:p>
            <a:pPr lvl="1"/>
            <a:r>
              <a:rPr lang="sv-SE" dirty="0"/>
              <a:t>Är </a:t>
            </a:r>
            <a:r>
              <a:rPr lang="sv-SE" dirty="0" err="1"/>
              <a:t>muteable</a:t>
            </a:r>
            <a:endParaRPr lang="sv-SE" dirty="0"/>
          </a:p>
          <a:p>
            <a:pPr lvl="1"/>
            <a:r>
              <a:rPr lang="sv-SE" dirty="0"/>
              <a:t>Kopplar ett värde eller en string med ett annat objekt</a:t>
            </a:r>
          </a:p>
          <a:p>
            <a:pPr marL="914400" lvl="2" indent="0">
              <a:buNone/>
            </a:pPr>
            <a:r>
              <a:rPr lang="sv-SE" dirty="0"/>
              <a:t>a={}</a:t>
            </a:r>
          </a:p>
          <a:p>
            <a:pPr marL="914400" lvl="2" indent="0">
              <a:buNone/>
            </a:pPr>
            <a:r>
              <a:rPr lang="sv-SE" dirty="0"/>
              <a:t>a[1] = ”Hej”</a:t>
            </a:r>
          </a:p>
          <a:p>
            <a:pPr marL="914400" lvl="2" indent="0">
              <a:buNone/>
            </a:pPr>
            <a:r>
              <a:rPr lang="sv-SE" dirty="0"/>
              <a:t>a[”</a:t>
            </a:r>
            <a:r>
              <a:rPr lang="sv-SE" dirty="0" err="1"/>
              <a:t>lol</a:t>
            </a:r>
            <a:r>
              <a:rPr lang="sv-SE" dirty="0"/>
              <a:t>”] = 3</a:t>
            </a:r>
          </a:p>
          <a:p>
            <a:pPr marL="914400" lvl="2" indent="0">
              <a:buNone/>
            </a:pPr>
            <a:r>
              <a:rPr lang="sv-SE" dirty="0"/>
              <a:t>a </a:t>
            </a:r>
            <a:r>
              <a:rPr lang="sv-SE" dirty="0">
                <a:sym typeface="Wingdings" pitchFamily="2" charset="2"/>
              </a:rPr>
              <a:t> {1 : ”Hej”, ”</a:t>
            </a:r>
            <a:r>
              <a:rPr lang="sv-SE" dirty="0" err="1">
                <a:sym typeface="Wingdings" pitchFamily="2" charset="2"/>
              </a:rPr>
              <a:t>lol</a:t>
            </a:r>
            <a:r>
              <a:rPr lang="sv-SE" dirty="0">
                <a:sym typeface="Wingdings" pitchFamily="2" charset="2"/>
              </a:rPr>
              <a:t>” : 3 }</a:t>
            </a: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a[1]  ”Hej”</a:t>
            </a: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”</a:t>
            </a:r>
            <a:r>
              <a:rPr lang="sv-SE" dirty="0" err="1">
                <a:sym typeface="Wingdings" pitchFamily="2" charset="2"/>
              </a:rPr>
              <a:t>lol</a:t>
            </a:r>
            <a:r>
              <a:rPr lang="sv-SE" dirty="0">
                <a:sym typeface="Wingdings" pitchFamily="2" charset="2"/>
              </a:rPr>
              <a:t>” in a  </a:t>
            </a:r>
            <a:r>
              <a:rPr lang="sv-SE" dirty="0" err="1">
                <a:sym typeface="Wingdings" pitchFamily="2" charset="2"/>
              </a:rPr>
              <a:t>True</a:t>
            </a:r>
            <a:endParaRPr lang="sv-SE" dirty="0">
              <a:sym typeface="Wingdings" pitchFamily="2" charset="2"/>
            </a:endParaRP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3 in a  </a:t>
            </a:r>
            <a:r>
              <a:rPr lang="sv-SE" dirty="0" err="1">
                <a:sym typeface="Wingdings" pitchFamily="2" charset="2"/>
              </a:rPr>
              <a:t>False</a:t>
            </a:r>
            <a:r>
              <a:rPr lang="sv-SE" dirty="0">
                <a:sym typeface="Wingdings" pitchFamily="2" charset="2"/>
              </a:rPr>
              <a:t> #Kollar endast ”indexen”</a:t>
            </a:r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CE5A7-D38B-9C4D-872F-68A2FABC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30187"/>
            <a:ext cx="1164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9D07-CE84-E040-9710-FD6973D7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 numCol="2">
            <a:normAutofit/>
          </a:bodyPr>
          <a:lstStyle/>
          <a:p>
            <a:r>
              <a:rPr lang="sv-SE" dirty="0"/>
              <a:t>Facit:</a:t>
            </a:r>
          </a:p>
          <a:p>
            <a:pPr marL="0" indent="0">
              <a:buNone/>
            </a:pPr>
            <a:r>
              <a:rPr lang="sv-SE" sz="2400" dirty="0" err="1"/>
              <a:t>fibCache</a:t>
            </a:r>
            <a:r>
              <a:rPr lang="sv-SE" sz="2400" dirty="0"/>
              <a:t>={}</a:t>
            </a:r>
          </a:p>
          <a:p>
            <a:pPr marL="0" indent="0">
              <a:buNone/>
            </a:pPr>
            <a:r>
              <a:rPr lang="sv-SE" sz="2400" dirty="0" err="1"/>
              <a:t>def</a:t>
            </a:r>
            <a:r>
              <a:rPr lang="sv-SE" sz="2400" dirty="0"/>
              <a:t> </a:t>
            </a:r>
            <a:r>
              <a:rPr lang="sv-SE" sz="2400" dirty="0" err="1"/>
              <a:t>fib</a:t>
            </a:r>
            <a:r>
              <a:rPr lang="sv-SE" sz="2400" dirty="0"/>
              <a:t>(n):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if</a:t>
            </a:r>
            <a:r>
              <a:rPr lang="sv-SE" sz="2400" dirty="0"/>
              <a:t> n&lt;=1: </a:t>
            </a:r>
            <a:r>
              <a:rPr lang="sv-SE" sz="2400" dirty="0" err="1"/>
              <a:t>return</a:t>
            </a:r>
            <a:r>
              <a:rPr lang="sv-SE" sz="2400" dirty="0"/>
              <a:t> n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if</a:t>
            </a:r>
            <a:r>
              <a:rPr lang="sv-SE" sz="2400" dirty="0"/>
              <a:t> n in </a:t>
            </a:r>
            <a:r>
              <a:rPr lang="sv-SE" sz="2400" dirty="0" err="1"/>
              <a:t>fibCache</a:t>
            </a:r>
            <a:r>
              <a:rPr lang="sv-SE" sz="2400" dirty="0"/>
              <a:t>: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return</a:t>
            </a:r>
            <a:r>
              <a:rPr lang="sv-SE" sz="2400" dirty="0"/>
              <a:t> </a:t>
            </a:r>
            <a:r>
              <a:rPr lang="sv-SE" sz="2400" dirty="0" err="1"/>
              <a:t>fibCache</a:t>
            </a:r>
            <a:r>
              <a:rPr lang="sv-SE" sz="2400" dirty="0"/>
              <a:t>[n]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else</a:t>
            </a:r>
            <a:r>
              <a:rPr lang="sv-SE" sz="2400" dirty="0"/>
              <a:t>: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value</a:t>
            </a:r>
            <a:r>
              <a:rPr lang="sv-SE" sz="2400" dirty="0"/>
              <a:t> = </a:t>
            </a:r>
            <a:r>
              <a:rPr lang="sv-SE" sz="2400" dirty="0" err="1"/>
              <a:t>fib</a:t>
            </a:r>
            <a:r>
              <a:rPr lang="sv-SE" sz="2400" dirty="0"/>
              <a:t>(n-1) + </a:t>
            </a:r>
            <a:r>
              <a:rPr lang="sv-SE" sz="2400" dirty="0" err="1"/>
              <a:t>fib</a:t>
            </a:r>
            <a:r>
              <a:rPr lang="sv-SE" sz="2400" dirty="0"/>
              <a:t>(n-2)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fibCache</a:t>
            </a:r>
            <a:r>
              <a:rPr lang="sv-SE" sz="2400" dirty="0"/>
              <a:t>[n]=</a:t>
            </a:r>
            <a:r>
              <a:rPr lang="sv-SE" sz="2400" dirty="0" err="1"/>
              <a:t>value</a:t>
            </a:r>
            <a:endParaRPr lang="sv-SE" sz="2400" dirty="0"/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return</a:t>
            </a:r>
            <a:r>
              <a:rPr lang="sv-SE" sz="2400" dirty="0"/>
              <a:t> </a:t>
            </a:r>
            <a:r>
              <a:rPr lang="sv-SE" sz="2400" dirty="0" err="1"/>
              <a:t>value</a:t>
            </a: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#Alternativt med </a:t>
            </a:r>
            <a:r>
              <a:rPr lang="sv-SE" sz="2400" dirty="0" err="1"/>
              <a:t>functools</a:t>
            </a:r>
            <a:r>
              <a:rPr lang="sv-SE" sz="2400" dirty="0"/>
              <a:t>:</a:t>
            </a:r>
          </a:p>
          <a:p>
            <a:pPr marL="0" indent="0">
              <a:buNone/>
            </a:pPr>
            <a:r>
              <a:rPr lang="sv-SE" sz="2400" dirty="0"/>
              <a:t>import </a:t>
            </a:r>
            <a:r>
              <a:rPr lang="sv-SE" sz="2400" dirty="0" err="1"/>
              <a:t>functools</a:t>
            </a:r>
            <a:endParaRPr lang="sv-SE" sz="2400" dirty="0"/>
          </a:p>
          <a:p>
            <a:pPr marL="0" indent="0">
              <a:buNone/>
            </a:pPr>
            <a:r>
              <a:rPr lang="sv-SE" sz="2400" dirty="0"/>
              <a:t>@</a:t>
            </a:r>
            <a:r>
              <a:rPr lang="sv-SE" sz="2400" dirty="0" err="1"/>
              <a:t>functools.lru_cache</a:t>
            </a:r>
            <a:r>
              <a:rPr lang="sv-SE" sz="2400" dirty="0"/>
              <a:t>()</a:t>
            </a:r>
          </a:p>
          <a:p>
            <a:pPr marL="0" indent="0">
              <a:buNone/>
            </a:pPr>
            <a:r>
              <a:rPr lang="sv-SE" sz="2400" dirty="0" err="1"/>
              <a:t>def</a:t>
            </a:r>
            <a:r>
              <a:rPr lang="sv-SE" sz="2400" dirty="0"/>
              <a:t> </a:t>
            </a:r>
            <a:r>
              <a:rPr lang="sv-SE" sz="2400" dirty="0" err="1"/>
              <a:t>fib</a:t>
            </a:r>
            <a:r>
              <a:rPr lang="sv-SE" sz="2400" dirty="0"/>
              <a:t>(n):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if</a:t>
            </a:r>
            <a:r>
              <a:rPr lang="sv-SE" sz="2400" dirty="0"/>
              <a:t> n&lt;=1: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return</a:t>
            </a:r>
            <a:r>
              <a:rPr lang="sv-SE" sz="2400" dirty="0"/>
              <a:t> n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return</a:t>
            </a:r>
            <a:r>
              <a:rPr lang="sv-SE" sz="2400" dirty="0"/>
              <a:t> </a:t>
            </a:r>
            <a:r>
              <a:rPr lang="sv-SE" sz="2400" dirty="0" err="1"/>
              <a:t>fib</a:t>
            </a:r>
            <a:r>
              <a:rPr lang="sv-SE" sz="2400" dirty="0"/>
              <a:t>(n-1) + </a:t>
            </a:r>
            <a:r>
              <a:rPr lang="sv-SE" sz="2400" dirty="0" err="1"/>
              <a:t>fib</a:t>
            </a:r>
            <a:r>
              <a:rPr lang="sv-SE" sz="2400" dirty="0"/>
              <a:t>(n-2)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1838-460A-FC48-8019-FCCE5D46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30187"/>
            <a:ext cx="1164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5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49CEC-AC72-5B45-9CD4-E85DA7EF6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Vi ska använda </a:t>
                </a:r>
                <a:r>
                  <a:rPr lang="sv-SE" dirty="0" err="1"/>
                  <a:t>memoization</a:t>
                </a:r>
                <a:r>
                  <a:rPr lang="sv-SE" dirty="0"/>
                  <a:t>, precis som i förra uppgiften</a:t>
                </a:r>
              </a:p>
              <a:p>
                <a:r>
                  <a:rPr lang="sv-SE" dirty="0" err="1"/>
                  <a:t>Binomialkoefficienter</a:t>
                </a:r>
                <a:r>
                  <a:rPr lang="sv-SE" dirty="0"/>
                  <a:t>: Vilken koefficient kommer den </a:t>
                </a:r>
                <a:r>
                  <a:rPr lang="sv-SE" dirty="0" err="1"/>
                  <a:t>k:te</a:t>
                </a:r>
                <a:r>
                  <a:rPr lang="sv-SE" dirty="0"/>
                  <a:t> termen ha när man utvecklar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b="0" dirty="0"/>
              </a:p>
              <a:p>
                <a:r>
                  <a:rPr lang="sv-SE" dirty="0"/>
                  <a:t>Kopplat till Pascals triangel:</a:t>
                </a:r>
              </a:p>
              <a:p>
                <a:r>
                  <a:rPr lang="sv-SE" dirty="0"/>
                  <a:t>Vi får önskad pascal(</a:t>
                </a:r>
                <a:r>
                  <a:rPr lang="sv-SE" dirty="0" err="1"/>
                  <a:t>n,k</a:t>
                </a:r>
                <a:r>
                  <a:rPr lang="sv-SE" dirty="0"/>
                  <a:t>) genom </a:t>
                </a:r>
                <a:br>
                  <a:rPr lang="sv-SE" dirty="0"/>
                </a:br>
                <a:r>
                  <a:rPr lang="sv-SE" dirty="0"/>
                  <a:t>pascal(n-1,k-1) + pascal(n-1,k)</a:t>
                </a:r>
              </a:p>
              <a:p>
                <a:r>
                  <a:rPr lang="sv-SE" dirty="0"/>
                  <a:t>Basfallet är kanterna (alltid 1)</a:t>
                </a:r>
              </a:p>
              <a:p>
                <a:pPr marL="457200" lvl="1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49CEC-AC72-5B45-9CD4-E85DA7EF6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BCB63E-E8CF-5E4F-9A47-AADC569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63537"/>
            <a:ext cx="111887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000BC-46BC-D941-840D-5F695A087A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22327" y="2971800"/>
            <a:ext cx="4267345" cy="26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5BE1-3574-E145-A298-7FDFDADA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5178426"/>
          </a:xfrm>
        </p:spPr>
        <p:txBody>
          <a:bodyPr numCol="2">
            <a:normAutofit fontScale="55000" lnSpcReduction="20000"/>
          </a:bodyPr>
          <a:lstStyle/>
          <a:p>
            <a:r>
              <a:rPr lang="sv-SE" dirty="0"/>
              <a:t>Facit:</a:t>
            </a:r>
          </a:p>
          <a:p>
            <a:pPr marL="0" indent="0">
              <a:buNone/>
            </a:pPr>
            <a:r>
              <a:rPr lang="sv-SE" dirty="0"/>
              <a:t>BINOMIAL_CACHE = {}</a:t>
            </a:r>
          </a:p>
          <a:p>
            <a:pPr marL="0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binomial</a:t>
            </a:r>
            <a:r>
              <a:rPr lang="sv-SE" dirty="0"/>
              <a:t>(n, k):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k &gt; n or k &lt; 0:</a:t>
            </a:r>
          </a:p>
          <a:p>
            <a:pPr marL="0" indent="0">
              <a:buNone/>
            </a:pPr>
            <a:r>
              <a:rPr lang="sv-SE" dirty="0"/>
              <a:t>        print("invalid input")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key</a:t>
            </a:r>
            <a:r>
              <a:rPr lang="sv-SE" dirty="0"/>
              <a:t> = </a:t>
            </a:r>
            <a:r>
              <a:rPr lang="sv-SE" dirty="0" err="1"/>
              <a:t>str</a:t>
            </a:r>
            <a:r>
              <a:rPr lang="sv-SE" dirty="0"/>
              <a:t>(n) + ":" + </a:t>
            </a:r>
            <a:r>
              <a:rPr lang="sv-SE" dirty="0" err="1"/>
              <a:t>str</a:t>
            </a:r>
            <a:r>
              <a:rPr lang="sv-SE" dirty="0"/>
              <a:t>(k)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in BINOMIAL_CACHE: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BINOMIAL_CACHE[</a:t>
            </a:r>
            <a:r>
              <a:rPr lang="sv-SE" dirty="0" err="1"/>
              <a:t>key</a:t>
            </a:r>
            <a:r>
              <a:rPr lang="sv-SE" dirty="0"/>
              <a:t>]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elif</a:t>
            </a:r>
            <a:r>
              <a:rPr lang="sv-SE" dirty="0"/>
              <a:t> k == 1 or k == n-1: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n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elif</a:t>
            </a:r>
            <a:r>
              <a:rPr lang="sv-SE" dirty="0"/>
              <a:t> k == 0 or k == n: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value</a:t>
            </a:r>
            <a:r>
              <a:rPr lang="sv-SE" dirty="0"/>
              <a:t> = </a:t>
            </a:r>
            <a:r>
              <a:rPr lang="sv-SE" dirty="0" err="1"/>
              <a:t>binomial</a:t>
            </a:r>
            <a:r>
              <a:rPr lang="sv-SE" dirty="0"/>
              <a:t>(n-1, k) + </a:t>
            </a:r>
            <a:r>
              <a:rPr lang="sv-SE" dirty="0" err="1"/>
              <a:t>binomial</a:t>
            </a:r>
            <a:r>
              <a:rPr lang="sv-SE" dirty="0"/>
              <a:t>(n-1, k-1)</a:t>
            </a:r>
          </a:p>
          <a:p>
            <a:pPr marL="0" indent="0">
              <a:buNone/>
            </a:pPr>
            <a:r>
              <a:rPr lang="sv-SE" dirty="0"/>
              <a:t>        BINOMIAL_CACHE[</a:t>
            </a:r>
            <a:r>
              <a:rPr lang="sv-SE" dirty="0" err="1"/>
              <a:t>key</a:t>
            </a:r>
            <a:r>
              <a:rPr lang="sv-SE" dirty="0"/>
              <a:t>] = </a:t>
            </a:r>
            <a:r>
              <a:rPr lang="sv-SE" dirty="0" err="1"/>
              <a:t>value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#Alternativt med </a:t>
            </a:r>
            <a:r>
              <a:rPr lang="sv-SE" dirty="0" err="1"/>
              <a:t>functools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import </a:t>
            </a:r>
            <a:r>
              <a:rPr lang="sv-SE" dirty="0" err="1"/>
              <a:t>functools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@</a:t>
            </a:r>
            <a:r>
              <a:rPr lang="sv-SE" dirty="0" err="1"/>
              <a:t>functools.lru_cache</a:t>
            </a:r>
            <a:r>
              <a:rPr lang="sv-SE" dirty="0"/>
              <a:t>()</a:t>
            </a:r>
          </a:p>
          <a:p>
            <a:pPr marL="0" indent="0">
              <a:buNone/>
            </a:pPr>
            <a:r>
              <a:rPr lang="sv-SE" dirty="0" err="1"/>
              <a:t>def</a:t>
            </a:r>
            <a:r>
              <a:rPr lang="sv-SE" dirty="0"/>
              <a:t> pascal(n, k):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key</a:t>
            </a:r>
            <a:r>
              <a:rPr lang="sv-SE" dirty="0"/>
              <a:t> = </a:t>
            </a:r>
            <a:r>
              <a:rPr lang="sv-SE" dirty="0" err="1"/>
              <a:t>str</a:t>
            </a:r>
            <a:r>
              <a:rPr lang="sv-SE" dirty="0"/>
              <a:t>(</a:t>
            </a:r>
            <a:r>
              <a:rPr lang="sv-SE" dirty="0" err="1"/>
              <a:t>str</a:t>
            </a:r>
            <a:r>
              <a:rPr lang="sv-SE" dirty="0"/>
              <a:t>(n) + ":" + </a:t>
            </a:r>
            <a:r>
              <a:rPr lang="sv-SE" dirty="0" err="1"/>
              <a:t>str</a:t>
            </a:r>
            <a:r>
              <a:rPr lang="sv-SE" dirty="0"/>
              <a:t>(k))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k &gt; n:</a:t>
            </a:r>
          </a:p>
          <a:p>
            <a:pPr marL="0" indent="0">
              <a:buNone/>
            </a:pPr>
            <a:r>
              <a:rPr lang="sv-SE" dirty="0"/>
              <a:t>        print("Invalid input")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k == 1 or k == n - 1: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n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elif</a:t>
            </a:r>
            <a:r>
              <a:rPr lang="sv-SE" dirty="0"/>
              <a:t> k == n or k == 0 or n == 0 or n == 1: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pascal(n-1, k) + pascal(n-1, k-1)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6616C-8619-9B4E-B9B0-00EA7D3E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63537"/>
            <a:ext cx="11188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7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1043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Övning 4</vt:lpstr>
      <vt:lpstr>Idag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4</dc:title>
  <dc:creator>Theo Ingelstam</dc:creator>
  <cp:lastModifiedBy>Theo Ingelstam</cp:lastModifiedBy>
  <cp:revision>15</cp:revision>
  <dcterms:created xsi:type="dcterms:W3CDTF">2020-09-26T10:55:46Z</dcterms:created>
  <dcterms:modified xsi:type="dcterms:W3CDTF">2020-09-30T09:59:57Z</dcterms:modified>
</cp:coreProperties>
</file>