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>
        <p:scale>
          <a:sx n="85" d="100"/>
          <a:sy n="85" d="100"/>
        </p:scale>
        <p:origin x="3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0F94-72E5-484A-83D6-71301732F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1178D-AAF8-6644-B10E-BBF0E1EB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A2EB-DBA4-1241-AC5A-B18DC20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7957-52DA-3B4E-A928-812D2B37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BA0D-0BB4-884E-9B75-46BC29B5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75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1878-9664-E948-8AA7-F036CD9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C7D4B-C493-4D4E-A087-C7D880AC4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25E8-A46E-8045-93A6-62D3C1C7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5816-40BE-2E4B-AD77-DAF270E6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8F38-9C0C-BA46-AA3F-11A1F219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CEF81-7F71-B940-8D13-69CD4486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1A56-7CF5-2942-BD2D-445BB8F9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0469-2025-034C-83F1-B9A1499F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2BAB-2FD1-EF47-81CF-40C34FB5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CE34-9AB9-164E-ACD0-E1C47598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647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46FB-8DA2-CF44-8E2E-DA605C9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27C1-3B31-AA46-8CA5-044908BE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1EF5-9A73-4449-AFD7-CA7EB4C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161E-DABF-CD46-A475-4716FFD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C11E-44C1-834F-8E9A-A1B2D948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73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7B8-7C9F-A646-82B0-E41E62C2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6984-418D-AB48-80C0-098C387C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29CF-1D73-5141-8D64-771B1978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709F-6715-E449-9880-FA49ED6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8CD2-203E-D743-893B-ED783B98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42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ACFF-34A9-2240-88CB-4DC699C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CC3A-4619-D44F-A8ED-2B5DF56F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481B0-43F4-6341-824F-B1B5EBB6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0A08-9634-4548-8678-94468355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58CA-FD73-8F42-8DE9-E781D3BC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81C7-B786-0141-A4CA-17EF7059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0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4ED5-4D31-9B44-8016-DFE67389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DEE1-BAC1-A442-8455-3FB60792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6302-6475-2641-A554-FF7495F9C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6976-D234-9F42-A3F5-2D79407D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6E694-D473-2C46-AF2D-343416BFA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0C8A7-4256-EB48-8F7A-768FC979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D1C0E-BDF2-4D47-A296-37CD83C3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D6654-962C-364D-9E33-5D6275A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19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2FA8-46D9-0D43-9D16-342ED20F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40F1-1ADA-4C46-A5C6-B4A998E2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E4156-73E0-B54E-B7C8-87036951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C1A55-6D59-6B42-8EC9-0E90A5B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717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C5539-32BB-3D4E-8C0C-BED2E832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66AF-EBC0-5841-8145-0C5CAC9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EC9F5-DF87-FA48-952C-F48ECE91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2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389D-C3EB-A147-A427-D1912E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86B4-EEB9-C145-910A-E8BBF542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25209-DC8A-4C46-9E31-45B40AED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98C6B-6B42-1D48-A71E-C514472E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D871-D997-DF4E-953C-A00412BE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9414-47C0-8144-B577-DC459E7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420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67F5-7392-3147-80C5-5CC6BD0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34B44-7BBB-E849-8E61-7A9F29DA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F76DE-83CB-C043-8668-12173487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95995-AF22-8042-9AC9-6375FA96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D64B-B464-CC4B-A345-651DE485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0D361-CE62-504E-B7FD-4E197A65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47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E785B-A28C-9F44-9A86-2AA713AC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7019-7158-CC4F-B54E-19A90D9A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F60F-303A-BD4E-9C5C-503C1B30E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0210-86D3-3E4D-8D23-FBAAE3D397EC}" type="datetimeFigureOut">
              <a:rPr lang="en-SE" smtClean="0"/>
              <a:t>2020-09-05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5B8-793E-FC49-AC20-141D3CAF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0EB8-1754-A044-AA0B-8A5866345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25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-Ing/" TargetMode="External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s-15.sys.kth.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library/exceptions.html#bltin-excep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andom.html" TargetMode="External"/><Relationship Id="rId2" Type="http://schemas.openxmlformats.org/officeDocument/2006/relationships/hyperlink" Target="https://docs.python.org/3/library/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6gsVgSdevfrLUzdHA" TargetMode="External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8EE3-1A04-964E-B737-2548F409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999"/>
            <a:ext cx="9144000" cy="2366963"/>
          </a:xfrm>
        </p:spPr>
        <p:txBody>
          <a:bodyPr/>
          <a:lstStyle/>
          <a:p>
            <a:r>
              <a:rPr lang="en-SE"/>
              <a:t>Övning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238B-DF1A-6E42-87D4-A2831F14B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32233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D1F5-FFFA-854D-92B4-1939F8E8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/>
              <a:t>Lite om mig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6F3-7473-6947-B472-0646C29A5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E" sz="3600" dirty="0"/>
              <a:t>Theo Ingelstam (</a:t>
            </a:r>
            <a:r>
              <a:rPr lang="en-SE" sz="3600" dirty="0">
                <a:hlinkClick r:id="rId2"/>
              </a:rPr>
              <a:t>theoi@kth.se</a:t>
            </a:r>
            <a:r>
              <a:rPr lang="en-SE" sz="3600" dirty="0"/>
              <a:t>)</a:t>
            </a:r>
          </a:p>
          <a:p>
            <a:r>
              <a:rPr lang="en-SE" sz="3600" dirty="0"/>
              <a:t>Går Teknisk Fysik på KTH (År 2)</a:t>
            </a:r>
          </a:p>
          <a:p>
            <a:r>
              <a:rPr lang="en-SE" sz="3600" dirty="0"/>
              <a:t>Git: </a:t>
            </a:r>
            <a:r>
              <a:rPr lang="en-GB" sz="3600" dirty="0">
                <a:hlinkClick r:id="rId3"/>
              </a:rPr>
              <a:t>https://github.com/Theo-Ing/</a:t>
            </a:r>
            <a:endParaRPr lang="en-GB" sz="3600" dirty="0"/>
          </a:p>
          <a:p>
            <a:pPr lvl="1"/>
            <a:r>
              <a:rPr lang="en-GB" sz="3600" dirty="0" err="1"/>
              <a:t>Framtida</a:t>
            </a:r>
            <a:r>
              <a:rPr lang="en-GB" sz="3600" dirty="0"/>
              <a:t> </a:t>
            </a:r>
            <a:r>
              <a:rPr lang="en-GB" sz="3600" dirty="0" err="1"/>
              <a:t>övningar</a:t>
            </a:r>
            <a:endParaRPr lang="en-GB" sz="3600" dirty="0"/>
          </a:p>
          <a:p>
            <a:pPr lvl="1"/>
            <a:r>
              <a:rPr lang="en-GB" sz="3600" dirty="0"/>
              <a:t>Mina </a:t>
            </a:r>
            <a:r>
              <a:rPr lang="en-GB" sz="3600" dirty="0" err="1"/>
              <a:t>gamla</a:t>
            </a:r>
            <a:r>
              <a:rPr lang="en-GB" sz="3600" dirty="0"/>
              <a:t> </a:t>
            </a:r>
            <a:r>
              <a:rPr lang="en-GB" sz="3600" dirty="0" err="1"/>
              <a:t>anteckningar</a:t>
            </a:r>
            <a:r>
              <a:rPr lang="en-GB" sz="3600" dirty="0"/>
              <a:t> </a:t>
            </a:r>
            <a:r>
              <a:rPr lang="en-GB" sz="3600" dirty="0" err="1"/>
              <a:t>för</a:t>
            </a:r>
            <a:r>
              <a:rPr lang="en-GB" sz="3600" dirty="0"/>
              <a:t> </a:t>
            </a:r>
            <a:r>
              <a:rPr lang="en-GB" sz="3600" dirty="0" err="1"/>
              <a:t>kurser</a:t>
            </a:r>
            <a:r>
              <a:rPr lang="en-GB" sz="3600" dirty="0"/>
              <a:t> </a:t>
            </a:r>
            <a:r>
              <a:rPr lang="en-GB" sz="3600" dirty="0" err="1"/>
              <a:t>år</a:t>
            </a:r>
            <a:r>
              <a:rPr lang="en-GB" sz="36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499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27A4-AF04-B24E-8C21-65555EE30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545"/>
            <a:ext cx="10515600" cy="3752417"/>
          </a:xfrm>
        </p:spPr>
        <p:txBody>
          <a:bodyPr>
            <a:normAutofit lnSpcReduction="10000"/>
          </a:bodyPr>
          <a:lstStyle/>
          <a:p>
            <a:r>
              <a:rPr lang="en-SE" dirty="0"/>
              <a:t>Logga in på github: </a:t>
            </a:r>
            <a:r>
              <a:rPr lang="en-GB" dirty="0">
                <a:hlinkClick r:id="rId2"/>
              </a:rPr>
              <a:t>https://gits-15.sys.kth.se</a:t>
            </a:r>
            <a:endParaRPr lang="en-GB" dirty="0"/>
          </a:p>
          <a:p>
            <a:pPr lvl="1"/>
            <a:r>
              <a:rPr lang="en-GB" dirty="0"/>
              <a:t>Vid repositories </a:t>
            </a:r>
            <a:r>
              <a:rPr lang="en-GB" dirty="0" err="1"/>
              <a:t>klicka</a:t>
            </a:r>
            <a:r>
              <a:rPr lang="en-GB" dirty="0"/>
              <a:t> “New”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repot</a:t>
            </a:r>
          </a:p>
          <a:p>
            <a:pPr lvl="1"/>
            <a:r>
              <a:rPr lang="en-GB" dirty="0" err="1"/>
              <a:t>Klicka</a:t>
            </a:r>
            <a:r>
              <a:rPr lang="en-GB" dirty="0"/>
              <a:t> “Clone or Download”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kopiera</a:t>
            </a:r>
            <a:r>
              <a:rPr lang="en-GB" dirty="0"/>
              <a:t> SSH </a:t>
            </a:r>
            <a:r>
              <a:rPr lang="en-GB" dirty="0" err="1"/>
              <a:t>nyckeln</a:t>
            </a:r>
            <a:endParaRPr lang="en-SE" dirty="0"/>
          </a:p>
          <a:p>
            <a:r>
              <a:rPr lang="en-SE" dirty="0"/>
              <a:t>Gå till ditt Shellprogram för Bash/Zsh</a:t>
            </a:r>
          </a:p>
          <a:p>
            <a:pPr lvl="1"/>
            <a:r>
              <a:rPr lang="en-SE" dirty="0"/>
              <a:t>Navigera till den mapp där du vill ha repot med hjälp av ”cd” och skriv “git clone” och klistra in SSH nyckeln</a:t>
            </a:r>
            <a:endParaRPr lang="en-GB" dirty="0"/>
          </a:p>
          <a:p>
            <a:r>
              <a:rPr lang="sv-SE" dirty="0"/>
              <a:t>Skapa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python program </a:t>
            </a:r>
            <a:r>
              <a:rPr lang="en-GB" dirty="0" err="1"/>
              <a:t>enligt</a:t>
            </a:r>
            <a:r>
              <a:rPr lang="en-GB" dirty="0"/>
              <a:t> </a:t>
            </a:r>
            <a:r>
              <a:rPr lang="en-GB" dirty="0" err="1"/>
              <a:t>uppgiften</a:t>
            </a:r>
            <a:endParaRPr lang="en-GB" dirty="0"/>
          </a:p>
          <a:p>
            <a:r>
              <a:rPr lang="en-GB" dirty="0" err="1"/>
              <a:t>Spara</a:t>
            </a:r>
            <a:r>
              <a:rPr lang="en-GB" dirty="0"/>
              <a:t> 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en-GB" dirty="0" err="1"/>
              <a:t>filen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använd</a:t>
            </a:r>
            <a:r>
              <a:rPr lang="en-GB" dirty="0"/>
              <a:t> add, commit </a:t>
            </a:r>
            <a:r>
              <a:rPr lang="en-GB" dirty="0" err="1"/>
              <a:t>och</a:t>
            </a:r>
            <a:r>
              <a:rPr lang="en-GB" dirty="0"/>
              <a:t> push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spara</a:t>
            </a:r>
            <a:r>
              <a:rPr lang="en-GB" dirty="0"/>
              <a:t> </a:t>
            </a:r>
            <a:r>
              <a:rPr lang="en-GB" dirty="0" err="1"/>
              <a:t>ändringarna</a:t>
            </a:r>
            <a:endParaRPr lang="en-SE" dirty="0"/>
          </a:p>
        </p:txBody>
      </p:sp>
      <p:pic>
        <p:nvPicPr>
          <p:cNvPr id="10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E03EE653-9D5F-D443-BA99-9B232054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22105"/>
            <a:ext cx="8559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3B-6F87-BF46-90DB-9E436E50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800"/>
            <a:ext cx="10515600" cy="3619211"/>
          </a:xfrm>
        </p:spPr>
        <p:txBody>
          <a:bodyPr/>
          <a:lstStyle/>
          <a:p>
            <a:r>
              <a:rPr lang="en-SE" dirty="0"/>
              <a:t>Name error? Vad är det? </a:t>
            </a:r>
          </a:p>
          <a:p>
            <a:pPr lvl="1"/>
            <a:r>
              <a:rPr lang="en-SE" dirty="0"/>
              <a:t>“</a:t>
            </a:r>
            <a:r>
              <a:rPr lang="en-GB" dirty="0"/>
              <a:t>d</a:t>
            </a:r>
            <a:r>
              <a:rPr lang="en-SE" dirty="0"/>
              <a:t>ocs.python.org” är ofta ett bra ställe att börja</a:t>
            </a:r>
          </a:p>
          <a:p>
            <a:pPr lvl="1"/>
            <a:r>
              <a:rPr lang="en-GB" dirty="0"/>
              <a:t>G</a:t>
            </a:r>
            <a:r>
              <a:rPr lang="en-SE" dirty="0"/>
              <a:t>oogla: “site:docs.python.org nameerror”</a:t>
            </a:r>
          </a:p>
          <a:p>
            <a:pPr lvl="2"/>
            <a:r>
              <a:rPr lang="en-GB" dirty="0">
                <a:hlinkClick r:id="rId2"/>
              </a:rPr>
              <a:t>https://docs.python.org/3/library/exceptions.html#bltin-exceptions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 err="1"/>
              <a:t>Uppstår</a:t>
            </a:r>
            <a:r>
              <a:rPr lang="en-GB" dirty="0"/>
              <a:t> </a:t>
            </a:r>
            <a:r>
              <a:rPr lang="en-GB" dirty="0" err="1"/>
              <a:t>när</a:t>
            </a:r>
            <a:r>
              <a:rPr lang="en-GB" dirty="0"/>
              <a:t> man </a:t>
            </a:r>
            <a:r>
              <a:rPr lang="en-GB" dirty="0" err="1"/>
              <a:t>använder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variabelnamn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finns</a:t>
            </a:r>
            <a:endParaRPr lang="en-GB" dirty="0"/>
          </a:p>
          <a:p>
            <a:r>
              <a:rPr lang="en-GB" dirty="0" err="1"/>
              <a:t>Uppgift</a:t>
            </a:r>
            <a:r>
              <a:rPr lang="en-GB" dirty="0"/>
              <a:t> 3 </a:t>
            </a:r>
            <a:r>
              <a:rPr lang="en-GB" dirty="0" err="1"/>
              <a:t>lämnas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egen</a:t>
            </a:r>
            <a:r>
              <a:rPr lang="en-GB" dirty="0"/>
              <a:t> </a:t>
            </a:r>
            <a:r>
              <a:rPr lang="en-GB" dirty="0" err="1"/>
              <a:t>kluring</a:t>
            </a:r>
            <a:endParaRPr lang="en-SE" dirty="0"/>
          </a:p>
          <a:p>
            <a:pPr lvl="2"/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680F5-B8B7-FD4A-8764-E7FEE923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4146"/>
            <a:ext cx="102997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95B71-7229-D64D-A4F0-94F2F633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27" y="4934964"/>
            <a:ext cx="5720773" cy="1280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D1181-2599-964D-9010-4A728B88F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0"/>
            <a:ext cx="11696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1E87-72C4-A948-B836-1FBA7B33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dirty="0"/>
              <a:t>Vi använder sys Library:t - </a:t>
            </a:r>
            <a:r>
              <a:rPr lang="en-GB" dirty="0">
                <a:hlinkClick r:id="rId2"/>
              </a:rPr>
              <a:t>https://docs.python.org/3/library/sys.html</a:t>
            </a:r>
            <a:endParaRPr lang="en-GB" dirty="0"/>
          </a:p>
          <a:p>
            <a:pPr lvl="1"/>
            <a:r>
              <a:rPr lang="en-GB" dirty="0" err="1"/>
              <a:t>sys.argv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– </a:t>
            </a:r>
            <a:r>
              <a:rPr lang="en-GB" dirty="0" err="1"/>
              <a:t>returnerar</a:t>
            </a:r>
            <a:r>
              <a:rPr lang="en-GB" dirty="0"/>
              <a:t> det </a:t>
            </a:r>
            <a:r>
              <a:rPr lang="en-GB" dirty="0" err="1"/>
              <a:t>i:te</a:t>
            </a:r>
            <a:r>
              <a:rPr lang="en-GB" dirty="0"/>
              <a:t> </a:t>
            </a:r>
            <a:r>
              <a:rPr lang="en-GB" dirty="0" err="1"/>
              <a:t>argumentet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bash (index 0), </a:t>
            </a:r>
            <a:r>
              <a:rPr lang="en-GB" dirty="0" err="1"/>
              <a:t>efter</a:t>
            </a:r>
            <a:r>
              <a:rPr lang="en-GB" dirty="0"/>
              <a:t> python3</a:t>
            </a:r>
          </a:p>
          <a:p>
            <a:pPr lvl="2"/>
            <a:r>
              <a:rPr lang="en-GB" dirty="0"/>
              <a:t>Tex. </a:t>
            </a:r>
            <a:r>
              <a:rPr lang="en-GB" dirty="0" err="1"/>
              <a:t>För</a:t>
            </a:r>
            <a:r>
              <a:rPr lang="en-GB" dirty="0"/>
              <a:t> input “python3 </a:t>
            </a:r>
            <a:r>
              <a:rPr lang="en-GB" dirty="0" err="1"/>
              <a:t>test.py</a:t>
            </a:r>
            <a:r>
              <a:rPr lang="en-GB" dirty="0"/>
              <a:t> 1” </a:t>
            </a:r>
            <a:r>
              <a:rPr lang="en-GB" dirty="0" err="1"/>
              <a:t>returnerar</a:t>
            </a:r>
            <a:r>
              <a:rPr lang="en-GB" dirty="0"/>
              <a:t> </a:t>
            </a:r>
            <a:r>
              <a:rPr lang="en-GB" dirty="0" err="1"/>
              <a:t>sys.argv</a:t>
            </a:r>
            <a:r>
              <a:rPr lang="en-GB" dirty="0"/>
              <a:t>[0] “</a:t>
            </a:r>
            <a:r>
              <a:rPr lang="en-GB" dirty="0" err="1"/>
              <a:t>test.py</a:t>
            </a:r>
            <a:r>
              <a:rPr lang="en-GB" dirty="0"/>
              <a:t>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sys.argv</a:t>
            </a:r>
            <a:r>
              <a:rPr lang="en-GB" dirty="0"/>
              <a:t>[1] “1”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string</a:t>
            </a:r>
            <a:endParaRPr lang="en-SE" dirty="0"/>
          </a:p>
          <a:p>
            <a:r>
              <a:rPr lang="en-SE" dirty="0"/>
              <a:t>Facit:</a:t>
            </a:r>
          </a:p>
          <a:p>
            <a:pPr marL="457200" lvl="1" indent="0">
              <a:buNone/>
            </a:pPr>
            <a:r>
              <a:rPr lang="en-GB" dirty="0"/>
              <a:t>import sys</a:t>
            </a:r>
          </a:p>
          <a:p>
            <a:pPr marL="457200" lvl="1" indent="0">
              <a:buNone/>
            </a:pPr>
            <a:r>
              <a:rPr lang="en-GB" dirty="0"/>
              <a:t>a = </a:t>
            </a:r>
            <a:r>
              <a:rPr lang="en-GB" dirty="0" err="1"/>
              <a:t>sys.argv</a:t>
            </a:r>
            <a:r>
              <a:rPr lang="en-GB" dirty="0"/>
              <a:t>[1]</a:t>
            </a:r>
          </a:p>
          <a:p>
            <a:pPr marL="457200" lvl="1" indent="0">
              <a:buNone/>
            </a:pPr>
            <a:r>
              <a:rPr lang="en-GB" dirty="0"/>
              <a:t>b = </a:t>
            </a:r>
            <a:r>
              <a:rPr lang="en-GB" dirty="0" err="1"/>
              <a:t>sys.argv</a:t>
            </a:r>
            <a:r>
              <a:rPr lang="en-GB" dirty="0"/>
              <a:t>[2]</a:t>
            </a:r>
          </a:p>
          <a:p>
            <a:pPr marL="457200" lvl="1" indent="0">
              <a:buNone/>
            </a:pPr>
            <a:r>
              <a:rPr lang="en-GB" dirty="0"/>
              <a:t>print(int(a)+int(b))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 shell : “python3 </a:t>
            </a:r>
            <a:r>
              <a:rPr lang="en-GB" dirty="0" err="1"/>
              <a:t>add.py</a:t>
            </a:r>
            <a:r>
              <a:rPr lang="en-GB" dirty="0"/>
              <a:t> 3 4”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79EFF-CEC7-FA44-9A43-B4B036A8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56886"/>
            <a:ext cx="11645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84-9EFC-D946-A85C-39362B51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759"/>
            <a:ext cx="10515600" cy="2499976"/>
          </a:xfrm>
        </p:spPr>
        <p:txBody>
          <a:bodyPr>
            <a:normAutofit lnSpcReduction="10000"/>
          </a:bodyPr>
          <a:lstStyle/>
          <a:p>
            <a:r>
              <a:rPr lang="sv-SE" sz="1800" dirty="0"/>
              <a:t>Med undantag för objekt som alltid finns i minnet så skapas ett nytt objekt när man kallar på ett nytt objekt</a:t>
            </a:r>
          </a:p>
          <a:p>
            <a:pPr lvl="1"/>
            <a:r>
              <a:rPr lang="sv-SE" sz="1800" dirty="0"/>
              <a:t>Objekt som alltid finns:</a:t>
            </a:r>
          </a:p>
          <a:p>
            <a:pPr lvl="2"/>
            <a:r>
              <a:rPr lang="sv-SE" sz="1800" dirty="0" err="1"/>
              <a:t>True</a:t>
            </a:r>
            <a:r>
              <a:rPr lang="sv-SE" sz="1800" dirty="0"/>
              <a:t>, </a:t>
            </a:r>
            <a:r>
              <a:rPr lang="sv-SE" sz="1800" dirty="0" err="1"/>
              <a:t>False</a:t>
            </a:r>
            <a:r>
              <a:rPr lang="sv-SE" sz="1800" dirty="0"/>
              <a:t> och </a:t>
            </a:r>
            <a:r>
              <a:rPr lang="sv-SE" sz="1800" dirty="0" err="1"/>
              <a:t>None</a:t>
            </a:r>
            <a:endParaRPr lang="sv-SE" sz="1800" dirty="0"/>
          </a:p>
          <a:p>
            <a:pPr lvl="2"/>
            <a:r>
              <a:rPr lang="sv-SE" sz="1800" dirty="0"/>
              <a:t>Heltal mellan -5 och 255</a:t>
            </a:r>
          </a:p>
          <a:p>
            <a:r>
              <a:rPr lang="sv-SE" sz="1800" dirty="0"/>
              <a:t>Man kan få två variabelnamn att peka på samma objekt genom att skriva ”[variabelnamn2] = [variabelnamn1]” vilket pekar om [variabelnamn2] till [variabelnamn1]’s objekt</a:t>
            </a:r>
          </a:p>
          <a:p>
            <a:r>
              <a:rPr lang="sv-SE" sz="1800" dirty="0"/>
              <a:t>Man kan använda id() funktionen för att se objektets plats i minnet</a:t>
            </a:r>
          </a:p>
          <a:p>
            <a:r>
              <a:rPr lang="sv-SE" sz="1800" dirty="0"/>
              <a:t>Facit: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08F26-C50B-2E4D-8D3E-0021444A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7"/>
            <a:ext cx="10896600" cy="8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FD07C-E4BE-AE49-9B38-385B6B2C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5959"/>
            <a:ext cx="11379200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4B28C-7A12-4C4D-A311-75F2BA49B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78735"/>
            <a:ext cx="4838700" cy="199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D0069-ADC0-0C46-8187-15151081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454935"/>
            <a:ext cx="487680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0B930-A90D-3F4D-8880-4398DB86B7A4}"/>
              </a:ext>
            </a:extLst>
          </p:cNvPr>
          <p:cNvSpPr txBox="1"/>
          <p:nvPr/>
        </p:nvSpPr>
        <p:spPr>
          <a:xfrm>
            <a:off x="4981107" y="5455480"/>
            <a:ext cx="1948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7A1EA-E8E8-614E-868A-C6DC85F9E198}"/>
              </a:ext>
            </a:extLst>
          </p:cNvPr>
          <p:cNvSpPr txBox="1"/>
          <p:nvPr/>
        </p:nvSpPr>
        <p:spPr>
          <a:xfrm>
            <a:off x="11431279" y="5415560"/>
            <a:ext cx="161051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57856-E8AD-034E-8334-C92E1A8CB4E4}"/>
              </a:ext>
            </a:extLst>
          </p:cNvPr>
          <p:cNvSpPr txBox="1"/>
          <p:nvPr/>
        </p:nvSpPr>
        <p:spPr>
          <a:xfrm>
            <a:off x="11448769" y="6332455"/>
            <a:ext cx="161051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48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3906-0491-1342-B29B-CC43F5CD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656291"/>
            <a:ext cx="11233151" cy="4592109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Vi använder oss av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Library:t</a:t>
            </a:r>
            <a:r>
              <a:rPr lang="sv-SE" dirty="0"/>
              <a:t> </a:t>
            </a:r>
          </a:p>
          <a:p>
            <a:pPr lvl="1"/>
            <a:r>
              <a:rPr lang="en-GB" dirty="0">
                <a:hlinkClick r:id="rId2"/>
              </a:rPr>
              <a:t>https://docs.python.org/3/library/time.html</a:t>
            </a:r>
            <a:endParaRPr lang="en-GB" dirty="0"/>
          </a:p>
          <a:p>
            <a:pPr lvl="1"/>
            <a:r>
              <a:rPr lang="sv-SE" dirty="0" err="1"/>
              <a:t>time.sleep</a:t>
            </a:r>
            <a:r>
              <a:rPr lang="sv-SE" dirty="0"/>
              <a:t>(k) – pausar programmet i k sekunder</a:t>
            </a:r>
          </a:p>
          <a:p>
            <a:pPr lvl="1"/>
            <a:r>
              <a:rPr lang="sv-SE" dirty="0" err="1"/>
              <a:t>time.time</a:t>
            </a:r>
            <a:r>
              <a:rPr lang="sv-SE" dirty="0"/>
              <a:t>() – returnerar antalet sekunder sedan ”The </a:t>
            </a:r>
            <a:r>
              <a:rPr lang="sv-SE" dirty="0" err="1"/>
              <a:t>Epoch</a:t>
            </a:r>
            <a:r>
              <a:rPr lang="sv-SE" dirty="0"/>
              <a:t>” (</a:t>
            </a:r>
            <a:r>
              <a:rPr lang="en-GB" dirty="0"/>
              <a:t>January 1, 1970, 00:00:00 (UTC))</a:t>
            </a:r>
          </a:p>
          <a:p>
            <a:r>
              <a:rPr lang="en-GB" dirty="0" err="1"/>
              <a:t>Använder</a:t>
            </a:r>
            <a:r>
              <a:rPr lang="en-GB" dirty="0"/>
              <a:t> </a:t>
            </a:r>
            <a:r>
              <a:rPr lang="en-GB" dirty="0" err="1"/>
              <a:t>även</a:t>
            </a:r>
            <a:r>
              <a:rPr lang="en-GB" dirty="0"/>
              <a:t> random </a:t>
            </a:r>
            <a:r>
              <a:rPr lang="en-GB" dirty="0" err="1"/>
              <a:t>Library:t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slumpa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tid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https://docs.python.org/3/library/random.html</a:t>
            </a:r>
            <a:endParaRPr lang="en-GB" dirty="0"/>
          </a:p>
          <a:p>
            <a:pPr lvl="1"/>
            <a:r>
              <a:rPr lang="en-GB" dirty="0" err="1"/>
              <a:t>random.randint</a:t>
            </a:r>
            <a:r>
              <a:rPr lang="en-GB" dirty="0"/>
              <a:t>(a, b) – </a:t>
            </a:r>
            <a:r>
              <a:rPr lang="en-GB" dirty="0" err="1"/>
              <a:t>skapar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pseudo-</a:t>
            </a:r>
            <a:r>
              <a:rPr lang="en-GB" dirty="0" err="1"/>
              <a:t>slumpat</a:t>
            </a:r>
            <a:r>
              <a:rPr lang="en-GB" dirty="0"/>
              <a:t> </a:t>
            </a:r>
            <a:r>
              <a:rPr lang="en-GB" dirty="0" err="1"/>
              <a:t>heltal</a:t>
            </a:r>
            <a:r>
              <a:rPr lang="en-GB" dirty="0"/>
              <a:t> </a:t>
            </a:r>
            <a:r>
              <a:rPr lang="en-GB" dirty="0" err="1"/>
              <a:t>mellan</a:t>
            </a:r>
            <a:r>
              <a:rPr lang="en-GB" dirty="0"/>
              <a:t> a </a:t>
            </a:r>
            <a:r>
              <a:rPr lang="en-GB" dirty="0" err="1"/>
              <a:t>och</a:t>
            </a:r>
            <a:r>
              <a:rPr lang="en-GB" dirty="0"/>
              <a:t> b (</a:t>
            </a:r>
            <a:r>
              <a:rPr lang="en-GB" dirty="0" err="1"/>
              <a:t>inklusivt</a:t>
            </a:r>
            <a:r>
              <a:rPr lang="en-GB" dirty="0"/>
              <a:t>)</a:t>
            </a:r>
          </a:p>
          <a:p>
            <a:r>
              <a:rPr lang="en-GB" dirty="0" err="1"/>
              <a:t>Facit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sv-SE" dirty="0"/>
              <a:t>import </a:t>
            </a:r>
            <a:r>
              <a:rPr lang="sv-SE" dirty="0" err="1"/>
              <a:t>time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import </a:t>
            </a:r>
            <a:r>
              <a:rPr lang="sv-SE" dirty="0" err="1"/>
              <a:t>random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457200" lvl="1" indent="0">
              <a:buNone/>
            </a:pPr>
            <a:r>
              <a:rPr lang="sv-SE" dirty="0" err="1"/>
              <a:t>pausTid</a:t>
            </a:r>
            <a:r>
              <a:rPr lang="sv-SE" dirty="0"/>
              <a:t> = </a:t>
            </a:r>
            <a:r>
              <a:rPr lang="sv-SE" dirty="0" err="1"/>
              <a:t>random.randint</a:t>
            </a:r>
            <a:r>
              <a:rPr lang="sv-SE" dirty="0"/>
              <a:t>(1, 10) #Bestämmer hur många sekunder som väntas innan prompt</a:t>
            </a:r>
          </a:p>
          <a:p>
            <a:pPr marL="457200" lvl="1" indent="0">
              <a:buNone/>
            </a:pPr>
            <a:r>
              <a:rPr lang="sv-SE" dirty="0" err="1"/>
              <a:t>time.sleep</a:t>
            </a:r>
            <a:r>
              <a:rPr lang="sv-SE" dirty="0"/>
              <a:t>(</a:t>
            </a:r>
            <a:r>
              <a:rPr lang="sv-SE" dirty="0" err="1"/>
              <a:t>pausTid</a:t>
            </a:r>
            <a:r>
              <a:rPr lang="sv-SE" dirty="0"/>
              <a:t>) #Pausar</a:t>
            </a:r>
          </a:p>
          <a:p>
            <a:pPr marL="457200" lvl="1" indent="0">
              <a:buNone/>
            </a:pPr>
            <a:r>
              <a:rPr lang="sv-SE" dirty="0" err="1"/>
              <a:t>t_init</a:t>
            </a:r>
            <a:r>
              <a:rPr lang="sv-SE" dirty="0"/>
              <a:t> = </a:t>
            </a:r>
            <a:r>
              <a:rPr lang="sv-SE" dirty="0" err="1"/>
              <a:t>time.time</a:t>
            </a:r>
            <a:r>
              <a:rPr lang="sv-SE" dirty="0"/>
              <a:t>() #Sparar tiden då prompten visas</a:t>
            </a:r>
          </a:p>
          <a:p>
            <a:pPr marL="457200" lvl="1" indent="0">
              <a:buNone/>
            </a:pPr>
            <a:r>
              <a:rPr lang="sv-SE" dirty="0"/>
              <a:t>a = input("tryck </a:t>
            </a:r>
            <a:r>
              <a:rPr lang="sv-SE" dirty="0" err="1"/>
              <a:t>enter</a:t>
            </a:r>
            <a:r>
              <a:rPr lang="sv-SE" dirty="0"/>
              <a:t>!") #Väntar tills användaren ger input (trycker </a:t>
            </a:r>
            <a:r>
              <a:rPr lang="sv-SE" dirty="0" err="1"/>
              <a:t>enter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 err="1"/>
              <a:t>t_stop</a:t>
            </a:r>
            <a:r>
              <a:rPr lang="sv-SE" dirty="0"/>
              <a:t> = </a:t>
            </a:r>
            <a:r>
              <a:rPr lang="sv-SE" dirty="0" err="1"/>
              <a:t>time.time</a:t>
            </a:r>
            <a:r>
              <a:rPr lang="sv-SE" dirty="0"/>
              <a:t>() #Sparar tiden då användaren trycker </a:t>
            </a:r>
            <a:r>
              <a:rPr lang="sv-SE" dirty="0" err="1"/>
              <a:t>enter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print("Reaktionstid: " + </a:t>
            </a:r>
            <a:r>
              <a:rPr lang="sv-SE" dirty="0" err="1"/>
              <a:t>str</a:t>
            </a:r>
            <a:r>
              <a:rPr lang="sv-SE" dirty="0"/>
              <a:t>(</a:t>
            </a:r>
            <a:r>
              <a:rPr lang="sv-SE" dirty="0" err="1"/>
              <a:t>t_stop-t_init</a:t>
            </a:r>
            <a:r>
              <a:rPr lang="sv-SE" dirty="0"/>
              <a:t>) + " sekunder!") #Printar reaktionstiden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B7EF3-F780-BA44-B44A-0C57A985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295804"/>
            <a:ext cx="11899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eller anonymt (</a:t>
            </a:r>
            <a:r>
              <a:rPr lang="sv-SE" dirty="0">
                <a:hlinkClick r:id="rId3"/>
              </a:rPr>
              <a:t>https://forms.gle/6gsVgSdevfrLUzdHA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650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Övning 1</vt:lpstr>
      <vt:lpstr>Lite om mig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1</dc:title>
  <dc:creator>Theo Ingelstam</dc:creator>
  <cp:lastModifiedBy>Theo Ingelstam</cp:lastModifiedBy>
  <cp:revision>16</cp:revision>
  <dcterms:created xsi:type="dcterms:W3CDTF">2020-09-05T08:28:00Z</dcterms:created>
  <dcterms:modified xsi:type="dcterms:W3CDTF">2020-09-09T08:04:31Z</dcterms:modified>
</cp:coreProperties>
</file>