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8" r:id="rId4"/>
    <p:sldId id="269" r:id="rId5"/>
    <p:sldId id="273" r:id="rId6"/>
    <p:sldId id="270" r:id="rId7"/>
    <p:sldId id="271" r:id="rId8"/>
    <p:sldId id="272" r:id="rId9"/>
    <p:sldId id="267" r:id="rId10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76"/>
  </p:normalViewPr>
  <p:slideViewPr>
    <p:cSldViewPr snapToGrid="0" snapToObjects="1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3E35D-9F41-9343-890E-80974159E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3BD68-F002-9B4B-8D2E-59FADDF4B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4FA22-4D29-364F-B129-D7595FB1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200E-9864-EA45-AEA8-BA29957D1DC2}" type="datetimeFigureOut">
              <a:rPr lang="sv-SE" smtClean="0"/>
              <a:t>2020-10-09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9F3C6-96ED-1E41-87F1-102FB7C9D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D0EEA-E097-DC4C-9B9E-62766D475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CD44-B26E-B246-9CEA-0ACAC6AF81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82427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DA8EC-1150-624B-94F6-4161548A7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66A5DD-3C37-3F45-B32B-C4CCA6636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B9C69-280C-0540-9E19-F3AE275F2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200E-9864-EA45-AEA8-BA29957D1DC2}" type="datetimeFigureOut">
              <a:rPr lang="sv-SE" smtClean="0"/>
              <a:t>2020-10-09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EF139-0213-6445-82B8-C986AEDB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C35B8-40B5-9041-A65B-4F97CE15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CD44-B26E-B246-9CEA-0ACAC6AF81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35267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D96970-97CB-E040-9732-5133624264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77E20-D2C3-6340-B9A7-CB5AD80EC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B99BF-DFBB-F342-830E-7CE3125D2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200E-9864-EA45-AEA8-BA29957D1DC2}" type="datetimeFigureOut">
              <a:rPr lang="sv-SE" smtClean="0"/>
              <a:t>2020-10-09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5B20D-7FA8-7D4F-9D12-9ED2B148C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F8735-0EF8-8C46-AE30-067D37D6B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CD44-B26E-B246-9CEA-0ACAC6AF81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00723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A43C4-A4E9-704C-B260-77E7A6E5F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EC0D5-B880-7346-AB3A-B5B2356E1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AC9C9-C530-AF4D-BA0A-EC4F485E3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200E-9864-EA45-AEA8-BA29957D1DC2}" type="datetimeFigureOut">
              <a:rPr lang="sv-SE" smtClean="0"/>
              <a:t>2020-10-09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3D025-F8D7-1D4F-89F7-98E0C68FD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72082-0F70-734F-AFEB-DBE33A342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CD44-B26E-B246-9CEA-0ACAC6AF81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5401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AE8CF-5A46-F74D-BE73-CC63D2DD3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3CD0E-B3E4-2A4E-BCC1-C37D64314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2F287-0248-F24B-8107-E07F5BB11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200E-9864-EA45-AEA8-BA29957D1DC2}" type="datetimeFigureOut">
              <a:rPr lang="sv-SE" smtClean="0"/>
              <a:t>2020-10-09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0CF95-5E70-FE4E-A0EA-82539D1E5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99E9E-C975-B448-84F6-20D484CE3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CD44-B26E-B246-9CEA-0ACAC6AF81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7161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91471-494C-E548-97B0-F1B620A9E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6DA39-160D-D448-8C05-3850BE7B8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A41F4C-71B8-3642-8798-6D9599A99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A21EED-976E-D841-8A0B-695CC4E26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200E-9864-EA45-AEA8-BA29957D1DC2}" type="datetimeFigureOut">
              <a:rPr lang="sv-SE" smtClean="0"/>
              <a:t>2020-10-09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8D351-FD9E-8548-8F1B-73CCD952B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169E6-446D-4F4F-9E67-ABBB37F9B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CD44-B26E-B246-9CEA-0ACAC6AF81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0057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C2505-C887-0E43-8F0D-A45B92BDE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9068E-7986-9A45-B893-8D99BEF1F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6F8F6-442B-F043-8A2A-4CF25AA9F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5F960E-5AE4-7545-8096-9B97D512D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309FEC-30BE-9E40-BAC0-06A90412F1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EABC17-0F8E-AF4B-8A84-BB0766A17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200E-9864-EA45-AEA8-BA29957D1DC2}" type="datetimeFigureOut">
              <a:rPr lang="sv-SE" smtClean="0"/>
              <a:t>2020-10-09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703C32-ABB0-DF41-A9B0-634E293EC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E485D-B382-7948-8A8B-5483C5D53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CD44-B26E-B246-9CEA-0ACAC6AF81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1544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43289-3348-2144-ABB0-47AC8B691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277E6B-E5F0-5047-A690-20B116E49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200E-9864-EA45-AEA8-BA29957D1DC2}" type="datetimeFigureOut">
              <a:rPr lang="sv-SE" smtClean="0"/>
              <a:t>2020-10-09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DC330B-7521-6648-BF21-B841725B6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7E42BF-D92F-C046-BD5C-DA53CAC0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CD44-B26E-B246-9CEA-0ACAC6AF81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5900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0DB6CB-C39F-D844-B861-9D1AB7F96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200E-9864-EA45-AEA8-BA29957D1DC2}" type="datetimeFigureOut">
              <a:rPr lang="sv-SE" smtClean="0"/>
              <a:t>2020-10-09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ECBAA9-5B74-BA4F-9B6E-1FAE37B0D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3BD36-2716-D347-BDD9-356A1C683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CD44-B26E-B246-9CEA-0ACAC6AF81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0501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762AC-262E-CC4A-8D96-20139E03A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7E53A-9B5B-A540-8810-E4F24B511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CEDEB1-ACB0-6D48-98CB-8C1CEE231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2E79D-4315-F940-A7F4-59D744F0F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200E-9864-EA45-AEA8-BA29957D1DC2}" type="datetimeFigureOut">
              <a:rPr lang="sv-SE" smtClean="0"/>
              <a:t>2020-10-09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5A0CB-C66F-174D-A470-CEA91A599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5A993-1E46-2943-A4B7-BE2D41A2F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CD44-B26E-B246-9CEA-0ACAC6AF81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43003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A014D-FA50-194C-89CC-3ADB5804F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7E185D-0F84-504C-B563-8129B68D27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86713-998A-6742-9D1E-53D3F379D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52A24-1B8E-6B4A-A0EC-A91E7158D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200E-9864-EA45-AEA8-BA29957D1DC2}" type="datetimeFigureOut">
              <a:rPr lang="sv-SE" smtClean="0"/>
              <a:t>2020-10-09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D7FC9-33D0-7D42-B2DF-C6C353347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D727D-397B-5848-9039-6908A3E4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CD44-B26E-B246-9CEA-0ACAC6AF81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7700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B29AE2-1F68-0542-A853-935D7C8FE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1B5B4-CC40-9345-AB90-9A626FA11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F6C2F-6B8B-3347-9202-5E08250BA9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0200E-9864-EA45-AEA8-BA29957D1DC2}" type="datetimeFigureOut">
              <a:rPr lang="sv-SE" smtClean="0"/>
              <a:t>2020-10-09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5E7E5-4D99-D749-A76C-AA93065A30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DDFCA-A564-9F42-9135-E16A6391CA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9CD44-B26E-B246-9CEA-0ACAC6AF81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44940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Theo-Ing/ovn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hyperlink" Target="mailto:theoi@kth.s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A55A8-E90F-3942-AA8B-FD818E800B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DD1331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489DF-FF7E-654A-9605-4FC4D7769B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Övning 6</a:t>
            </a:r>
          </a:p>
        </p:txBody>
      </p:sp>
    </p:spTree>
    <p:extLst>
      <p:ext uri="{BB962C8B-B14F-4D97-AF65-F5344CB8AC3E}">
        <p14:creationId xmlns:p14="http://schemas.microsoft.com/office/powerpoint/2010/main" val="2261285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B5E79-A7D4-2247-AB2C-31B31DEFE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Idag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BF272-D379-B246-BA55-9D2451491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Kommer gå igenom följande uppgifter i detalj:</a:t>
            </a:r>
          </a:p>
          <a:p>
            <a:pPr lvl="1"/>
            <a:r>
              <a:rPr lang="sv-SE" dirty="0"/>
              <a:t>3</a:t>
            </a:r>
          </a:p>
          <a:p>
            <a:pPr lvl="1"/>
            <a:r>
              <a:rPr lang="sv-SE" dirty="0"/>
              <a:t>5</a:t>
            </a:r>
          </a:p>
          <a:p>
            <a:pPr lvl="1"/>
            <a:r>
              <a:rPr lang="sv-SE" dirty="0"/>
              <a:t>6</a:t>
            </a:r>
          </a:p>
          <a:p>
            <a:pPr lvl="1"/>
            <a:r>
              <a:rPr lang="sv-SE" dirty="0"/>
              <a:t>7</a:t>
            </a:r>
          </a:p>
          <a:p>
            <a:pPr lvl="1"/>
            <a:r>
              <a:rPr lang="sv-SE" dirty="0"/>
              <a:t>8</a:t>
            </a:r>
          </a:p>
          <a:p>
            <a:r>
              <a:rPr lang="sv-SE" dirty="0"/>
              <a:t>Om det finns tid på slutet kan vi rösta om ni vill se någon av de andra uppgifterna (facit för alla uppgifter finns länkade på övningssidan i Canvas)</a:t>
            </a:r>
          </a:p>
        </p:txBody>
      </p:sp>
    </p:spTree>
    <p:extLst>
      <p:ext uri="{BB962C8B-B14F-4D97-AF65-F5344CB8AC3E}">
        <p14:creationId xmlns:p14="http://schemas.microsoft.com/office/powerpoint/2010/main" val="3908082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76745-A583-3043-9DB6-E43E77632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821"/>
            <a:ext cx="10515600" cy="4721142"/>
          </a:xfrm>
        </p:spPr>
        <p:txBody>
          <a:bodyPr>
            <a:normAutofit fontScale="85000" lnSpcReduction="20000"/>
          </a:bodyPr>
          <a:lstStyle/>
          <a:p>
            <a:r>
              <a:rPr lang="sv-SE" dirty="0"/>
              <a:t>Hur plockar man ut ett element ur en lista?</a:t>
            </a:r>
          </a:p>
          <a:p>
            <a:pPr lvl="1"/>
            <a:r>
              <a:rPr lang="sv-SE" dirty="0" err="1"/>
              <a:t>a.pop</a:t>
            </a:r>
            <a:r>
              <a:rPr lang="sv-SE" dirty="0"/>
              <a:t>(n) raderar det </a:t>
            </a:r>
            <a:r>
              <a:rPr lang="sv-SE" dirty="0" err="1"/>
              <a:t>n:te</a:t>
            </a:r>
            <a:r>
              <a:rPr lang="sv-SE" dirty="0"/>
              <a:t> elementet ur a och sedan returnerar det elementet</a:t>
            </a:r>
          </a:p>
          <a:p>
            <a:r>
              <a:rPr lang="sv-SE" dirty="0"/>
              <a:t>Hur lägger vi till ett element i en lista?</a:t>
            </a:r>
          </a:p>
          <a:p>
            <a:pPr lvl="1"/>
            <a:r>
              <a:rPr lang="sv-SE" dirty="0" err="1"/>
              <a:t>a.append</a:t>
            </a:r>
            <a:r>
              <a:rPr lang="sv-SE" dirty="0"/>
              <a:t>(element) lägger till objektet element pekar på längst bak i listan a</a:t>
            </a:r>
          </a:p>
          <a:p>
            <a:r>
              <a:rPr lang="sv-SE" dirty="0"/>
              <a:t>Hur slumpar vi ett element? </a:t>
            </a:r>
          </a:p>
          <a:p>
            <a:pPr lvl="1"/>
            <a:r>
              <a:rPr lang="sv-SE" dirty="0"/>
              <a:t>Modulen </a:t>
            </a:r>
            <a:r>
              <a:rPr lang="sv-SE" dirty="0" err="1"/>
              <a:t>random</a:t>
            </a:r>
            <a:r>
              <a:rPr lang="sv-SE" dirty="0"/>
              <a:t> låter oss slumpa heltal som vi låter syfta på index</a:t>
            </a:r>
          </a:p>
          <a:p>
            <a:r>
              <a:rPr lang="sv-SE" dirty="0"/>
              <a:t>Facit:</a:t>
            </a:r>
            <a:br>
              <a:rPr lang="sv-SE" dirty="0"/>
            </a:br>
            <a:r>
              <a:rPr lang="en-GB" b="1" dirty="0"/>
              <a:t>import </a:t>
            </a:r>
            <a:r>
              <a:rPr lang="en-GB" dirty="0"/>
              <a:t>random</a:t>
            </a:r>
            <a:br>
              <a:rPr lang="en-GB" dirty="0"/>
            </a:br>
            <a:br>
              <a:rPr lang="en-GB" dirty="0"/>
            </a:br>
            <a:r>
              <a:rPr lang="en-GB" b="1" dirty="0"/>
              <a:t>def </a:t>
            </a:r>
            <a:r>
              <a:rPr lang="en-GB" dirty="0"/>
              <a:t>shuffle(</a:t>
            </a:r>
            <a:r>
              <a:rPr lang="en-GB" dirty="0" err="1"/>
              <a:t>lista</a:t>
            </a:r>
            <a:r>
              <a:rPr lang="en-GB" dirty="0"/>
              <a:t>):</a:t>
            </a:r>
            <a:br>
              <a:rPr lang="en-GB" dirty="0"/>
            </a:br>
            <a:r>
              <a:rPr lang="en-GB" dirty="0"/>
              <a:t>    a = []</a:t>
            </a:r>
            <a:br>
              <a:rPr lang="en-GB" dirty="0"/>
            </a:br>
            <a:r>
              <a:rPr lang="en-GB" dirty="0"/>
              <a:t>    </a:t>
            </a:r>
            <a:r>
              <a:rPr lang="en-GB" b="1" dirty="0"/>
              <a:t>for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b="1" dirty="0"/>
              <a:t>in </a:t>
            </a:r>
            <a:r>
              <a:rPr lang="en-GB" dirty="0"/>
              <a:t>range (</a:t>
            </a:r>
            <a:r>
              <a:rPr lang="en-GB" dirty="0" err="1"/>
              <a:t>len</a:t>
            </a:r>
            <a:r>
              <a:rPr lang="en-GB" dirty="0"/>
              <a:t>(</a:t>
            </a:r>
            <a:r>
              <a:rPr lang="en-GB" dirty="0" err="1"/>
              <a:t>lista</a:t>
            </a:r>
            <a:r>
              <a:rPr lang="en-GB" dirty="0"/>
              <a:t>)):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 err="1"/>
              <a:t>current_length</a:t>
            </a:r>
            <a:r>
              <a:rPr lang="en-GB" dirty="0"/>
              <a:t> = </a:t>
            </a:r>
            <a:r>
              <a:rPr lang="en-GB" dirty="0" err="1"/>
              <a:t>len</a:t>
            </a:r>
            <a:r>
              <a:rPr lang="en-GB" dirty="0"/>
              <a:t>(</a:t>
            </a:r>
            <a:r>
              <a:rPr lang="en-GB" dirty="0" err="1"/>
              <a:t>lista</a:t>
            </a:r>
            <a:r>
              <a:rPr lang="en-GB" dirty="0"/>
              <a:t>)</a:t>
            </a:r>
            <a:br>
              <a:rPr lang="en-GB" dirty="0"/>
            </a:br>
            <a:r>
              <a:rPr lang="en-GB" dirty="0"/>
              <a:t>        k = </a:t>
            </a:r>
            <a:r>
              <a:rPr lang="en-GB" dirty="0" err="1"/>
              <a:t>random.randint</a:t>
            </a:r>
            <a:r>
              <a:rPr lang="en-GB" dirty="0"/>
              <a:t>(0,current_length-1)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 err="1"/>
              <a:t>a.append</a:t>
            </a:r>
            <a:r>
              <a:rPr lang="en-GB" dirty="0"/>
              <a:t>(</a:t>
            </a:r>
            <a:r>
              <a:rPr lang="en-GB" dirty="0" err="1"/>
              <a:t>lista.pop</a:t>
            </a:r>
            <a:r>
              <a:rPr lang="en-GB" dirty="0"/>
              <a:t>(k))</a:t>
            </a:r>
            <a:br>
              <a:rPr lang="en-GB" dirty="0"/>
            </a:br>
            <a:r>
              <a:rPr lang="en-GB" dirty="0"/>
              <a:t>    </a:t>
            </a:r>
            <a:r>
              <a:rPr lang="en-GB" b="1" dirty="0"/>
              <a:t>return </a:t>
            </a:r>
            <a:r>
              <a:rPr lang="en-GB" dirty="0"/>
              <a:t>a</a:t>
            </a:r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FAC19F-858C-534F-941A-B601C96D9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50" y="352424"/>
            <a:ext cx="113411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30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D3C504-8570-674B-BCF3-9085543D7B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71513"/>
                <a:ext cx="10515600" cy="5505450"/>
              </a:xfrm>
            </p:spPr>
            <p:txBody>
              <a:bodyPr/>
              <a:lstStyle/>
              <a:p>
                <a:r>
                  <a:rPr lang="sv-SE" dirty="0"/>
                  <a:t>Vad är en enhetsmatris (linjär algebra)?</a:t>
                </a:r>
              </a:p>
              <a:p>
                <a:pPr lvl="1"/>
                <a:r>
                  <a:rPr lang="sv-SE" dirty="0"/>
                  <a:t>En </a:t>
                </a:r>
                <a:r>
                  <a:rPr lang="sv-SE" dirty="0" err="1"/>
                  <a:t>nxn</a:t>
                </a:r>
                <a:r>
                  <a:rPr lang="sv-SE" dirty="0"/>
                  <a:t> matris som är noll förutom på huvuddiagonalen där den är 1:</a:t>
                </a:r>
                <a:br>
                  <a:rPr lang="sv-SE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sv-SE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sv-SE" dirty="0"/>
              </a:p>
              <a:p>
                <a:r>
                  <a:rPr lang="sv-SE" dirty="0"/>
                  <a:t>Hur kan vi göra en matris i Python3?</a:t>
                </a:r>
              </a:p>
              <a:p>
                <a:pPr lvl="1"/>
                <a:r>
                  <a:rPr lang="sv-SE" dirty="0"/>
                  <a:t>Skapa en lista där det </a:t>
                </a:r>
                <a:r>
                  <a:rPr lang="sv-SE" dirty="0" err="1"/>
                  <a:t>i:te</a:t>
                </a:r>
                <a:r>
                  <a:rPr lang="sv-SE" dirty="0"/>
                  <a:t> elementet är en lista som representerar den </a:t>
                </a:r>
                <a:r>
                  <a:rPr lang="sv-SE" dirty="0" err="1"/>
                  <a:t>i:te</a:t>
                </a:r>
                <a:r>
                  <a:rPr lang="sv-SE" dirty="0"/>
                  <a:t> raden av matrisen.</a:t>
                </a:r>
              </a:p>
              <a:p>
                <a:pPr lvl="1"/>
                <a:r>
                  <a:rPr lang="sv-SE" dirty="0"/>
                  <a:t>a = [[1,2],[3,4]]</a:t>
                </a:r>
                <a:r>
                  <a:rPr lang="sv-SE" dirty="0">
                    <a:sym typeface="Wingdings" pitchFamily="2" charset="2"/>
                  </a:rPr>
                  <a:t>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sv-SE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sv-SE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v-SE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1</m:t>
                              </m:r>
                            </m:e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3</m:t>
                              </m:r>
                            </m:e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sv-SE" dirty="0"/>
              </a:p>
              <a:p>
                <a:r>
                  <a:rPr lang="sv-SE" dirty="0"/>
                  <a:t>Plan:</a:t>
                </a:r>
              </a:p>
              <a:p>
                <a:pPr lvl="1"/>
                <a:r>
                  <a:rPr lang="sv-SE" dirty="0"/>
                  <a:t>Den </a:t>
                </a:r>
                <a:r>
                  <a:rPr lang="sv-SE" dirty="0" err="1"/>
                  <a:t>i:te</a:t>
                </a:r>
                <a:r>
                  <a:rPr lang="sv-SE" dirty="0"/>
                  <a:t> raden kommer bara ha nollor förutom det </a:t>
                </a:r>
                <a:r>
                  <a:rPr lang="sv-SE" dirty="0" err="1"/>
                  <a:t>i:te</a:t>
                </a:r>
                <a:r>
                  <a:rPr lang="sv-SE" dirty="0"/>
                  <a:t> element som kommer vara 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D3C504-8570-674B-BCF3-9085543D7B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71513"/>
                <a:ext cx="10515600" cy="5505450"/>
              </a:xfrm>
              <a:blipFill>
                <a:blip r:embed="rId2"/>
                <a:stretch>
                  <a:fillRect l="-965" t="-184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243FF5E-6E36-5345-A4C2-C42CA1970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500" y="196850"/>
            <a:ext cx="54610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81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3C504-8570-674B-BCF3-9085543D7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1513"/>
            <a:ext cx="10515600" cy="5505450"/>
          </a:xfrm>
        </p:spPr>
        <p:txBody>
          <a:bodyPr/>
          <a:lstStyle/>
          <a:p>
            <a:r>
              <a:rPr lang="sv-SE" dirty="0"/>
              <a:t>Facit:</a:t>
            </a:r>
            <a:br>
              <a:rPr lang="sv-SE" dirty="0"/>
            </a:br>
            <a:r>
              <a:rPr lang="en-GB" b="1" dirty="0"/>
              <a:t>def </a:t>
            </a:r>
            <a:r>
              <a:rPr lang="en-GB" dirty="0" err="1"/>
              <a:t>unit_matrix</a:t>
            </a:r>
            <a:r>
              <a:rPr lang="en-GB" dirty="0"/>
              <a:t>(n):</a:t>
            </a:r>
            <a:br>
              <a:rPr lang="en-GB" dirty="0"/>
            </a:br>
            <a:r>
              <a:rPr lang="en-GB" dirty="0"/>
              <a:t>    row = [0]*n</a:t>
            </a:r>
            <a:br>
              <a:rPr lang="en-GB" dirty="0"/>
            </a:br>
            <a:r>
              <a:rPr lang="en-GB" dirty="0"/>
              <a:t>    mat = []</a:t>
            </a:r>
            <a:br>
              <a:rPr lang="en-GB" dirty="0"/>
            </a:br>
            <a:r>
              <a:rPr lang="en-GB" dirty="0"/>
              <a:t>    </a:t>
            </a:r>
            <a:r>
              <a:rPr lang="en-GB" b="1" dirty="0"/>
              <a:t>for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b="1" dirty="0"/>
              <a:t>in </a:t>
            </a:r>
            <a:r>
              <a:rPr lang="en-GB" dirty="0"/>
              <a:t>range (n):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 err="1"/>
              <a:t>mat.append</a:t>
            </a:r>
            <a:r>
              <a:rPr lang="en-GB" dirty="0"/>
              <a:t>(row[:])</a:t>
            </a:r>
            <a:br>
              <a:rPr lang="en-GB" dirty="0"/>
            </a:br>
            <a:r>
              <a:rPr lang="en-GB" dirty="0"/>
              <a:t>        mat[</a:t>
            </a:r>
            <a:r>
              <a:rPr lang="en-GB" dirty="0" err="1"/>
              <a:t>i</a:t>
            </a:r>
            <a:r>
              <a:rPr lang="en-GB" dirty="0"/>
              <a:t>][</a:t>
            </a:r>
            <a:r>
              <a:rPr lang="en-GB" dirty="0" err="1"/>
              <a:t>i</a:t>
            </a:r>
            <a:r>
              <a:rPr lang="en-GB" dirty="0"/>
              <a:t>]=1</a:t>
            </a:r>
            <a:br>
              <a:rPr lang="en-GB" dirty="0"/>
            </a:br>
            <a:r>
              <a:rPr lang="en-GB" dirty="0"/>
              <a:t>    </a:t>
            </a:r>
            <a:r>
              <a:rPr lang="en-GB" b="1" dirty="0"/>
              <a:t>return </a:t>
            </a:r>
            <a:r>
              <a:rPr lang="en-GB" dirty="0"/>
              <a:t>mat</a:t>
            </a:r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43FF5E-6E36-5345-A4C2-C42CA1970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500" y="196850"/>
            <a:ext cx="5461000" cy="2921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54D997-7769-9F42-89D8-0728A173529C}"/>
              </a:ext>
            </a:extLst>
          </p:cNvPr>
          <p:cNvSpPr txBox="1"/>
          <p:nvPr/>
        </p:nvSpPr>
        <p:spPr>
          <a:xfrm rot="19477399">
            <a:off x="4572000" y="3212432"/>
            <a:ext cx="6581462" cy="14773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dirty="0"/>
              <a:t>EXTRA UTRYMME FÖR EN QUOTE:</a:t>
            </a:r>
            <a:br>
              <a:rPr lang="sv-SE" dirty="0"/>
            </a:br>
            <a:r>
              <a:rPr lang="en-GB" i="1" dirty="0"/>
              <a:t>“Perfection is achieved not when there is nothing more to add, but rather when there is nothing more to take away.” </a:t>
            </a:r>
          </a:p>
          <a:p>
            <a:r>
              <a:rPr lang="en-GB" i="1" dirty="0"/>
              <a:t>– Antoine de Saint-Exupery</a:t>
            </a:r>
            <a:endParaRPr lang="en-GB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827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68BE9-16DA-0A49-8D4B-C0B50277C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v-SE" dirty="0"/>
              <a:t>För vilken string som helst kan vi hålla räkningen på hur många bokstäver vi sett sedan senaste skiljetecknet, när vi stöter på ett skiljetecken kollar vi på vår </a:t>
            </a:r>
            <a:r>
              <a:rPr lang="sv-SE" dirty="0" err="1"/>
              <a:t>counter</a:t>
            </a:r>
            <a:r>
              <a:rPr lang="sv-SE" dirty="0"/>
              <a:t> och jämför med maximum hittills.</a:t>
            </a:r>
          </a:p>
          <a:p>
            <a:r>
              <a:rPr lang="sv-SE" dirty="0"/>
              <a:t>Facit:</a:t>
            </a:r>
            <a:br>
              <a:rPr lang="sv-SE" dirty="0"/>
            </a:br>
            <a:r>
              <a:rPr lang="en-GB" b="1" dirty="0"/>
              <a:t>def </a:t>
            </a:r>
            <a:r>
              <a:rPr lang="en-GB" dirty="0" err="1"/>
              <a:t>max_word_length</a:t>
            </a:r>
            <a:r>
              <a:rPr lang="en-GB" dirty="0"/>
              <a:t>(text):</a:t>
            </a:r>
            <a:br>
              <a:rPr lang="en-GB" dirty="0"/>
            </a:br>
            <a:r>
              <a:rPr lang="en-GB" dirty="0"/>
              <a:t>    </a:t>
            </a:r>
            <a:r>
              <a:rPr lang="en-GB" dirty="0" err="1"/>
              <a:t>max_length</a:t>
            </a:r>
            <a:r>
              <a:rPr lang="en-GB" dirty="0"/>
              <a:t> = 0</a:t>
            </a:r>
            <a:br>
              <a:rPr lang="en-GB" dirty="0"/>
            </a:br>
            <a:r>
              <a:rPr lang="en-GB" dirty="0"/>
              <a:t>    counter = 0</a:t>
            </a:r>
            <a:br>
              <a:rPr lang="en-GB" dirty="0"/>
            </a:br>
            <a:r>
              <a:rPr lang="en-GB" dirty="0"/>
              <a:t>    </a:t>
            </a:r>
            <a:r>
              <a:rPr lang="en-GB" b="1" dirty="0"/>
              <a:t>for </a:t>
            </a:r>
            <a:r>
              <a:rPr lang="en-GB" dirty="0"/>
              <a:t>letter </a:t>
            </a:r>
            <a:r>
              <a:rPr lang="en-GB" b="1" dirty="0"/>
              <a:t>in </a:t>
            </a:r>
            <a:r>
              <a:rPr lang="en-GB" dirty="0"/>
              <a:t>text: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b="1" dirty="0"/>
              <a:t>if </a:t>
            </a:r>
            <a:r>
              <a:rPr lang="en-GB" dirty="0" err="1"/>
              <a:t>letter.isalpha</a:t>
            </a:r>
            <a:r>
              <a:rPr lang="en-GB" dirty="0"/>
              <a:t>():</a:t>
            </a:r>
            <a:br>
              <a:rPr lang="en-GB" dirty="0"/>
            </a:br>
            <a:r>
              <a:rPr lang="en-GB" dirty="0"/>
              <a:t>            counter+=1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b="1" dirty="0"/>
              <a:t>else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            </a:t>
            </a:r>
            <a:r>
              <a:rPr lang="en-GB" b="1" dirty="0"/>
              <a:t>if </a:t>
            </a:r>
            <a:r>
              <a:rPr lang="en-GB" dirty="0" err="1"/>
              <a:t>max_length</a:t>
            </a:r>
            <a:r>
              <a:rPr lang="en-GB" dirty="0"/>
              <a:t>&lt;counter:</a:t>
            </a:r>
            <a:br>
              <a:rPr lang="en-GB" dirty="0"/>
            </a:br>
            <a:r>
              <a:rPr lang="en-GB" dirty="0"/>
              <a:t>                </a:t>
            </a:r>
            <a:r>
              <a:rPr lang="en-GB" dirty="0" err="1"/>
              <a:t>max_length</a:t>
            </a:r>
            <a:r>
              <a:rPr lang="en-GB" dirty="0"/>
              <a:t>=counter</a:t>
            </a:r>
            <a:br>
              <a:rPr lang="en-GB" dirty="0"/>
            </a:br>
            <a:r>
              <a:rPr lang="en-GB" dirty="0"/>
              <a:t>            counter = 0</a:t>
            </a:r>
            <a:br>
              <a:rPr lang="en-GB" dirty="0"/>
            </a:br>
            <a:r>
              <a:rPr lang="en-GB" dirty="0"/>
              <a:t>    </a:t>
            </a:r>
            <a:r>
              <a:rPr lang="en-GB" b="1" dirty="0"/>
              <a:t>if </a:t>
            </a:r>
            <a:r>
              <a:rPr lang="en-GB" dirty="0" err="1"/>
              <a:t>max_length</a:t>
            </a:r>
            <a:r>
              <a:rPr lang="en-GB" dirty="0"/>
              <a:t> &lt; counter: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 err="1"/>
              <a:t>max_length</a:t>
            </a:r>
            <a:r>
              <a:rPr lang="en-GB" dirty="0"/>
              <a:t> = counter</a:t>
            </a:r>
            <a:br>
              <a:rPr lang="en-GB" dirty="0"/>
            </a:br>
            <a:r>
              <a:rPr lang="en-GB" dirty="0"/>
              <a:t>    </a:t>
            </a:r>
            <a:r>
              <a:rPr lang="en-GB" b="1" dirty="0"/>
              <a:t>return </a:t>
            </a:r>
            <a:r>
              <a:rPr lang="en-GB" dirty="0" err="1"/>
              <a:t>max_length</a:t>
            </a:r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CBD57A-CD34-1445-A164-B67CF961C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0" y="264528"/>
            <a:ext cx="115697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54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39BB5-EC11-944B-9BA1-1CE03BC13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4413"/>
            <a:ext cx="10515600" cy="5162550"/>
          </a:xfrm>
        </p:spPr>
        <p:txBody>
          <a:bodyPr>
            <a:normAutofit fontScale="92500" lnSpcReduction="20000"/>
          </a:bodyPr>
          <a:lstStyle/>
          <a:p>
            <a:r>
              <a:rPr lang="sv-SE" dirty="0"/>
              <a:t>Vi återanvänder koden men denna gång sparar vi även ordet vi är på som en string</a:t>
            </a:r>
          </a:p>
          <a:p>
            <a:r>
              <a:rPr lang="sv-SE" dirty="0"/>
              <a:t>Facit</a:t>
            </a:r>
            <a:br>
              <a:rPr lang="sv-SE" dirty="0"/>
            </a:br>
            <a:r>
              <a:rPr lang="en-GB" b="1" dirty="0"/>
              <a:t>def </a:t>
            </a:r>
            <a:r>
              <a:rPr lang="en-GB" dirty="0" err="1"/>
              <a:t>longest_word</a:t>
            </a:r>
            <a:r>
              <a:rPr lang="en-GB" dirty="0"/>
              <a:t>(text):</a:t>
            </a:r>
            <a:br>
              <a:rPr lang="en-GB" dirty="0"/>
            </a:br>
            <a:r>
              <a:rPr lang="en-GB" dirty="0"/>
              <a:t>    </a:t>
            </a:r>
            <a:r>
              <a:rPr lang="en-GB" dirty="0" err="1"/>
              <a:t>longest_wrd</a:t>
            </a:r>
            <a:r>
              <a:rPr lang="en-GB" dirty="0"/>
              <a:t> = </a:t>
            </a:r>
            <a:r>
              <a:rPr lang="en-GB" b="1" dirty="0"/>
              <a:t>""</a:t>
            </a:r>
            <a:br>
              <a:rPr lang="en-GB" b="1" dirty="0"/>
            </a:br>
            <a:r>
              <a:rPr lang="en-GB" b="1" dirty="0"/>
              <a:t>    </a:t>
            </a:r>
            <a:r>
              <a:rPr lang="en-GB" dirty="0" err="1"/>
              <a:t>current_wrd</a:t>
            </a:r>
            <a:r>
              <a:rPr lang="en-GB" dirty="0"/>
              <a:t> = </a:t>
            </a:r>
            <a:r>
              <a:rPr lang="en-GB" b="1" dirty="0"/>
              <a:t>""</a:t>
            </a:r>
            <a:br>
              <a:rPr lang="en-GB" b="1" dirty="0"/>
            </a:br>
            <a:r>
              <a:rPr lang="en-GB" b="1" dirty="0"/>
              <a:t>    for </a:t>
            </a:r>
            <a:r>
              <a:rPr lang="en-GB" dirty="0"/>
              <a:t>letter </a:t>
            </a:r>
            <a:r>
              <a:rPr lang="en-GB" b="1" dirty="0"/>
              <a:t>in </a:t>
            </a:r>
            <a:r>
              <a:rPr lang="en-GB" dirty="0"/>
              <a:t>text: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b="1" dirty="0"/>
              <a:t>if </a:t>
            </a:r>
            <a:r>
              <a:rPr lang="en-GB" dirty="0" err="1"/>
              <a:t>letter.isalpha</a:t>
            </a:r>
            <a:r>
              <a:rPr lang="en-GB" dirty="0"/>
              <a:t>():</a:t>
            </a:r>
            <a:br>
              <a:rPr lang="en-GB" dirty="0"/>
            </a:br>
            <a:r>
              <a:rPr lang="en-GB" dirty="0"/>
              <a:t>            </a:t>
            </a:r>
            <a:r>
              <a:rPr lang="en-GB" dirty="0" err="1"/>
              <a:t>current_wrd</a:t>
            </a:r>
            <a:r>
              <a:rPr lang="en-GB" dirty="0"/>
              <a:t>+=letter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b="1" dirty="0"/>
              <a:t>else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            </a:t>
            </a:r>
            <a:r>
              <a:rPr lang="en-GB" b="1" dirty="0"/>
              <a:t>if </a:t>
            </a:r>
            <a:r>
              <a:rPr lang="en-GB" dirty="0" err="1"/>
              <a:t>len</a:t>
            </a:r>
            <a:r>
              <a:rPr lang="en-GB" dirty="0"/>
              <a:t>(</a:t>
            </a:r>
            <a:r>
              <a:rPr lang="en-GB" dirty="0" err="1"/>
              <a:t>longest_wrd</a:t>
            </a:r>
            <a:r>
              <a:rPr lang="en-GB" dirty="0"/>
              <a:t>)&lt;</a:t>
            </a:r>
            <a:r>
              <a:rPr lang="en-GB" dirty="0" err="1"/>
              <a:t>len</a:t>
            </a:r>
            <a:r>
              <a:rPr lang="en-GB" dirty="0"/>
              <a:t>(</a:t>
            </a:r>
            <a:r>
              <a:rPr lang="en-GB" dirty="0" err="1"/>
              <a:t>current_wrd</a:t>
            </a:r>
            <a:r>
              <a:rPr lang="en-GB" dirty="0"/>
              <a:t>):</a:t>
            </a:r>
            <a:br>
              <a:rPr lang="en-GB" dirty="0"/>
            </a:br>
            <a:r>
              <a:rPr lang="en-GB" dirty="0"/>
              <a:t>                </a:t>
            </a:r>
            <a:r>
              <a:rPr lang="en-GB" dirty="0" err="1"/>
              <a:t>longest_wrd</a:t>
            </a:r>
            <a:r>
              <a:rPr lang="en-GB" dirty="0"/>
              <a:t> = </a:t>
            </a:r>
            <a:r>
              <a:rPr lang="en-GB" dirty="0" err="1"/>
              <a:t>current_wrd</a:t>
            </a:r>
            <a:br>
              <a:rPr lang="en-GB" dirty="0"/>
            </a:br>
            <a:r>
              <a:rPr lang="en-GB" dirty="0"/>
              <a:t>            </a:t>
            </a:r>
            <a:r>
              <a:rPr lang="en-GB" dirty="0" err="1"/>
              <a:t>current_wrd</a:t>
            </a:r>
            <a:r>
              <a:rPr lang="en-GB" dirty="0"/>
              <a:t> = </a:t>
            </a:r>
            <a:r>
              <a:rPr lang="en-GB" b="1" dirty="0"/>
              <a:t>""</a:t>
            </a:r>
            <a:br>
              <a:rPr lang="en-GB" b="1" dirty="0"/>
            </a:br>
            <a:r>
              <a:rPr lang="en-GB" b="1" dirty="0"/>
              <a:t>    if </a:t>
            </a:r>
            <a:r>
              <a:rPr lang="en-GB" dirty="0" err="1"/>
              <a:t>len</a:t>
            </a:r>
            <a:r>
              <a:rPr lang="en-GB" dirty="0"/>
              <a:t>(</a:t>
            </a:r>
            <a:r>
              <a:rPr lang="en-GB" dirty="0" err="1"/>
              <a:t>longest_wrd</a:t>
            </a:r>
            <a:r>
              <a:rPr lang="en-GB" dirty="0"/>
              <a:t>) &lt; </a:t>
            </a:r>
            <a:r>
              <a:rPr lang="en-GB" dirty="0" err="1"/>
              <a:t>len</a:t>
            </a:r>
            <a:r>
              <a:rPr lang="en-GB" dirty="0"/>
              <a:t>(</a:t>
            </a:r>
            <a:r>
              <a:rPr lang="en-GB" dirty="0" err="1"/>
              <a:t>current_wrd</a:t>
            </a:r>
            <a:r>
              <a:rPr lang="en-GB" dirty="0"/>
              <a:t>):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 err="1"/>
              <a:t>longest_wrd</a:t>
            </a:r>
            <a:r>
              <a:rPr lang="en-GB" dirty="0"/>
              <a:t> = </a:t>
            </a:r>
            <a:r>
              <a:rPr lang="en-GB" dirty="0" err="1"/>
              <a:t>current_wrd</a:t>
            </a:r>
            <a:br>
              <a:rPr lang="en-GB" dirty="0"/>
            </a:br>
            <a:r>
              <a:rPr lang="en-GB" dirty="0"/>
              <a:t>    </a:t>
            </a:r>
            <a:r>
              <a:rPr lang="en-GB" b="1" dirty="0"/>
              <a:t>return </a:t>
            </a:r>
            <a:r>
              <a:rPr lang="en-GB" dirty="0" err="1"/>
              <a:t>longest_wrd</a:t>
            </a:r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052EB4-9528-5E43-823E-C6E682BF7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401637"/>
            <a:ext cx="93726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13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62717-26C4-3C40-8731-76BF0D837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33963"/>
          </a:xfrm>
        </p:spPr>
        <p:txBody>
          <a:bodyPr>
            <a:normAutofit lnSpcReduction="10000"/>
          </a:bodyPr>
          <a:lstStyle/>
          <a:p>
            <a:r>
              <a:rPr lang="sv-SE" dirty="0"/>
              <a:t>Kommer bara gå igenom en funktion för att läsa in en textfil till en string som funkar för uppgift </a:t>
            </a:r>
            <a:r>
              <a:rPr lang="sv-SE"/>
              <a:t>6 och 7</a:t>
            </a:r>
            <a:endParaRPr lang="sv-SE" dirty="0"/>
          </a:p>
          <a:p>
            <a:r>
              <a:rPr lang="sv-SE" dirty="0"/>
              <a:t>Mer info på hur man läser in en textfil hittas i Övning 4 (finns på mitt </a:t>
            </a:r>
            <a:r>
              <a:rPr lang="sv-SE" dirty="0" err="1"/>
              <a:t>git</a:t>
            </a:r>
            <a:r>
              <a:rPr lang="sv-SE" dirty="0"/>
              <a:t>: </a:t>
            </a:r>
            <a:r>
              <a:rPr lang="sv-SE" dirty="0">
                <a:hlinkClick r:id="rId2"/>
              </a:rPr>
              <a:t>https://github.com/Theo-Ing/ovning</a:t>
            </a:r>
            <a:r>
              <a:rPr lang="sv-SE" dirty="0"/>
              <a:t>)</a:t>
            </a:r>
          </a:p>
          <a:p>
            <a:r>
              <a:rPr lang="sv-SE" dirty="0"/>
              <a:t>Om vi dock bara läser in texten direkt kommer </a:t>
            </a:r>
            <a:r>
              <a:rPr lang="sv-SE" dirty="0" err="1"/>
              <a:t>nyradstecken</a:t>
            </a:r>
            <a:r>
              <a:rPr lang="sv-SE" dirty="0"/>
              <a:t> ”\n” och </a:t>
            </a:r>
            <a:r>
              <a:rPr lang="sv-SE" dirty="0" err="1"/>
              <a:t>tabs</a:t>
            </a:r>
            <a:r>
              <a:rPr lang="sv-SE" dirty="0"/>
              <a:t> ”\t” tolkas som bokstäver, vi löser detta med ”.</a:t>
            </a:r>
            <a:r>
              <a:rPr lang="sv-SE" dirty="0" err="1"/>
              <a:t>replace</a:t>
            </a:r>
            <a:r>
              <a:rPr lang="sv-SE" dirty="0"/>
              <a:t>()”</a:t>
            </a:r>
          </a:p>
          <a:p>
            <a:r>
              <a:rPr lang="sv-SE" dirty="0"/>
              <a:t>Facit:</a:t>
            </a:r>
            <a:br>
              <a:rPr lang="sv-SE" dirty="0"/>
            </a:br>
            <a:r>
              <a:rPr lang="en-GB" b="1" dirty="0"/>
              <a:t>def </a:t>
            </a:r>
            <a:r>
              <a:rPr lang="en-GB" dirty="0" err="1"/>
              <a:t>txt_to_string</a:t>
            </a:r>
            <a:r>
              <a:rPr lang="en-GB" dirty="0"/>
              <a:t>(txt):</a:t>
            </a:r>
            <a:br>
              <a:rPr lang="en-GB" dirty="0"/>
            </a:br>
            <a:r>
              <a:rPr lang="en-GB" dirty="0"/>
              <a:t>    </a:t>
            </a:r>
            <a:r>
              <a:rPr lang="en-GB" b="1" dirty="0"/>
              <a:t>with </a:t>
            </a:r>
            <a:r>
              <a:rPr lang="en-GB" dirty="0"/>
              <a:t>open(txt, encoding=</a:t>
            </a:r>
            <a:r>
              <a:rPr lang="en-GB" b="1" dirty="0"/>
              <a:t>"utf8"</a:t>
            </a:r>
            <a:r>
              <a:rPr lang="en-GB" dirty="0"/>
              <a:t>) </a:t>
            </a:r>
            <a:r>
              <a:rPr lang="en-GB" b="1" dirty="0"/>
              <a:t>as </a:t>
            </a:r>
            <a:r>
              <a:rPr lang="en-GB" dirty="0"/>
              <a:t>f: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 err="1"/>
              <a:t>txtFile</a:t>
            </a:r>
            <a:r>
              <a:rPr lang="en-GB" dirty="0"/>
              <a:t>=</a:t>
            </a:r>
            <a:r>
              <a:rPr lang="en-GB" dirty="0" err="1"/>
              <a:t>f.read</a:t>
            </a:r>
            <a:r>
              <a:rPr lang="en-GB" dirty="0"/>
              <a:t>()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 err="1"/>
              <a:t>txtFile</a:t>
            </a:r>
            <a:r>
              <a:rPr lang="en-GB" dirty="0"/>
              <a:t> = </a:t>
            </a:r>
            <a:r>
              <a:rPr lang="en-GB" dirty="0" err="1"/>
              <a:t>txtFile.replace</a:t>
            </a:r>
            <a:r>
              <a:rPr lang="en-GB" dirty="0"/>
              <a:t>(</a:t>
            </a:r>
            <a:r>
              <a:rPr lang="en-GB" b="1" dirty="0"/>
              <a:t>"\n"</a:t>
            </a:r>
            <a:r>
              <a:rPr lang="en-GB" dirty="0"/>
              <a:t>,</a:t>
            </a:r>
            <a:r>
              <a:rPr lang="en-GB" b="1" dirty="0"/>
              <a:t>" "</a:t>
            </a:r>
            <a:r>
              <a:rPr lang="en-GB" dirty="0"/>
              <a:t>)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 err="1"/>
              <a:t>txtFile</a:t>
            </a:r>
            <a:r>
              <a:rPr lang="en-GB" dirty="0"/>
              <a:t> = </a:t>
            </a:r>
            <a:r>
              <a:rPr lang="en-GB" dirty="0" err="1"/>
              <a:t>txtFile.replace</a:t>
            </a:r>
            <a:r>
              <a:rPr lang="en-GB" dirty="0"/>
              <a:t>(</a:t>
            </a:r>
            <a:r>
              <a:rPr lang="en-GB" b="1" dirty="0"/>
              <a:t>"\t"</a:t>
            </a:r>
            <a:r>
              <a:rPr lang="en-GB" dirty="0"/>
              <a:t>, </a:t>
            </a:r>
            <a:r>
              <a:rPr lang="en-GB" b="1" dirty="0"/>
              <a:t>" "</a:t>
            </a:r>
            <a:r>
              <a:rPr lang="en-GB" dirty="0"/>
              <a:t>)</a:t>
            </a:r>
            <a:br>
              <a:rPr lang="en-GB" dirty="0"/>
            </a:br>
            <a:r>
              <a:rPr lang="en-GB" dirty="0"/>
              <a:t>    </a:t>
            </a:r>
            <a:r>
              <a:rPr lang="en-GB" b="1" dirty="0"/>
              <a:t>return </a:t>
            </a:r>
            <a:r>
              <a:rPr lang="en-GB" dirty="0" err="1"/>
              <a:t>txtFile</a:t>
            </a:r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5D3954-0873-0B40-ACBE-9A54A75FB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420687"/>
            <a:ext cx="117729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92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A8194-A374-3645-B49D-448B889F2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Några frågor?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5C773-2A8A-1A4B-A909-AC5745E54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Feedback kan ges på mail (</a:t>
            </a:r>
            <a:r>
              <a:rPr lang="sv-SE" dirty="0">
                <a:hlinkClick r:id="rId2"/>
              </a:rPr>
              <a:t>theoi@kth.se</a:t>
            </a:r>
            <a:r>
              <a:rPr lang="sv-SE" dirty="0"/>
              <a:t>) </a:t>
            </a:r>
          </a:p>
          <a:p>
            <a:r>
              <a:rPr lang="sv-SE" dirty="0"/>
              <a:t>Man kan alltid maila mig med frågor om kursen (</a:t>
            </a:r>
            <a:r>
              <a:rPr lang="sv-SE" dirty="0">
                <a:hlinkClick r:id="rId2"/>
              </a:rPr>
              <a:t>theoi@kth.se</a:t>
            </a:r>
            <a:r>
              <a:rPr lang="sv-SE" dirty="0"/>
              <a:t>)</a:t>
            </a:r>
          </a:p>
          <a:p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A2EB41-6DF7-2B40-9537-5F4768A52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266" y="3501496"/>
            <a:ext cx="2675467" cy="267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399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788</Words>
  <Application>Microsoft Macintosh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DD1331</vt:lpstr>
      <vt:lpstr>Idag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Några frågor?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DD1331</dc:title>
  <dc:creator>Theo Ingelstam</dc:creator>
  <cp:lastModifiedBy>Theo Ingelstam</cp:lastModifiedBy>
  <cp:revision>17</cp:revision>
  <dcterms:created xsi:type="dcterms:W3CDTF">2020-10-03T11:27:10Z</dcterms:created>
  <dcterms:modified xsi:type="dcterms:W3CDTF">2020-10-09T10:05:51Z</dcterms:modified>
</cp:coreProperties>
</file>