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7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2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7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3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4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4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3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2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3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6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E14C25C-871B-4F6B-860A-138603FEB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B5466-3EFA-2A45-8D79-A56DD63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sv-SE" sz="4800"/>
              <a:t>Låd och Pildiagram:</a:t>
            </a:r>
            <a:br>
              <a:rPr lang="sv-SE" sz="4800"/>
            </a:br>
            <a:r>
              <a:rPr lang="sv-SE" sz="4800"/>
              <a:t>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7D224-C3D9-434E-9B39-59222322D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sv-SE"/>
              <a:t>Från Fx-Komplettering 2019 DD1331</a:t>
            </a:r>
          </a:p>
          <a:p>
            <a:r>
              <a:rPr lang="sv-SE"/>
              <a:t>Fråga 30</a:t>
            </a:r>
          </a:p>
          <a:p>
            <a:endParaRPr lang="sv-SE"/>
          </a:p>
          <a:p>
            <a:endParaRPr lang="sv-SE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53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894" y="119062"/>
            <a:ext cx="2855050" cy="30099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F2064-1DB4-9E48-B355-C16C217A5A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79161" y="630711"/>
            <a:ext cx="8034054" cy="55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A03E3-4C57-214A-B5F4-CB8D288C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14450"/>
            <a:ext cx="7404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9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4" y="119062"/>
            <a:ext cx="2855050" cy="3009901"/>
          </a:xfrm>
        </p:spPr>
      </p:pic>
      <p:pic>
        <p:nvPicPr>
          <p:cNvPr id="7" name="Picture 6" descr="A picture containing sitting, game&#10;&#10;Description automatically generated">
            <a:extLst>
              <a:ext uri="{FF2B5EF4-FFF2-40B4-BE49-F238E27FC236}">
                <a16:creationId xmlns:a16="http://schemas.microsoft.com/office/drawing/2014/main" id="{8E58B0D9-780E-F746-BDDA-7A96D9BD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1763713"/>
            <a:ext cx="3835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6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894" y="119062"/>
            <a:ext cx="2855050" cy="3009900"/>
          </a:xfrm>
        </p:spPr>
      </p:pic>
      <p:pic>
        <p:nvPicPr>
          <p:cNvPr id="3" name="Picture 2" descr="A picture containing sitting, game&#10;&#10;Description automatically generated">
            <a:extLst>
              <a:ext uri="{FF2B5EF4-FFF2-40B4-BE49-F238E27FC236}">
                <a16:creationId xmlns:a16="http://schemas.microsoft.com/office/drawing/2014/main" id="{D5185F71-2CB7-4D48-9305-D07A64B0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2" y="258762"/>
            <a:ext cx="2967976" cy="2112963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D10DC4-48CB-B543-89C9-BB831403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88" y="3571875"/>
            <a:ext cx="4535018" cy="3159124"/>
          </a:xfrm>
          <a:prstGeom prst="rect">
            <a:avLst/>
          </a:prstGeom>
        </p:spPr>
      </p:pic>
      <p:pic>
        <p:nvPicPr>
          <p:cNvPr id="20" name="Graphic 19" descr="Line arrow Slight curve">
            <a:extLst>
              <a:ext uri="{FF2B5EF4-FFF2-40B4-BE49-F238E27FC236}">
                <a16:creationId xmlns:a16="http://schemas.microsoft.com/office/drawing/2014/main" id="{CC274E69-F017-B249-9CBA-423AAF5AA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19156">
            <a:off x="4337223" y="2110467"/>
            <a:ext cx="3413769" cy="30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4" y="119062"/>
            <a:ext cx="2855050" cy="3009901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01A6662-E921-DF45-8DBC-B3CD590D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894" y="119063"/>
            <a:ext cx="2855050" cy="3009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13392-43DD-514E-8846-64CA23AC44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8088" y="3571875"/>
            <a:ext cx="4535017" cy="3159124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D1D69D9-CE40-3241-B014-F38EB240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107" y="127001"/>
            <a:ext cx="4535018" cy="3159124"/>
          </a:xfrm>
          <a:prstGeom prst="rect">
            <a:avLst/>
          </a:prstGeom>
        </p:spPr>
      </p:pic>
      <p:pic>
        <p:nvPicPr>
          <p:cNvPr id="10" name="Graphic 9" descr="Line arrow Counter clockwise curve">
            <a:extLst>
              <a:ext uri="{FF2B5EF4-FFF2-40B4-BE49-F238E27FC236}">
                <a16:creationId xmlns:a16="http://schemas.microsoft.com/office/drawing/2014/main" id="{65024F42-AC1E-C84F-A8A5-D817E184A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479810">
            <a:off x="5032896" y="3134766"/>
            <a:ext cx="2586000" cy="23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894" y="119062"/>
            <a:ext cx="2855050" cy="30099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E4C2A-6817-E846-8BF1-F4676A75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5107" y="127001"/>
            <a:ext cx="4535017" cy="3159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1172C-6D9C-C440-9254-18B1DAC4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8088" y="3571875"/>
            <a:ext cx="4535017" cy="3159123"/>
          </a:xfrm>
          <a:prstGeom prst="rect">
            <a:avLst/>
          </a:prstGeom>
        </p:spPr>
      </p:pic>
      <p:pic>
        <p:nvPicPr>
          <p:cNvPr id="7" name="Graphic 6" descr="Line arrow Counter clockwise curve">
            <a:extLst>
              <a:ext uri="{FF2B5EF4-FFF2-40B4-BE49-F238E27FC236}">
                <a16:creationId xmlns:a16="http://schemas.microsoft.com/office/drawing/2014/main" id="{4B22850E-0763-484D-8084-BEDAD45D7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79810">
            <a:off x="5032896" y="3134766"/>
            <a:ext cx="2586000" cy="23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894" y="119062"/>
            <a:ext cx="2855050" cy="30099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F6DF4-AD7D-CB4E-A1A1-1DB30385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5107" y="127001"/>
            <a:ext cx="4535017" cy="3159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CF91F1-CCAB-A447-ADCE-F7518C2C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8088" y="3571875"/>
            <a:ext cx="4535016" cy="3159123"/>
          </a:xfrm>
          <a:prstGeom prst="rect">
            <a:avLst/>
          </a:prstGeom>
        </p:spPr>
      </p:pic>
      <p:pic>
        <p:nvPicPr>
          <p:cNvPr id="6" name="Graphic 5" descr="Line arrow Counter clockwise curve">
            <a:extLst>
              <a:ext uri="{FF2B5EF4-FFF2-40B4-BE49-F238E27FC236}">
                <a16:creationId xmlns:a16="http://schemas.microsoft.com/office/drawing/2014/main" id="{8F8E33DC-BC5F-6742-85F5-4332AE158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79810">
            <a:off x="5032896" y="3134766"/>
            <a:ext cx="2586000" cy="23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894" y="119062"/>
            <a:ext cx="2855050" cy="30099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731F2-BDA7-5641-8148-95B457E3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5107" y="127001"/>
            <a:ext cx="4535016" cy="3159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F8C8D8-164A-9042-BF2B-6B3373C6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8088" y="3571875"/>
            <a:ext cx="4535016" cy="3159122"/>
          </a:xfrm>
          <a:prstGeom prst="rect">
            <a:avLst/>
          </a:prstGeom>
        </p:spPr>
      </p:pic>
      <p:pic>
        <p:nvPicPr>
          <p:cNvPr id="6" name="Graphic 5" descr="Line arrow Counter clockwise curve">
            <a:extLst>
              <a:ext uri="{FF2B5EF4-FFF2-40B4-BE49-F238E27FC236}">
                <a16:creationId xmlns:a16="http://schemas.microsoft.com/office/drawing/2014/main" id="{696EC621-1BC4-CA4A-8194-C3B7ED8DF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79810">
            <a:off x="5032896" y="3134766"/>
            <a:ext cx="2586000" cy="23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32A1-2791-B845-86C7-C48D3B36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894" y="119062"/>
            <a:ext cx="2855050" cy="30099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663FD-9C83-5040-A1AC-351A428A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5107" y="127001"/>
            <a:ext cx="4535016" cy="3159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81706-E320-1545-8691-F1152376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28089" y="3571875"/>
            <a:ext cx="4535014" cy="3159122"/>
          </a:xfrm>
          <a:prstGeom prst="rect">
            <a:avLst/>
          </a:prstGeom>
        </p:spPr>
      </p:pic>
      <p:pic>
        <p:nvPicPr>
          <p:cNvPr id="6" name="Graphic 5" descr="Line arrow Counter clockwise curve">
            <a:extLst>
              <a:ext uri="{FF2B5EF4-FFF2-40B4-BE49-F238E27FC236}">
                <a16:creationId xmlns:a16="http://schemas.microsoft.com/office/drawing/2014/main" id="{E3749713-7335-3347-9D06-C96AF4398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79810">
            <a:off x="5032896" y="3134766"/>
            <a:ext cx="2586000" cy="23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72441"/>
      </a:dk2>
      <a:lt2>
        <a:srgbClr val="E2E8E7"/>
      </a:lt2>
      <a:accent1>
        <a:srgbClr val="C34D69"/>
      </a:accent1>
      <a:accent2>
        <a:srgbClr val="B13B89"/>
      </a:accent2>
      <a:accent3>
        <a:srgbClr val="BA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B60CA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Macintosh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SlateVTI</vt:lpstr>
      <vt:lpstr>Låd och Pildiagram: Exempel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Låd och Pildiagram: Exempel</dc:title>
  <dc:creator>Theo Ingelstam</dc:creator>
  <cp:lastModifiedBy>Theo Ingelstam</cp:lastModifiedBy>
  <cp:revision>4</cp:revision>
  <dcterms:created xsi:type="dcterms:W3CDTF">2019-12-13T15:48:23Z</dcterms:created>
  <dcterms:modified xsi:type="dcterms:W3CDTF">2019-12-13T16:18:58Z</dcterms:modified>
</cp:coreProperties>
</file>