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69" r:id="rId3"/>
    <p:sldId id="270" r:id="rId4"/>
    <p:sldId id="271" r:id="rId5"/>
    <p:sldId id="258" r:id="rId6"/>
    <p:sldId id="259" r:id="rId7"/>
    <p:sldId id="264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5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C3D-8CDE-BF42-A9C9-8CFB2A0A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500" y="2643188"/>
            <a:ext cx="6439504" cy="1887010"/>
          </a:xfrm>
        </p:spPr>
        <p:txBody>
          <a:bodyPr anchor="b">
            <a:normAutofit/>
          </a:bodyPr>
          <a:lstStyle/>
          <a:p>
            <a:pPr algn="l"/>
            <a:r>
              <a:rPr lang="sv-SE" dirty="0"/>
              <a:t>Låd-och-pildiagram:</a:t>
            </a:r>
            <a:br>
              <a:rPr lang="sv-SE" dirty="0"/>
            </a:br>
            <a:r>
              <a:rPr lang="sv-SE" dirty="0"/>
              <a:t>Klasser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DB41D-699B-5F44-8503-891B9797B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500" y="4750893"/>
            <a:ext cx="6172782" cy="1147863"/>
          </a:xfrm>
        </p:spPr>
        <p:txBody>
          <a:bodyPr anchor="t">
            <a:normAutofit/>
          </a:bodyPr>
          <a:lstStyle/>
          <a:p>
            <a:pPr algn="l"/>
            <a:r>
              <a:rPr lang="sv-SE" sz="2000" dirty="0"/>
              <a:t>Hur man ritar låd-och-pildiagram i anseende till klasser och metoder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1514E-E801-4619-8A9F-8E816827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7" r="1898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563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DE5DB-5134-E540-820F-4406190E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51" y="246460"/>
            <a:ext cx="3043236" cy="31825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B46E8-44E8-9A49-87C3-9FBE1358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42" y="366702"/>
            <a:ext cx="5113315" cy="2942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97D1C3-1E1E-2445-816B-FEDDC54B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256" y="3733381"/>
            <a:ext cx="5017543" cy="29420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EB2C4-AC00-AA4D-B573-4DEDB8AFD8AF}"/>
              </a:ext>
            </a:extLst>
          </p:cNvPr>
          <p:cNvCxnSpPr>
            <a:cxnSpLocks/>
          </p:cNvCxnSpPr>
          <p:nvPr/>
        </p:nvCxnSpPr>
        <p:spPr>
          <a:xfrm>
            <a:off x="6693965" y="3308757"/>
            <a:ext cx="421210" cy="42462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65F8-3903-CE4E-83AF-FAB0316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Bakgrund: Satser och Uttryck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EE5D-DBAE-6B42-B7A2-892F1B22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52" y="2942431"/>
            <a:ext cx="5555247" cy="2758282"/>
          </a:xfrm>
        </p:spPr>
        <p:txBody>
          <a:bodyPr/>
          <a:lstStyle/>
          <a:p>
            <a:r>
              <a:rPr lang="sv-SE" dirty="0"/>
              <a:t>Steg 1: Uttrycket beräknas och ett objekt skapas (om nödvändigt)</a:t>
            </a:r>
          </a:p>
          <a:p>
            <a:r>
              <a:rPr lang="sv-SE" dirty="0"/>
              <a:t>Steg 2: En variabel skapas i minnet</a:t>
            </a:r>
          </a:p>
          <a:p>
            <a:r>
              <a:rPr lang="sv-SE" dirty="0"/>
              <a:t>Steg 3: Variabeln får en associerad pekare som pekar på objektets plats i minnet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66DF-AF05-624A-A6D2-DC0A7B8D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3" y="1690688"/>
            <a:ext cx="3831221" cy="108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2EB4F-8914-C74A-9955-6A9742FA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62" y="1328738"/>
            <a:ext cx="4064000" cy="1257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1E7ED2-4004-DA49-9FC7-5524ADCA767F}"/>
              </a:ext>
            </a:extLst>
          </p:cNvPr>
          <p:cNvCxnSpPr>
            <a:cxnSpLocks/>
          </p:cNvCxnSpPr>
          <p:nvPr/>
        </p:nvCxnSpPr>
        <p:spPr>
          <a:xfrm>
            <a:off x="9796462" y="2643188"/>
            <a:ext cx="0" cy="40005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F9CD3-F693-FC47-B00C-B0B50B46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512" y="3062288"/>
            <a:ext cx="4025900" cy="1181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0CF662-5E03-6F4F-8CB0-521039A9847A}"/>
              </a:ext>
            </a:extLst>
          </p:cNvPr>
          <p:cNvCxnSpPr>
            <a:cxnSpLocks/>
          </p:cNvCxnSpPr>
          <p:nvPr/>
        </p:nvCxnSpPr>
        <p:spPr>
          <a:xfrm>
            <a:off x="9782174" y="4307284"/>
            <a:ext cx="0" cy="40005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9F192-8D93-3F45-B87F-E5CE48085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512" y="4719638"/>
            <a:ext cx="4025900" cy="1206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8AC063-23D0-6E44-ACA0-083393666362}"/>
              </a:ext>
            </a:extLst>
          </p:cNvPr>
          <p:cNvSpPr txBox="1"/>
          <p:nvPr/>
        </p:nvSpPr>
        <p:spPr>
          <a:xfrm>
            <a:off x="7371406" y="1328738"/>
            <a:ext cx="36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789C0-B357-0047-8632-FEF7C59DD3D5}"/>
              </a:ext>
            </a:extLst>
          </p:cNvPr>
          <p:cNvSpPr txBox="1"/>
          <p:nvPr/>
        </p:nvSpPr>
        <p:spPr>
          <a:xfrm>
            <a:off x="7374581" y="30432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BB96E-3AD5-3647-AC70-F59EB039D924}"/>
              </a:ext>
            </a:extLst>
          </p:cNvPr>
          <p:cNvSpPr txBox="1"/>
          <p:nvPr/>
        </p:nvSpPr>
        <p:spPr>
          <a:xfrm>
            <a:off x="7371406" y="46881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80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DDC1-25B9-7B48-B811-472BC8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Objekt skapade av klasser (Del.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CB6C5-9F3B-3749-B403-A9729B13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56" y="2509224"/>
            <a:ext cx="3281363" cy="1839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A6355-4F17-614D-AE44-A5D5A06B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4084257"/>
            <a:ext cx="2943226" cy="13116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62532-8873-E24F-BBDC-5E629DD1AF66}"/>
              </a:ext>
            </a:extLst>
          </p:cNvPr>
          <p:cNvCxnSpPr>
            <a:cxnSpLocks/>
          </p:cNvCxnSpPr>
          <p:nvPr/>
        </p:nvCxnSpPr>
        <p:spPr>
          <a:xfrm>
            <a:off x="9870907" y="2969093"/>
            <a:ext cx="0" cy="105500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D9806D-3F28-3A49-9B88-14B757B3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1462088"/>
            <a:ext cx="2943224" cy="14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8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DDC1-25B9-7B48-B811-472BC8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Objekt skapade av klasser (Del. 2)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1CC061-602F-C749-87B6-FE6BC0D78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01" y="2680910"/>
            <a:ext cx="5993872" cy="2238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A3DA0-C404-2440-99CA-A78B6183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91" y="1690687"/>
            <a:ext cx="3534709" cy="1317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24BAC-04AF-DD48-AF79-5819693A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090" y="3410700"/>
            <a:ext cx="3534709" cy="1308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02F7-3DD5-B742-A5B7-2F837C75D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090" y="5120697"/>
            <a:ext cx="3534709" cy="13552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D0007-D2B9-0947-ADF4-259ABB22C520}"/>
              </a:ext>
            </a:extLst>
          </p:cNvPr>
          <p:cNvCxnSpPr>
            <a:cxnSpLocks/>
          </p:cNvCxnSpPr>
          <p:nvPr/>
        </p:nvCxnSpPr>
        <p:spPr>
          <a:xfrm>
            <a:off x="9610725" y="3010650"/>
            <a:ext cx="0" cy="40005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BE215-AD6D-E147-904D-0575FE10EC3A}"/>
              </a:ext>
            </a:extLst>
          </p:cNvPr>
          <p:cNvCxnSpPr>
            <a:cxnSpLocks/>
          </p:cNvCxnSpPr>
          <p:nvPr/>
        </p:nvCxnSpPr>
        <p:spPr>
          <a:xfrm>
            <a:off x="9610725" y="4719261"/>
            <a:ext cx="0" cy="40005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5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1B50-9C66-9249-88D0-EF1A5265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1" y="293687"/>
            <a:ext cx="10810875" cy="1325563"/>
          </a:xfrm>
        </p:spPr>
        <p:txBody>
          <a:bodyPr/>
          <a:lstStyle/>
          <a:p>
            <a:r>
              <a:rPr lang="sv-SE" dirty="0"/>
              <a:t>Från Tentamen i DD1331: 2019-10-18, fråga 28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633E4-43E0-EF47-9D07-6CBA6763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932" y="1825625"/>
            <a:ext cx="7570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9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D7EDE5DB-5134-E540-820F-4406190E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1" y="246460"/>
            <a:ext cx="3043237" cy="31825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25BB0-1D8C-274B-A812-356612B0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732830"/>
            <a:ext cx="290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DE5DB-5134-E540-820F-4406190E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51" y="246460"/>
            <a:ext cx="3043236" cy="3182540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A2E7D6-2736-C247-A3B8-A16ADA37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4" y="732830"/>
            <a:ext cx="29083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65F433-A71C-4B44-B17F-C0569CAC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53" y="3900488"/>
            <a:ext cx="5075762" cy="26971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587FA3-8A63-884E-B3FC-312DD8B586E7}"/>
              </a:ext>
            </a:extLst>
          </p:cNvPr>
          <p:cNvCxnSpPr/>
          <p:nvPr/>
        </p:nvCxnSpPr>
        <p:spPr>
          <a:xfrm>
            <a:off x="5908153" y="3000971"/>
            <a:ext cx="914400" cy="91440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DE5DB-5134-E540-820F-4406190E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51" y="246460"/>
            <a:ext cx="3043236" cy="31825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574E6-C60C-3E4B-9F44-1D76E155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19" y="489149"/>
            <a:ext cx="5075762" cy="26971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A2D5F6-E486-DC4D-AE43-5FFE7C3EE8CE}"/>
              </a:ext>
            </a:extLst>
          </p:cNvPr>
          <p:cNvCxnSpPr>
            <a:cxnSpLocks/>
          </p:cNvCxnSpPr>
          <p:nvPr/>
        </p:nvCxnSpPr>
        <p:spPr>
          <a:xfrm>
            <a:off x="6636815" y="3214490"/>
            <a:ext cx="378348" cy="45720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808917F-C797-3E4C-B350-1C9AECCE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8" y="3671690"/>
            <a:ext cx="5691188" cy="29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9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DE5DB-5134-E540-820F-4406190E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751" y="246460"/>
            <a:ext cx="3043236" cy="31825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D6B65F-9542-624D-8113-6588799C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66702"/>
            <a:ext cx="5691188" cy="29420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2B8046-2568-364D-8D3C-54306B7A02D0}"/>
              </a:ext>
            </a:extLst>
          </p:cNvPr>
          <p:cNvCxnSpPr>
            <a:cxnSpLocks/>
          </p:cNvCxnSpPr>
          <p:nvPr/>
        </p:nvCxnSpPr>
        <p:spPr>
          <a:xfrm>
            <a:off x="6693965" y="3308757"/>
            <a:ext cx="378348" cy="45720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6A16027-77D9-B142-B4DC-96489B74F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459" y="3789729"/>
            <a:ext cx="5113315" cy="29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85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Låd-och-pildiagram: Klasser</vt:lpstr>
      <vt:lpstr>Bakgrund: Satser och Uttryck</vt:lpstr>
      <vt:lpstr>Objekt skapade av klasser (Del. 1)</vt:lpstr>
      <vt:lpstr>Objekt skapade av klasser (Del. 2)</vt:lpstr>
      <vt:lpstr>Från Tentamen i DD1331: 2019-10-18, fråga 28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Låd-och-pildiagram: Classer</dc:title>
  <dc:creator>Theo Ingelstam</dc:creator>
  <cp:lastModifiedBy>Theo Ingelstam</cp:lastModifiedBy>
  <cp:revision>6</cp:revision>
  <dcterms:created xsi:type="dcterms:W3CDTF">2019-11-28T08:24:44Z</dcterms:created>
  <dcterms:modified xsi:type="dcterms:W3CDTF">2019-12-01T13:58:38Z</dcterms:modified>
</cp:coreProperties>
</file>