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>
        <p:scale>
          <a:sx n="90" d="100"/>
          <a:sy n="90" d="100"/>
        </p:scale>
        <p:origin x="14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1AB1-C9BE-DD4A-8E6B-066871EEE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C2CC3-D294-934D-934D-086655216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B9F4-E489-1842-A369-4896893F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96B0-BC0D-C34D-9740-F9C001D1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54C7-6B62-094E-A85A-486FBC02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0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C48B-1B25-9A40-8471-EA4484B1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592A4-5514-1448-9EAF-3E66A0DD6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C095-1ED5-A542-A986-C16D1F2F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9105-1F74-644C-BEBE-AF576642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65EB-600D-2D45-BA78-DE6D99A9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296E0-F5D5-8C40-90ED-C089E9BB7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6FFD8-A8E4-364D-9794-F448D101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67E2-74F9-184E-BAC8-E09B9DBD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8A60-7249-E048-BB1A-29F6B928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E62D-AADC-8A44-820D-80892CC9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6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C195-0559-7D44-9B75-7171C1BE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98E2-2434-7B4C-BD16-3931275D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958E0-63F0-9F47-A958-6455576F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D72B-4CC9-F040-B584-D8C77281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22F1-69E0-714D-BC50-D0E160A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2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767-0C3B-C947-95AB-ACEDA9DF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23BF4-E9A3-7B47-A066-5A5F326A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75563-760C-AA44-ABA1-E21849E6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0AF5-7BD4-E646-90CC-EB73F64C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E57B8-CB66-E647-836B-53895678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4B62-C967-3742-A521-41C444D1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AD64-419B-4544-95BB-49A751AB3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25516-500C-5A44-901F-61BEEB65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9B6EB-7497-ED4F-9078-6C2963FB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96742-572A-AC4B-A6F3-745D8B5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E3A97-F6EC-044C-B7B2-8BADFC7A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CFCC-7810-3845-B582-4146D0D1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D2D96-1128-6342-A82B-588B0D3C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4403-05B3-6343-8864-F9EE02FA6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73845-11BD-A942-BD41-86A02637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C8DE6-D5AA-4F42-AB0D-84F99EC71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DFCCB-7CCC-F743-B0E4-EF7EC226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BCF35-672F-F648-9E15-088BA634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9EBC6-F605-D74F-A952-2070C9DD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2428-90E2-7F48-9471-E5E6B1D6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D1774-56AA-E948-AC3B-0FB36740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CF863-E41B-D14B-A108-B6A3AEA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11E28-603E-8F40-A4FD-D8678E8A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BE24-0C90-2947-95DD-D163FE81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AA17D-FB4B-8841-89C9-F57B4293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4835D-53B0-1B47-9105-745EFD4E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0268-7AC0-2E4C-9E70-9C24EBCC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F1E4-B05B-E649-9603-DF915B10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826B6-5396-7E40-BFE3-F713F015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D5D4-D2E9-7043-B9B0-16CDDC6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9E3A-1235-0944-B391-6D7DF2DD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895F4-7548-9448-9945-0872AC83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EF48-F89F-D141-B80E-C8AF3230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CC0CD-3658-8246-9AA0-76275D1D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CF05C-C9F0-7347-8CBA-CBDACDBD8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B9D7E-F75F-C845-9E0B-E1E8CBC1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3EBA-A280-3443-86B5-F9EFDC06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F2B4-1AAC-7449-BF97-A0073A5C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0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58F16-D0D2-904C-BBEE-03C6FF5C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D3E88-0071-0546-91A6-8B38C817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AAC1-6F11-EE42-BAB9-1E2B08B2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7C72-69E6-BF4A-A82F-1E19684C27F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58B7-D766-7748-9384-C7DA61BDE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361D-3030-424F-AC87-C8B58FC6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B608-6FCB-B742-ADB8-CCE58A3A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3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000F-41F9-5D4F-A1AF-2413BFC75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Labb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3F912-076C-3045-9C14-DAF0C3FCA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 man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veta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0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95FA-BFB9-754A-A95E-271FC7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Lösning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CFD3-BFD2-EB4B-AB0A-455CB91A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8338" cy="4351338"/>
          </a:xfrm>
        </p:spPr>
        <p:txBody>
          <a:bodyPr/>
          <a:lstStyle/>
          <a:p>
            <a:r>
              <a:rPr lang="en-US" dirty="0" err="1"/>
              <a:t>Loopa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x,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loopa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de y </a:t>
            </a:r>
            <a:r>
              <a:rPr lang="en-US" dirty="0" err="1"/>
              <a:t>som</a:t>
            </a:r>
            <a:r>
              <a:rPr lang="en-US" dirty="0"/>
              <a:t> faller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cosinus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sinus </a:t>
            </a:r>
            <a:r>
              <a:rPr lang="en-US" dirty="0" err="1"/>
              <a:t>funktionen</a:t>
            </a:r>
            <a:endParaRPr lang="en-US" dirty="0"/>
          </a:p>
          <a:p>
            <a:pPr lvl="1"/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snabbare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lösning</a:t>
            </a:r>
            <a:r>
              <a:rPr lang="en-US" dirty="0"/>
              <a:t> 1 </a:t>
            </a:r>
            <a:r>
              <a:rPr lang="en-US" dirty="0" err="1"/>
              <a:t>då</a:t>
            </a:r>
            <a:r>
              <a:rPr lang="en-US" dirty="0"/>
              <a:t> man </a:t>
            </a:r>
            <a:r>
              <a:rPr lang="en-US" dirty="0" err="1"/>
              <a:t>endast</a:t>
            </a:r>
            <a:r>
              <a:rPr lang="en-US" dirty="0"/>
              <a:t> </a:t>
            </a:r>
            <a:r>
              <a:rPr lang="en-US" dirty="0" err="1"/>
              <a:t>loopar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de y </a:t>
            </a:r>
            <a:r>
              <a:rPr lang="en-US" dirty="0" err="1"/>
              <a:t>som</a:t>
            </a:r>
            <a:r>
              <a:rPr lang="en-US" dirty="0"/>
              <a:t> ska </a:t>
            </a:r>
            <a:r>
              <a:rPr lang="en-US" dirty="0" err="1"/>
              <a:t>fyllas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8D88F-E1E9-434F-A217-82FC0AD9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8813"/>
            <a:ext cx="5745595" cy="170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5BAC7-49A1-064F-9A22-010F5039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28" y="1325563"/>
            <a:ext cx="4985713" cy="5167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72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3B0F-DE11-1D4E-BE0C-FAF51CE5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Lösning</a:t>
            </a:r>
            <a:r>
              <a:rPr lang="en-US" dirty="0"/>
              <a:t>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6A1A2-8CD1-F448-81FB-813977514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834562" cy="4351338"/>
              </a:xfrm>
            </p:spPr>
            <p:txBody>
              <a:bodyPr/>
              <a:lstStyle/>
              <a:p>
                <a:r>
                  <a:rPr lang="en-US" dirty="0"/>
                  <a:t>En hybrid av </a:t>
                </a:r>
                <a:r>
                  <a:rPr lang="en-US" dirty="0" err="1"/>
                  <a:t>lösning</a:t>
                </a:r>
                <a:r>
                  <a:rPr lang="en-US" dirty="0"/>
                  <a:t> 1 </a:t>
                </a:r>
                <a:r>
                  <a:rPr lang="en-US" dirty="0" err="1"/>
                  <a:t>och</a:t>
                </a:r>
                <a:r>
                  <a:rPr lang="en-US" dirty="0"/>
                  <a:t> 2</a:t>
                </a:r>
              </a:p>
              <a:p>
                <a:pPr lvl="1"/>
                <a:r>
                  <a:rPr lang="en-US" dirty="0"/>
                  <a:t>Om vi vet </a:t>
                </a:r>
                <a:r>
                  <a:rPr lang="en-US" dirty="0" err="1"/>
                  <a:t>att</a:t>
                </a:r>
                <a:r>
                  <a:rPr lang="en-US" dirty="0"/>
                  <a:t> </a:t>
                </a:r>
                <a:r>
                  <a:rPr lang="en-US" dirty="0" err="1"/>
                  <a:t>ingen</a:t>
                </a:r>
                <a:r>
                  <a:rPr lang="en-US" dirty="0"/>
                  <a:t> pixel med </a:t>
                </a:r>
                <a:r>
                  <a:rPr lang="en-US" dirty="0" err="1"/>
                  <a:t>en</a:t>
                </a:r>
                <a:r>
                  <a:rPr lang="en-US" dirty="0"/>
                  <a:t> x/y </a:t>
                </a:r>
                <a:r>
                  <a:rPr lang="en-US" dirty="0" err="1"/>
                  <a:t>koordinat</a:t>
                </a:r>
                <a:r>
                  <a:rPr lang="en-US" dirty="0"/>
                  <a:t> </a:t>
                </a:r>
                <a:r>
                  <a:rPr lang="en-US" dirty="0" err="1"/>
                  <a:t>mindre</a:t>
                </a:r>
                <a:r>
                  <a:rPr lang="en-US" dirty="0"/>
                  <a:t> </a:t>
                </a:r>
                <a:r>
                  <a:rPr lang="en-US" dirty="0" err="1"/>
                  <a:t>eller</a:t>
                </a:r>
                <a:r>
                  <a:rPr lang="en-US" dirty="0"/>
                  <a:t> </a:t>
                </a:r>
                <a:r>
                  <a:rPr lang="en-US" dirty="0" err="1"/>
                  <a:t>större</a:t>
                </a:r>
                <a:r>
                  <a:rPr lang="en-US" dirty="0"/>
                  <a:t> </a:t>
                </a:r>
                <a:r>
                  <a:rPr lang="en-US" dirty="0" err="1"/>
                  <a:t>än</a:t>
                </a:r>
                <a:r>
                  <a:rPr lang="en-US" dirty="0"/>
                  <a:t> </a:t>
                </a:r>
                <a:r>
                  <a:rPr lang="en-US" dirty="0" err="1"/>
                  <a:t>vissa</a:t>
                </a:r>
                <a:r>
                  <a:rPr lang="en-US" dirty="0"/>
                  <a:t> </a:t>
                </a:r>
                <a:r>
                  <a:rPr lang="en-US" dirty="0" err="1"/>
                  <a:t>värden</a:t>
                </a:r>
                <a:r>
                  <a:rPr lang="en-US" dirty="0"/>
                  <a:t> </a:t>
                </a:r>
                <a:r>
                  <a:rPr lang="en-US" dirty="0" err="1"/>
                  <a:t>kommer</a:t>
                </a:r>
                <a:r>
                  <a:rPr lang="en-US" dirty="0"/>
                  <a:t> </a:t>
                </a:r>
                <a:r>
                  <a:rPr lang="en-US" dirty="0" err="1"/>
                  <a:t>fyllas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vi </a:t>
                </a:r>
                <a:r>
                  <a:rPr lang="en-US" dirty="0" err="1"/>
                  <a:t>skippa</a:t>
                </a:r>
                <a:r>
                  <a:rPr lang="en-US" dirty="0"/>
                  <a:t> </a:t>
                </a:r>
                <a:r>
                  <a:rPr lang="en-US" dirty="0" err="1"/>
                  <a:t>att</a:t>
                </a:r>
                <a:r>
                  <a:rPr lang="en-US" dirty="0"/>
                  <a:t> </a:t>
                </a:r>
                <a:r>
                  <a:rPr lang="en-US" dirty="0" err="1"/>
                  <a:t>loopa</a:t>
                </a:r>
                <a:r>
                  <a:rPr lang="en-US" dirty="0"/>
                  <a:t> </a:t>
                </a:r>
                <a:r>
                  <a:rPr lang="en-US" dirty="0" err="1"/>
                  <a:t>över</a:t>
                </a:r>
                <a:r>
                  <a:rPr lang="en-US" dirty="0"/>
                  <a:t> de </a:t>
                </a:r>
                <a:r>
                  <a:rPr lang="en-US" dirty="0" err="1"/>
                  <a:t>intervallen</a:t>
                </a:r>
                <a:endParaRPr lang="en-US" dirty="0"/>
              </a:p>
              <a:p>
                <a:pPr lvl="1"/>
                <a:r>
                  <a:rPr lang="en-US" dirty="0"/>
                  <a:t>I </a:t>
                </a:r>
                <a:r>
                  <a:rPr lang="en-US" dirty="0" err="1"/>
                  <a:t>denna</a:t>
                </a:r>
                <a:r>
                  <a:rPr lang="en-US" dirty="0"/>
                  <a:t> </a:t>
                </a:r>
                <a:r>
                  <a:rPr lang="en-US" dirty="0" err="1"/>
                  <a:t>uppgift</a:t>
                </a:r>
                <a:r>
                  <a:rPr lang="en-US" dirty="0"/>
                  <a:t> </a:t>
                </a:r>
                <a:r>
                  <a:rPr lang="en-US" dirty="0" err="1"/>
                  <a:t>kommer</a:t>
                </a:r>
                <a:r>
                  <a:rPr lang="en-US" dirty="0"/>
                  <a:t> </a:t>
                </a:r>
                <a:r>
                  <a:rPr lang="en-US" dirty="0" err="1"/>
                  <a:t>definitivt</a:t>
                </a:r>
                <a:r>
                  <a:rPr lang="en-US" dirty="0"/>
                  <a:t> </a:t>
                </a:r>
                <a:r>
                  <a:rPr lang="en-US" dirty="0" err="1"/>
                  <a:t>ingen</a:t>
                </a:r>
                <a:r>
                  <a:rPr lang="en-US" dirty="0"/>
                  <a:t> pixel med y-</a:t>
                </a:r>
                <a:r>
                  <a:rPr lang="en-US" dirty="0" err="1"/>
                  <a:t>koordinat</a:t>
                </a:r>
                <a:r>
                  <a:rPr lang="en-US" dirty="0"/>
                  <a:t> </a:t>
                </a:r>
                <a:r>
                  <a:rPr lang="en-US" dirty="0" err="1"/>
                  <a:t>utanför</a:t>
                </a:r>
                <a:r>
                  <a:rPr lang="en-US" dirty="0"/>
                  <a:t> </a:t>
                </a:r>
                <a:r>
                  <a:rPr lang="en-US" dirty="0" err="1"/>
                  <a:t>intervallet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𝑆𝐼𝑍𝐸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𝑎𝑚𝑝𝑙𝑖𝑡𝑢𝑑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fyllas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r>
                  <a:rPr lang="en-US" dirty="0" err="1"/>
                  <a:t>Snabbare</a:t>
                </a:r>
                <a:r>
                  <a:rPr lang="en-US" dirty="0"/>
                  <a:t> </a:t>
                </a:r>
                <a:r>
                  <a:rPr lang="en-US" dirty="0" err="1"/>
                  <a:t>än</a:t>
                </a:r>
                <a:r>
                  <a:rPr lang="en-US" dirty="0"/>
                  <a:t> </a:t>
                </a:r>
                <a:r>
                  <a:rPr lang="en-US" dirty="0" err="1"/>
                  <a:t>lösning</a:t>
                </a:r>
                <a:r>
                  <a:rPr lang="en-US" dirty="0"/>
                  <a:t> 1 </a:t>
                </a:r>
                <a:r>
                  <a:rPr lang="en-US" dirty="0" err="1"/>
                  <a:t>och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fortfarande</a:t>
                </a:r>
                <a:r>
                  <a:rPr lang="en-US" dirty="0"/>
                  <a:t> </a:t>
                </a:r>
                <a:r>
                  <a:rPr lang="en-US" dirty="0" err="1"/>
                  <a:t>använda</a:t>
                </a:r>
                <a:r>
                  <a:rPr lang="en-US" dirty="0"/>
                  <a:t> “if” statements </a:t>
                </a:r>
                <a:r>
                  <a:rPr lang="en-US" dirty="0" err="1"/>
                  <a:t>för</a:t>
                </a:r>
                <a:r>
                  <a:rPr lang="en-US" dirty="0"/>
                  <a:t> </a:t>
                </a:r>
                <a:r>
                  <a:rPr lang="en-US" dirty="0" err="1"/>
                  <a:t>svårare</a:t>
                </a:r>
                <a:r>
                  <a:rPr lang="en-US" dirty="0"/>
                  <a:t> former </a:t>
                </a:r>
                <a:r>
                  <a:rPr lang="en-US" dirty="0" err="1"/>
                  <a:t>än</a:t>
                </a:r>
                <a:r>
                  <a:rPr lang="en-US" dirty="0"/>
                  <a:t> </a:t>
                </a:r>
                <a:r>
                  <a:rPr lang="en-US" dirty="0" err="1"/>
                  <a:t>lösning</a:t>
                </a:r>
                <a:r>
                  <a:rPr lang="en-US" dirty="0"/>
                  <a:t> 2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hantera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6A1A2-8CD1-F448-81FB-813977514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834562" cy="4351338"/>
              </a:xfrm>
              <a:blipFill>
                <a:blip r:embed="rId2"/>
                <a:stretch>
                  <a:fillRect l="-10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EAA3ED-7F1F-9A40-9DE7-6C8DEEA29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18" y="4821056"/>
            <a:ext cx="5922963" cy="19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55B4-D69D-684B-9D55-5DABE16D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Fler</a:t>
            </a:r>
            <a:r>
              <a:rPr lang="en-US" dirty="0"/>
              <a:t> 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FD84-A516-CA43-AAE9-FE867CB8D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4163" cy="4351338"/>
          </a:xfrm>
        </p:spPr>
        <p:txBody>
          <a:bodyPr/>
          <a:lstStyle/>
          <a:p>
            <a:r>
              <a:rPr lang="en-US" dirty="0" err="1"/>
              <a:t>Låt</a:t>
            </a:r>
            <a:r>
              <a:rPr lang="en-US" dirty="0"/>
              <a:t>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säga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vi nu </a:t>
            </a:r>
            <a:r>
              <a:rPr lang="en-US" dirty="0" err="1"/>
              <a:t>inte</a:t>
            </a:r>
            <a:r>
              <a:rPr lang="en-US" dirty="0"/>
              <a:t> bara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fylla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cosinus</a:t>
            </a:r>
            <a:r>
              <a:rPr lang="en-US" dirty="0"/>
              <a:t>&gt;sinus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områden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begränsas</a:t>
            </a:r>
            <a:r>
              <a:rPr lang="en-US" dirty="0"/>
              <a:t> </a:t>
            </a:r>
            <a:r>
              <a:rPr lang="en-US" dirty="0" err="1"/>
              <a:t>uppåt</a:t>
            </a:r>
            <a:r>
              <a:rPr lang="en-US" dirty="0"/>
              <a:t> av sinus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nedåt</a:t>
            </a:r>
            <a:r>
              <a:rPr lang="en-US" dirty="0"/>
              <a:t> av </a:t>
            </a:r>
            <a:r>
              <a:rPr lang="en-US" dirty="0" err="1"/>
              <a:t>cosinus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vi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annat</a:t>
            </a:r>
            <a:r>
              <a:rPr lang="en-US" dirty="0"/>
              <a:t> </a:t>
            </a:r>
            <a:r>
              <a:rPr lang="en-US" dirty="0" err="1"/>
              <a:t>kriterie</a:t>
            </a:r>
            <a:r>
              <a:rPr lang="en-US" dirty="0"/>
              <a:t>, </a:t>
            </a:r>
            <a:r>
              <a:rPr lang="en-US" dirty="0" err="1"/>
              <a:t>hantera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fall med “if”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7F26F-68BB-644C-A6F6-21F073F2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55" y="1690688"/>
            <a:ext cx="3853985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CCD70-90F1-3643-A2CB-60477735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49" y="4138465"/>
            <a:ext cx="4919663" cy="23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A9DD-3AE6-E948-B0AA-58E282F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Labb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4BAD-39D8-BE47-AEA8-7010F7DE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4838"/>
          </a:xfrm>
        </p:spPr>
        <p:txBody>
          <a:bodyPr>
            <a:normAutofit/>
          </a:bodyPr>
          <a:lstStyle/>
          <a:p>
            <a:r>
              <a:rPr lang="en-US" dirty="0" err="1"/>
              <a:t>Idén</a:t>
            </a:r>
            <a:r>
              <a:rPr lang="en-US" dirty="0"/>
              <a:t> med </a:t>
            </a:r>
            <a:r>
              <a:rPr lang="en-US" dirty="0" err="1"/>
              <a:t>labben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vilka</a:t>
            </a:r>
            <a:r>
              <a:rPr lang="en-US" dirty="0"/>
              <a:t> </a:t>
            </a:r>
            <a:r>
              <a:rPr lang="en-US" dirty="0" err="1"/>
              <a:t>gränser</a:t>
            </a:r>
            <a:r>
              <a:rPr lang="en-US" dirty="0"/>
              <a:t> man ska </a:t>
            </a:r>
            <a:r>
              <a:rPr lang="en-US" dirty="0" err="1"/>
              <a:t>sätta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for-</a:t>
            </a:r>
            <a:r>
              <a:rPr lang="en-US" dirty="0" err="1"/>
              <a:t>looparna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vilka</a:t>
            </a:r>
            <a:r>
              <a:rPr lang="en-US" dirty="0"/>
              <a:t> if statements </a:t>
            </a:r>
            <a:r>
              <a:rPr lang="en-US" dirty="0" err="1"/>
              <a:t>som</a:t>
            </a:r>
            <a:r>
              <a:rPr lang="en-US" dirty="0"/>
              <a:t> ska </a:t>
            </a:r>
            <a:r>
              <a:rPr lang="en-US" dirty="0" err="1"/>
              <a:t>användas</a:t>
            </a:r>
            <a:r>
              <a:rPr lang="en-US" dirty="0"/>
              <a:t>.</a:t>
            </a:r>
          </a:p>
          <a:p>
            <a:r>
              <a:rPr lang="en-US" dirty="0"/>
              <a:t>Testa </a:t>
            </a:r>
            <a:r>
              <a:rPr lang="en-US" dirty="0" err="1"/>
              <a:t>olika</a:t>
            </a:r>
            <a:r>
              <a:rPr lang="en-US" dirty="0"/>
              <a:t> if/for </a:t>
            </a:r>
            <a:r>
              <a:rPr lang="en-US" dirty="0" err="1"/>
              <a:t>satser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figurer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produceras</a:t>
            </a:r>
            <a:r>
              <a:rPr lang="en-US" dirty="0"/>
              <a:t>. </a:t>
            </a:r>
            <a:r>
              <a:rPr lang="en-US" dirty="0" err="1"/>
              <a:t>Ett</a:t>
            </a:r>
            <a:r>
              <a:rPr lang="en-US" dirty="0"/>
              <a:t> bra </a:t>
            </a:r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lära</a:t>
            </a:r>
            <a:r>
              <a:rPr lang="en-US" dirty="0"/>
              <a:t> sig.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46A8D-AA51-624F-92BB-CEA64473B875}"/>
              </a:ext>
            </a:extLst>
          </p:cNvPr>
          <p:cNvSpPr/>
          <p:nvPr/>
        </p:nvSpPr>
        <p:spPr>
          <a:xfrm>
            <a:off x="4666987" y="4267497"/>
            <a:ext cx="2858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Lycka</a:t>
            </a:r>
            <a:r>
              <a:rPr lang="en-GB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till!</a:t>
            </a:r>
          </a:p>
        </p:txBody>
      </p:sp>
    </p:spTree>
    <p:extLst>
      <p:ext uri="{BB962C8B-B14F-4D97-AF65-F5344CB8AC3E}">
        <p14:creationId xmlns:p14="http://schemas.microsoft.com/office/powerpoint/2010/main" val="75060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E834-DC9B-9146-82E5-43C12A73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Exempeluppgift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726C-056E-F342-A629-F4889B910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0696" cy="4351338"/>
          </a:xfrm>
        </p:spPr>
        <p:txBody>
          <a:bodyPr/>
          <a:lstStyle/>
          <a:p>
            <a:r>
              <a:rPr lang="en-US" dirty="0"/>
              <a:t>Rita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bild</a:t>
            </a:r>
            <a:r>
              <a:rPr lang="en-US" dirty="0"/>
              <a:t> </a:t>
            </a:r>
            <a:r>
              <a:rPr lang="en-US" dirty="0" err="1"/>
              <a:t>där</a:t>
            </a:r>
            <a:r>
              <a:rPr lang="en-US" dirty="0"/>
              <a:t> </a:t>
            </a:r>
            <a:r>
              <a:rPr lang="en-US" dirty="0" err="1"/>
              <a:t>området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begränsas</a:t>
            </a:r>
            <a:r>
              <a:rPr lang="en-US" dirty="0"/>
              <a:t> </a:t>
            </a:r>
            <a:r>
              <a:rPr lang="en-US" dirty="0" err="1"/>
              <a:t>uppåt</a:t>
            </a:r>
            <a:r>
              <a:rPr lang="en-US" dirty="0"/>
              <a:t> av </a:t>
            </a:r>
            <a:r>
              <a:rPr lang="en-US" dirty="0" err="1"/>
              <a:t>en</a:t>
            </a:r>
            <a:r>
              <a:rPr lang="en-US" dirty="0"/>
              <a:t> sinus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nedåt</a:t>
            </a:r>
            <a:r>
              <a:rPr lang="en-US" dirty="0"/>
              <a:t> av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cosinus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(med given </a:t>
            </a:r>
            <a:r>
              <a:rPr lang="en-US" dirty="0" err="1"/>
              <a:t>amplitud</a:t>
            </a:r>
            <a:r>
              <a:rPr lang="en-US" dirty="0"/>
              <a:t>)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ifyllt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Funktionerna</a:t>
            </a:r>
            <a:r>
              <a:rPr lang="en-US" dirty="0"/>
              <a:t> ska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centrerade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mitten av </a:t>
            </a:r>
            <a:r>
              <a:rPr lang="en-US" dirty="0" err="1"/>
              <a:t>bilden</a:t>
            </a:r>
            <a:r>
              <a:rPr lang="en-US" dirty="0"/>
              <a:t> (</a:t>
            </a:r>
            <a:r>
              <a:rPr lang="en-US" dirty="0" err="1"/>
              <a:t>vertikalt</a:t>
            </a:r>
            <a:r>
              <a:rPr lang="en-US" dirty="0"/>
              <a:t>, </a:t>
            </a:r>
            <a:r>
              <a:rPr lang="en-US" dirty="0" err="1"/>
              <a:t>dvs</a:t>
            </a:r>
            <a:r>
              <a:rPr lang="en-US" dirty="0"/>
              <a:t> y-</a:t>
            </a:r>
            <a:r>
              <a:rPr lang="en-US" dirty="0" err="1"/>
              <a:t>axeln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Funktionerna</a:t>
            </a:r>
            <a:r>
              <a:rPr lang="en-US" dirty="0"/>
              <a:t> har </a:t>
            </a:r>
            <a:r>
              <a:rPr lang="en-US" dirty="0" err="1"/>
              <a:t>samma</a:t>
            </a:r>
            <a:r>
              <a:rPr lang="en-US" dirty="0"/>
              <a:t> </a:t>
            </a:r>
            <a:r>
              <a:rPr lang="en-US" dirty="0" err="1"/>
              <a:t>amplitud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797B5-E70C-164B-A7EB-36D72029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416" y="1690688"/>
            <a:ext cx="3771399" cy="3914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803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E8B8-7F26-914F-A0EE-452C953A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Kodmall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9FCF4-21F7-9640-B83E-D1D02C00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5" y="2186781"/>
            <a:ext cx="5130800" cy="3810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4ECE52-4362-A647-93E2-C99C8D46E43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388295" y="4085432"/>
            <a:ext cx="996164" cy="6349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3F7AA76-C75F-314E-BEB1-E0C3D7DE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59" y="1614876"/>
            <a:ext cx="5550404" cy="49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1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DC20-66C2-694E-A612-5CFD3222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fönstret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79C93-FD0C-B04B-9ECB-1C6941442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604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Ges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koden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kvadrat</a:t>
                </a:r>
                <a:r>
                  <a:rPr lang="en-US" dirty="0"/>
                  <a:t> med </a:t>
                </a:r>
                <a:r>
                  <a:rPr lang="en-US" dirty="0" err="1"/>
                  <a:t>sidlängd</a:t>
                </a:r>
                <a:r>
                  <a:rPr lang="en-US" dirty="0"/>
                  <a:t> ”SIZE”</a:t>
                </a:r>
              </a:p>
              <a:p>
                <a:r>
                  <a:rPr lang="en-US" dirty="0" err="1"/>
                  <a:t>Varje</a:t>
                </a:r>
                <a:r>
                  <a:rPr lang="en-US" dirty="0"/>
                  <a:t> pixel har </a:t>
                </a:r>
                <a:r>
                  <a:rPr lang="en-US" dirty="0" err="1"/>
                  <a:t>då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(x, y) </a:t>
                </a:r>
                <a:r>
                  <a:rPr lang="en-US" dirty="0" err="1"/>
                  <a:t>där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𝑆𝐼𝑍𝐸</m:t>
                        </m:r>
                      </m:e>
                    </m:d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origo</a:t>
                </a:r>
                <a:r>
                  <a:rPr lang="en-US" dirty="0"/>
                  <a:t> </a:t>
                </a:r>
                <a:r>
                  <a:rPr lang="en-US" dirty="0" err="1"/>
                  <a:t>är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övre</a:t>
                </a:r>
                <a:r>
                  <a:rPr lang="en-US" dirty="0"/>
                  <a:t> </a:t>
                </a:r>
                <a:r>
                  <a:rPr lang="en-US" dirty="0" err="1"/>
                  <a:t>vänstra</a:t>
                </a:r>
                <a:r>
                  <a:rPr lang="en-US" dirty="0"/>
                  <a:t> </a:t>
                </a:r>
                <a:r>
                  <a:rPr lang="en-US" dirty="0" err="1"/>
                  <a:t>hörnet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default).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79C93-FD0C-B04B-9ECB-1C6941442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60450"/>
              </a:xfrm>
              <a:blipFill>
                <a:blip r:embed="rId2"/>
                <a:stretch>
                  <a:fillRect l="-724" t="-14458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C7604C-881C-294D-9546-99913468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30" y="3272795"/>
            <a:ext cx="3244539" cy="3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DAE83B-B3E3-AD41-835C-F89348CC3008}"/>
              </a:ext>
            </a:extLst>
          </p:cNvPr>
          <p:cNvCxnSpPr/>
          <p:nvPr/>
        </p:nvCxnSpPr>
        <p:spPr>
          <a:xfrm>
            <a:off x="4314826" y="3386136"/>
            <a:ext cx="0" cy="2628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0C8423-1817-9740-9B03-BA87BB8FEDF9}"/>
              </a:ext>
            </a:extLst>
          </p:cNvPr>
          <p:cNvCxnSpPr>
            <a:cxnSpLocks/>
          </p:cNvCxnSpPr>
          <p:nvPr/>
        </p:nvCxnSpPr>
        <p:spPr>
          <a:xfrm>
            <a:off x="4473730" y="3171709"/>
            <a:ext cx="27090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80F3CB-32C1-4B48-86BD-0DCD28F3D45D}"/>
              </a:ext>
            </a:extLst>
          </p:cNvPr>
          <p:cNvSpPr txBox="1"/>
          <p:nvPr/>
        </p:nvSpPr>
        <p:spPr>
          <a:xfrm>
            <a:off x="5686238" y="28363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20A79-3AF4-754C-B134-8FB83CA890A3}"/>
              </a:ext>
            </a:extLst>
          </p:cNvPr>
          <p:cNvSpPr txBox="1"/>
          <p:nvPr/>
        </p:nvSpPr>
        <p:spPr>
          <a:xfrm>
            <a:off x="4030868" y="45159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613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12FE-C882-004F-BC44-E919E98C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img.put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D452-0C89-8344-8BA8-52E37600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fylla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given pixel med </a:t>
            </a:r>
            <a:r>
              <a:rPr lang="en-US" dirty="0" err="1"/>
              <a:t>hjälp</a:t>
            </a:r>
            <a:r>
              <a:rPr lang="en-US" dirty="0"/>
              <a:t> av </a:t>
            </a:r>
            <a:r>
              <a:rPr lang="en-US" dirty="0" err="1"/>
              <a:t>img.put</a:t>
            </a:r>
            <a:r>
              <a:rPr lang="en-US" dirty="0"/>
              <a:t>() </a:t>
            </a:r>
            <a:r>
              <a:rPr lang="en-US" dirty="0" err="1"/>
              <a:t>där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pekar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“</a:t>
            </a:r>
            <a:r>
              <a:rPr lang="en-US" dirty="0" err="1"/>
              <a:t>PhotoImage</a:t>
            </a:r>
            <a:r>
              <a:rPr lang="en-US" dirty="0"/>
              <a:t>” </a:t>
            </a:r>
            <a:r>
              <a:rPr lang="en-US" dirty="0" err="1"/>
              <a:t>objekt</a:t>
            </a:r>
            <a:endParaRPr lang="en-US" dirty="0"/>
          </a:p>
          <a:p>
            <a:pPr lvl="1"/>
            <a:r>
              <a:rPr lang="en-US" dirty="0" err="1"/>
              <a:t>img.put</a:t>
            </a:r>
            <a:r>
              <a:rPr lang="en-US" dirty="0"/>
              <a:t>(“red”, (30, 50)) </a:t>
            </a:r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pixeln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koordinaten</a:t>
            </a:r>
            <a:r>
              <a:rPr lang="en-US" dirty="0"/>
              <a:t> (30, 50) </a:t>
            </a:r>
            <a:r>
              <a:rPr lang="en-US" dirty="0" err="1"/>
              <a:t>röd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vissa</a:t>
            </a:r>
            <a:r>
              <a:rPr lang="en-US" dirty="0"/>
              <a:t> </a:t>
            </a:r>
            <a:r>
              <a:rPr lang="en-US" dirty="0" err="1"/>
              <a:t>färger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hex-</a:t>
            </a:r>
            <a:r>
              <a:rPr lang="en-US" dirty="0" err="1"/>
              <a:t>kod</a:t>
            </a:r>
            <a:r>
              <a:rPr lang="en-US" dirty="0"/>
              <a:t> (</a:t>
            </a:r>
            <a:r>
              <a:rPr lang="en-US" dirty="0" err="1"/>
              <a:t>googla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1FE05-69EC-D24E-9776-FE92410B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25" y="3543301"/>
            <a:ext cx="3014549" cy="3128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670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C436-180D-524F-9755-37C724F9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</a:t>
            </a:r>
            <a:r>
              <a:rPr lang="en-US" dirty="0"/>
              <a:t> </a:t>
            </a:r>
            <a:r>
              <a:rPr lang="en-US" dirty="0" err="1"/>
              <a:t>loopar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fylla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pixlar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4A21-DEE9-7C45-8D19-9777126D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fylla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pixlar</a:t>
            </a:r>
            <a:r>
              <a:rPr lang="en-US" dirty="0"/>
              <a:t> med </a:t>
            </a:r>
            <a:r>
              <a:rPr lang="en-US" dirty="0" err="1"/>
              <a:t>hjälp</a:t>
            </a:r>
            <a:r>
              <a:rPr lang="en-US" dirty="0"/>
              <a:t> av for </a:t>
            </a:r>
            <a:r>
              <a:rPr lang="en-US" dirty="0" err="1"/>
              <a:t>loopar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Till </a:t>
            </a:r>
            <a:r>
              <a:rPr lang="en-US" dirty="0" err="1"/>
              <a:t>exempel</a:t>
            </a:r>
            <a:r>
              <a:rPr lang="en-US" dirty="0"/>
              <a:t> om vi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fylla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punkt</a:t>
            </a:r>
            <a:r>
              <a:rPr lang="en-US" dirty="0"/>
              <a:t> vars y-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dubbelt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x-</a:t>
            </a:r>
            <a:r>
              <a:rPr lang="en-US" dirty="0" err="1"/>
              <a:t>koordinaten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loopa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x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: </a:t>
            </a:r>
            <a:r>
              <a:rPr lang="en-US" dirty="0" err="1"/>
              <a:t>img.put</a:t>
            </a:r>
            <a:r>
              <a:rPr lang="en-US" dirty="0"/>
              <a:t>(“red”, (x, 2*x))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AD299-698D-C443-A035-08B90106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87" y="3200400"/>
            <a:ext cx="3303615" cy="3428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DC7FD-FF1A-A341-8041-C5BF24A7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75" y="3200400"/>
            <a:ext cx="2946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DB5B-27FF-7C42-B664-AEE76B0C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</a:t>
            </a:r>
            <a:r>
              <a:rPr lang="en-US" dirty="0"/>
              <a:t> </a:t>
            </a:r>
            <a:r>
              <a:rPr lang="en-US" dirty="0" err="1"/>
              <a:t>loopar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fylla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pixlar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7E1C-9FA5-2E44-AD7B-21F8C9CF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7550"/>
          </a:xfrm>
        </p:spPr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fylla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pixlar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loopa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</a:t>
            </a:r>
            <a:r>
              <a:rPr lang="en-US" dirty="0" err="1"/>
              <a:t>både</a:t>
            </a:r>
            <a:r>
              <a:rPr lang="en-US" dirty="0"/>
              <a:t> x </a:t>
            </a:r>
            <a:r>
              <a:rPr lang="en-US" dirty="0" err="1"/>
              <a:t>och</a:t>
            </a:r>
            <a:r>
              <a:rPr lang="en-US" dirty="0"/>
              <a:t>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351D0-0C8C-9444-A8E4-884217A1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3" y="2711450"/>
            <a:ext cx="33401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F8C385-96E2-194B-AA89-1CD3486C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47" y="2711450"/>
            <a:ext cx="3389469" cy="351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525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0CAF-DEEA-2942-B190-FE00DCD8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Uppgiften</a:t>
            </a:r>
            <a:r>
              <a:rPr lang="en-US" dirty="0"/>
              <a:t> – </a:t>
            </a:r>
            <a:r>
              <a:rPr lang="en-US" dirty="0" err="1"/>
              <a:t>bestäm</a:t>
            </a:r>
            <a:r>
              <a:rPr lang="en-US" dirty="0"/>
              <a:t> </a:t>
            </a:r>
            <a:r>
              <a:rPr lang="en-US" dirty="0" err="1"/>
              <a:t>funktionerna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523C5-663C-BF4C-9E6B-FAD1AD4F41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Vi </a:t>
                </a:r>
                <a:r>
                  <a:rPr lang="en-US" dirty="0" err="1"/>
                  <a:t>vill</a:t>
                </a:r>
                <a:r>
                  <a:rPr lang="en-US" dirty="0"/>
                  <a:t> </a:t>
                </a:r>
                <a:r>
                  <a:rPr lang="en-US" dirty="0" err="1"/>
                  <a:t>skala</a:t>
                </a:r>
                <a:r>
                  <a:rPr lang="en-US" dirty="0"/>
                  <a:t> om </a:t>
                </a:r>
                <a:r>
                  <a:rPr lang="en-US" dirty="0" err="1"/>
                  <a:t>vågorna</a:t>
                </a:r>
                <a:r>
                  <a:rPr lang="en-US" dirty="0"/>
                  <a:t> </a:t>
                </a:r>
                <a:r>
                  <a:rPr lang="en-US" dirty="0" err="1"/>
                  <a:t>så</a:t>
                </a:r>
                <a:r>
                  <a:rPr lang="en-US" dirty="0"/>
                  <a:t> det </a:t>
                </a:r>
                <a:r>
                  <a:rPr lang="en-US" dirty="0" err="1"/>
                  <a:t>är</a:t>
                </a:r>
                <a:r>
                  <a:rPr lang="en-US" dirty="0"/>
                  <a:t> </a:t>
                </a:r>
                <a:r>
                  <a:rPr lang="en-US" dirty="0" err="1"/>
                  <a:t>två</a:t>
                </a:r>
                <a:r>
                  <a:rPr lang="en-US" dirty="0"/>
                  <a:t> </a:t>
                </a:r>
                <a:r>
                  <a:rPr lang="en-US" dirty="0" err="1"/>
                  <a:t>perioder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</a:t>
                </a:r>
                <a:r>
                  <a:rPr lang="en-US" dirty="0" err="1"/>
                  <a:t>hela</a:t>
                </a:r>
                <a:r>
                  <a:rPr lang="en-US" dirty="0"/>
                  <a:t> </a:t>
                </a:r>
                <a:r>
                  <a:rPr lang="en-US" dirty="0" err="1"/>
                  <a:t>längden</a:t>
                </a:r>
                <a:r>
                  <a:rPr lang="en-US" dirty="0"/>
                  <a:t> av </a:t>
                </a:r>
                <a:r>
                  <a:rPr lang="en-US" dirty="0" err="1"/>
                  <a:t>tkinter</a:t>
                </a:r>
                <a:r>
                  <a:rPr lang="en-US" dirty="0"/>
                  <a:t> </a:t>
                </a:r>
                <a:r>
                  <a:rPr lang="en-US" dirty="0" err="1"/>
                  <a:t>fönstret</a:t>
                </a:r>
                <a:endParaRPr lang="en-US" dirty="0"/>
              </a:p>
              <a:p>
                <a:r>
                  <a:rPr lang="en-US" dirty="0"/>
                  <a:t>Vi ska </a:t>
                </a:r>
                <a:r>
                  <a:rPr lang="en-US" dirty="0" err="1"/>
                  <a:t>också</a:t>
                </a:r>
                <a:r>
                  <a:rPr lang="en-US" dirty="0"/>
                  <a:t> </a:t>
                </a:r>
                <a:r>
                  <a:rPr lang="en-US" dirty="0" err="1"/>
                  <a:t>flytta</a:t>
                </a:r>
                <a:r>
                  <a:rPr lang="en-US" dirty="0"/>
                  <a:t> </a:t>
                </a:r>
                <a:r>
                  <a:rPr lang="en-US" dirty="0" err="1"/>
                  <a:t>vågen</a:t>
                </a:r>
                <a:r>
                  <a:rPr lang="en-US" dirty="0"/>
                  <a:t> </a:t>
                </a:r>
                <a:r>
                  <a:rPr lang="en-US" dirty="0" err="1"/>
                  <a:t>så</a:t>
                </a:r>
                <a:r>
                  <a:rPr lang="en-US" dirty="0"/>
                  <a:t> </a:t>
                </a:r>
                <a:r>
                  <a:rPr lang="en-US" dirty="0" err="1"/>
                  <a:t>att</a:t>
                </a:r>
                <a:r>
                  <a:rPr lang="en-US" dirty="0"/>
                  <a:t> den </a:t>
                </a:r>
                <a:r>
                  <a:rPr lang="en-US" dirty="0" err="1"/>
                  <a:t>är</a:t>
                </a:r>
                <a:r>
                  <a:rPr lang="en-US" dirty="0"/>
                  <a:t> </a:t>
                </a:r>
                <a:r>
                  <a:rPr lang="en-US" dirty="0" err="1"/>
                  <a:t>centrerad</a:t>
                </a:r>
                <a:r>
                  <a:rPr lang="en-US" dirty="0"/>
                  <a:t> runt y=SIZE//2</a:t>
                </a:r>
              </a:p>
              <a:p>
                <a:r>
                  <a:rPr lang="en-US" dirty="0" err="1"/>
                  <a:t>Detta</a:t>
                </a:r>
                <a:r>
                  <a:rPr lang="en-US" dirty="0"/>
                  <a:t> ger </a:t>
                </a:r>
                <a:r>
                  <a:rPr lang="en-US" dirty="0" err="1"/>
                  <a:t>oss</a:t>
                </a:r>
                <a:r>
                  <a:rPr lang="en-US" dirty="0"/>
                  <a:t> </a:t>
                </a:r>
                <a:r>
                  <a:rPr lang="en-US" dirty="0" err="1"/>
                  <a:t>sinusvågen</a:t>
                </a:r>
                <a:r>
                  <a:rPr lang="en-US" dirty="0"/>
                  <a:t> </a:t>
                </a:r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v-SE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𝑆𝐼𝑍𝐸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sv-SE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amplitude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𝑆𝐼𝑍𝐸</m:t>
                            </m:r>
                          </m:den>
                        </m:f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∗4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dirty="0" err="1"/>
                  <a:t>och</a:t>
                </a:r>
                <a:r>
                  <a:rPr lang="en-US" dirty="0"/>
                  <a:t> </a:t>
                </a:r>
                <a:r>
                  <a:rPr lang="en-US" dirty="0" err="1"/>
                  <a:t>cosinusvågen</a:t>
                </a:r>
                <a:r>
                  <a:rPr lang="en-US" dirty="0"/>
                  <a:t> </a:t>
                </a:r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𝑆𝐼𝑍𝐸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amplitude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𝑆𝐼𝑍𝐸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∗4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523C5-663C-BF4C-9E6B-FAD1AD4F4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3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1DC2-7237-0541-ABAD-D9FC2B8F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Lösning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4D76-F719-354C-982C-1C7C605F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1188" cy="4351338"/>
          </a:xfrm>
        </p:spPr>
        <p:txBody>
          <a:bodyPr/>
          <a:lstStyle/>
          <a:p>
            <a:r>
              <a:rPr lang="en-US" dirty="0" err="1"/>
              <a:t>Loopa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x </a:t>
            </a:r>
            <a:r>
              <a:rPr lang="en-US" dirty="0" err="1"/>
              <a:t>och</a:t>
            </a:r>
            <a:r>
              <a:rPr lang="en-US" dirty="0"/>
              <a:t> y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använd</a:t>
            </a:r>
            <a:r>
              <a:rPr lang="en-US" dirty="0"/>
              <a:t> “if” statements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se om </a:t>
            </a:r>
            <a:r>
              <a:rPr lang="en-US" dirty="0" err="1"/>
              <a:t>pixeln</a:t>
            </a:r>
            <a:r>
              <a:rPr lang="en-US" dirty="0"/>
              <a:t> ska </a:t>
            </a:r>
            <a:r>
              <a:rPr lang="en-US" dirty="0" err="1"/>
              <a:t>fyllas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Bra om man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exakt</a:t>
            </a:r>
            <a:r>
              <a:rPr lang="en-US" dirty="0"/>
              <a:t> har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undre</a:t>
            </a:r>
            <a:r>
              <a:rPr lang="en-US" dirty="0"/>
              <a:t>” </a:t>
            </a:r>
            <a:r>
              <a:rPr lang="en-US" dirty="0" err="1"/>
              <a:t>och</a:t>
            </a:r>
            <a:r>
              <a:rPr lang="en-US" dirty="0"/>
              <a:t> “</a:t>
            </a:r>
            <a:r>
              <a:rPr lang="en-US" dirty="0" err="1"/>
              <a:t>övre</a:t>
            </a:r>
            <a:r>
              <a:rPr lang="en-US" dirty="0"/>
              <a:t>” </a:t>
            </a:r>
            <a:r>
              <a:rPr lang="en-US" dirty="0" err="1"/>
              <a:t>gräns</a:t>
            </a:r>
            <a:r>
              <a:rPr lang="en-US" dirty="0"/>
              <a:t>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diffust</a:t>
            </a:r>
            <a:r>
              <a:rPr lang="en-US" dirty="0"/>
              <a:t> </a:t>
            </a:r>
            <a:r>
              <a:rPr lang="en-US" dirty="0" err="1"/>
              <a:t>kriterie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huruvida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pixel ska </a:t>
            </a:r>
            <a:r>
              <a:rPr lang="en-US" dirty="0" err="1"/>
              <a:t>färgas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inte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315C9-8D7B-F344-BBE0-507C8494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7026"/>
            <a:ext cx="5691188" cy="1965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CFF3C5-4DED-154A-8A40-E81F3C2F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28" y="1325563"/>
            <a:ext cx="4985713" cy="5167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6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554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Labb 2</vt:lpstr>
      <vt:lpstr>Exempeluppgift</vt:lpstr>
      <vt:lpstr>Kodmall</vt:lpstr>
      <vt:lpstr>tkinter fönstret</vt:lpstr>
      <vt:lpstr>img.put()</vt:lpstr>
      <vt:lpstr>Använd loopar för att fylla i många pixlar</vt:lpstr>
      <vt:lpstr>Använd loopar för att fylla i många pixlar</vt:lpstr>
      <vt:lpstr>Uppgiften – bestäm funktionerna</vt:lpstr>
      <vt:lpstr>Lösning 1</vt:lpstr>
      <vt:lpstr>Lösning 2</vt:lpstr>
      <vt:lpstr>Lösning 3</vt:lpstr>
      <vt:lpstr>Fler fall</vt:lpstr>
      <vt:lpstr>Labb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Labb 2</dc:title>
  <dc:creator>Theo Ingelstam</dc:creator>
  <cp:lastModifiedBy>Theo Ingelstam</cp:lastModifiedBy>
  <cp:revision>4</cp:revision>
  <dcterms:created xsi:type="dcterms:W3CDTF">2022-10-04T09:10:33Z</dcterms:created>
  <dcterms:modified xsi:type="dcterms:W3CDTF">2022-10-04T17:00:26Z</dcterms:modified>
</cp:coreProperties>
</file>